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78" r:id="rId3"/>
    <p:sldId id="279" r:id="rId4"/>
    <p:sldId id="266" r:id="rId5"/>
    <p:sldId id="267" r:id="rId6"/>
    <p:sldId id="268" r:id="rId7"/>
    <p:sldId id="285" r:id="rId8"/>
    <p:sldId id="280" r:id="rId9"/>
    <p:sldId id="286" r:id="rId10"/>
    <p:sldId id="269" r:id="rId11"/>
    <p:sldId id="270" r:id="rId12"/>
    <p:sldId id="271" r:id="rId13"/>
    <p:sldId id="281" r:id="rId14"/>
    <p:sldId id="272" r:id="rId15"/>
    <p:sldId id="287" r:id="rId16"/>
    <p:sldId id="273" r:id="rId17"/>
    <p:sldId id="274" r:id="rId18"/>
    <p:sldId id="282" r:id="rId19"/>
    <p:sldId id="275" r:id="rId20"/>
    <p:sldId id="288" r:id="rId21"/>
    <p:sldId id="276" r:id="rId22"/>
    <p:sldId id="277" r:id="rId23"/>
    <p:sldId id="283" r:id="rId24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4850"/>
    <a:srgbClr val="C0CA33"/>
    <a:srgbClr val="3E4F57"/>
    <a:srgbClr val="36474F"/>
    <a:srgbClr val="35474F"/>
    <a:srgbClr val="F2F2F2"/>
    <a:srgbClr val="61D8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708" y="40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15E18-BD03-46C6-83D8-3D896E555ED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1AF06-C852-4CAE-A117-10E2FDE1ED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533B-F24B-468D-965A-3D1995F5E2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9B57-6B26-427E-A349-D691E6FD7B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533B-F24B-468D-965A-3D1995F5E2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9B57-6B26-427E-A349-D691E6FD7B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533B-F24B-468D-965A-3D1995F5E2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9B57-6B26-427E-A349-D691E6FD7B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533B-F24B-468D-965A-3D1995F5E2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9B57-6B26-427E-A349-D691E6FD7B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533B-F24B-468D-965A-3D1995F5E2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9B57-6B26-427E-A349-D691E6FD7B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533B-F24B-468D-965A-3D1995F5E2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9B57-6B26-427E-A349-D691E6FD7B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533B-F24B-468D-965A-3D1995F5E2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9B57-6B26-427E-A349-D691E6FD7B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533B-F24B-468D-965A-3D1995F5E2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9B57-6B26-427E-A349-D691E6FD7B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533B-F24B-468D-965A-3D1995F5E2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9B57-6B26-427E-A349-D691E6FD7B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533B-F24B-468D-965A-3D1995F5E2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9B57-6B26-427E-A349-D691E6FD7B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533B-F24B-468D-965A-3D1995F5E2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9B57-6B26-427E-A349-D691E6FD7B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D533B-F24B-468D-965A-3D1995F5E2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B9B57-6B26-427E-A349-D691E6FD7B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tags" Target="../tags/tag53.xml"/><Relationship Id="rId18" Type="http://schemas.openxmlformats.org/officeDocument/2006/relationships/tags" Target="../tags/tag58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" Type="http://schemas.openxmlformats.org/officeDocument/2006/relationships/tags" Target="../tags/tag42.xml"/><Relationship Id="rId16" Type="http://schemas.openxmlformats.org/officeDocument/2006/relationships/tags" Target="../tags/tag56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tags" Target="../tags/tag51.xml"/><Relationship Id="rId5" Type="http://schemas.openxmlformats.org/officeDocument/2006/relationships/tags" Target="../tags/tag45.xml"/><Relationship Id="rId15" Type="http://schemas.openxmlformats.org/officeDocument/2006/relationships/tags" Target="../tags/tag55.xml"/><Relationship Id="rId10" Type="http://schemas.openxmlformats.org/officeDocument/2006/relationships/tags" Target="../tags/tag5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tags" Target="../tags/tag5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tags" Target="../tags/tag31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tags" Target="../tags/tag30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5" Type="http://schemas.openxmlformats.org/officeDocument/2006/relationships/tags" Target="../tags/tag23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8.xml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tags" Target="../tags/tag3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4F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组合 94"/>
          <p:cNvGrpSpPr/>
          <p:nvPr/>
        </p:nvGrpSpPr>
        <p:grpSpPr>
          <a:xfrm>
            <a:off x="0" y="-8687"/>
            <a:ext cx="12199656" cy="6828472"/>
            <a:chOff x="0" y="-8687"/>
            <a:chExt cx="12199656" cy="6828472"/>
          </a:xfrm>
        </p:grpSpPr>
        <p:sp>
          <p:nvSpPr>
            <p:cNvPr id="8" name="Freeform 6"/>
            <p:cNvSpPr/>
            <p:nvPr/>
          </p:nvSpPr>
          <p:spPr bwMode="auto">
            <a:xfrm>
              <a:off x="8130834" y="-8687"/>
              <a:ext cx="4068822" cy="429014"/>
            </a:xfrm>
            <a:custGeom>
              <a:avLst/>
              <a:gdLst>
                <a:gd name="T0" fmla="*/ 0 w 2390"/>
                <a:gd name="T1" fmla="*/ 0 h 252"/>
                <a:gd name="T2" fmla="*/ 240 w 2390"/>
                <a:gd name="T3" fmla="*/ 252 h 252"/>
                <a:gd name="T4" fmla="*/ 478 w 2390"/>
                <a:gd name="T5" fmla="*/ 0 h 252"/>
                <a:gd name="T6" fmla="*/ 716 w 2390"/>
                <a:gd name="T7" fmla="*/ 252 h 252"/>
                <a:gd name="T8" fmla="*/ 956 w 2390"/>
                <a:gd name="T9" fmla="*/ 0 h 252"/>
                <a:gd name="T10" fmla="*/ 1193 w 2390"/>
                <a:gd name="T11" fmla="*/ 252 h 252"/>
                <a:gd name="T12" fmla="*/ 1434 w 2390"/>
                <a:gd name="T13" fmla="*/ 0 h 252"/>
                <a:gd name="T14" fmla="*/ 1671 w 2390"/>
                <a:gd name="T15" fmla="*/ 252 h 252"/>
                <a:gd name="T16" fmla="*/ 1912 w 2390"/>
                <a:gd name="T17" fmla="*/ 0 h 252"/>
                <a:gd name="T18" fmla="*/ 2149 w 2390"/>
                <a:gd name="T19" fmla="*/ 252 h 252"/>
                <a:gd name="T20" fmla="*/ 2390 w 2390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0" y="252"/>
                  </a:lnTo>
                  <a:lnTo>
                    <a:pt x="478" y="0"/>
                  </a:lnTo>
                  <a:lnTo>
                    <a:pt x="716" y="252"/>
                  </a:lnTo>
                  <a:lnTo>
                    <a:pt x="956" y="0"/>
                  </a:lnTo>
                  <a:lnTo>
                    <a:pt x="1193" y="252"/>
                  </a:lnTo>
                  <a:lnTo>
                    <a:pt x="1434" y="0"/>
                  </a:lnTo>
                  <a:lnTo>
                    <a:pt x="1671" y="252"/>
                  </a:lnTo>
                  <a:lnTo>
                    <a:pt x="1912" y="0"/>
                  </a:lnTo>
                  <a:lnTo>
                    <a:pt x="2149" y="252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8130834" y="573546"/>
              <a:ext cx="4068822" cy="429014"/>
            </a:xfrm>
            <a:custGeom>
              <a:avLst/>
              <a:gdLst>
                <a:gd name="T0" fmla="*/ 0 w 2390"/>
                <a:gd name="T1" fmla="*/ 0 h 252"/>
                <a:gd name="T2" fmla="*/ 240 w 2390"/>
                <a:gd name="T3" fmla="*/ 252 h 252"/>
                <a:gd name="T4" fmla="*/ 478 w 2390"/>
                <a:gd name="T5" fmla="*/ 0 h 252"/>
                <a:gd name="T6" fmla="*/ 716 w 2390"/>
                <a:gd name="T7" fmla="*/ 252 h 252"/>
                <a:gd name="T8" fmla="*/ 956 w 2390"/>
                <a:gd name="T9" fmla="*/ 0 h 252"/>
                <a:gd name="T10" fmla="*/ 1193 w 2390"/>
                <a:gd name="T11" fmla="*/ 252 h 252"/>
                <a:gd name="T12" fmla="*/ 1434 w 2390"/>
                <a:gd name="T13" fmla="*/ 0 h 252"/>
                <a:gd name="T14" fmla="*/ 1671 w 2390"/>
                <a:gd name="T15" fmla="*/ 252 h 252"/>
                <a:gd name="T16" fmla="*/ 1912 w 2390"/>
                <a:gd name="T17" fmla="*/ 0 h 252"/>
                <a:gd name="T18" fmla="*/ 2149 w 2390"/>
                <a:gd name="T19" fmla="*/ 252 h 252"/>
                <a:gd name="T20" fmla="*/ 2390 w 2390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0" y="252"/>
                  </a:lnTo>
                  <a:lnTo>
                    <a:pt x="478" y="0"/>
                  </a:lnTo>
                  <a:lnTo>
                    <a:pt x="716" y="252"/>
                  </a:lnTo>
                  <a:lnTo>
                    <a:pt x="956" y="0"/>
                  </a:lnTo>
                  <a:lnTo>
                    <a:pt x="1193" y="252"/>
                  </a:lnTo>
                  <a:lnTo>
                    <a:pt x="1434" y="0"/>
                  </a:lnTo>
                  <a:lnTo>
                    <a:pt x="1671" y="252"/>
                  </a:lnTo>
                  <a:lnTo>
                    <a:pt x="1912" y="0"/>
                  </a:lnTo>
                  <a:lnTo>
                    <a:pt x="2149" y="252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8130834" y="1157482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0 w 2390"/>
                <a:gd name="T3" fmla="*/ 251 h 251"/>
                <a:gd name="T4" fmla="*/ 478 w 2390"/>
                <a:gd name="T5" fmla="*/ 0 h 251"/>
                <a:gd name="T6" fmla="*/ 716 w 2390"/>
                <a:gd name="T7" fmla="*/ 251 h 251"/>
                <a:gd name="T8" fmla="*/ 956 w 2390"/>
                <a:gd name="T9" fmla="*/ 0 h 251"/>
                <a:gd name="T10" fmla="*/ 1193 w 2390"/>
                <a:gd name="T11" fmla="*/ 251 h 251"/>
                <a:gd name="T12" fmla="*/ 1434 w 2390"/>
                <a:gd name="T13" fmla="*/ 0 h 251"/>
                <a:gd name="T14" fmla="*/ 1671 w 2390"/>
                <a:gd name="T15" fmla="*/ 251 h 251"/>
                <a:gd name="T16" fmla="*/ 1912 w 2390"/>
                <a:gd name="T17" fmla="*/ 0 h 251"/>
                <a:gd name="T18" fmla="*/ 2149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0" y="251"/>
                  </a:lnTo>
                  <a:lnTo>
                    <a:pt x="478" y="0"/>
                  </a:lnTo>
                  <a:lnTo>
                    <a:pt x="716" y="251"/>
                  </a:lnTo>
                  <a:lnTo>
                    <a:pt x="956" y="0"/>
                  </a:lnTo>
                  <a:lnTo>
                    <a:pt x="1193" y="251"/>
                  </a:lnTo>
                  <a:lnTo>
                    <a:pt x="1434" y="0"/>
                  </a:lnTo>
                  <a:lnTo>
                    <a:pt x="1671" y="251"/>
                  </a:lnTo>
                  <a:lnTo>
                    <a:pt x="1912" y="0"/>
                  </a:lnTo>
                  <a:lnTo>
                    <a:pt x="2149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9"/>
            <p:cNvSpPr/>
            <p:nvPr/>
          </p:nvSpPr>
          <p:spPr bwMode="auto">
            <a:xfrm>
              <a:off x="8130834" y="1739715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0 w 2390"/>
                <a:gd name="T3" fmla="*/ 251 h 251"/>
                <a:gd name="T4" fmla="*/ 478 w 2390"/>
                <a:gd name="T5" fmla="*/ 0 h 251"/>
                <a:gd name="T6" fmla="*/ 716 w 2390"/>
                <a:gd name="T7" fmla="*/ 251 h 251"/>
                <a:gd name="T8" fmla="*/ 956 w 2390"/>
                <a:gd name="T9" fmla="*/ 0 h 251"/>
                <a:gd name="T10" fmla="*/ 1193 w 2390"/>
                <a:gd name="T11" fmla="*/ 251 h 251"/>
                <a:gd name="T12" fmla="*/ 1434 w 2390"/>
                <a:gd name="T13" fmla="*/ 0 h 251"/>
                <a:gd name="T14" fmla="*/ 1671 w 2390"/>
                <a:gd name="T15" fmla="*/ 251 h 251"/>
                <a:gd name="T16" fmla="*/ 1912 w 2390"/>
                <a:gd name="T17" fmla="*/ 0 h 251"/>
                <a:gd name="T18" fmla="*/ 2149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0" y="251"/>
                  </a:lnTo>
                  <a:lnTo>
                    <a:pt x="478" y="0"/>
                  </a:lnTo>
                  <a:lnTo>
                    <a:pt x="716" y="251"/>
                  </a:lnTo>
                  <a:lnTo>
                    <a:pt x="956" y="0"/>
                  </a:lnTo>
                  <a:lnTo>
                    <a:pt x="1193" y="251"/>
                  </a:lnTo>
                  <a:lnTo>
                    <a:pt x="1434" y="0"/>
                  </a:lnTo>
                  <a:lnTo>
                    <a:pt x="1671" y="251"/>
                  </a:lnTo>
                  <a:lnTo>
                    <a:pt x="1912" y="0"/>
                  </a:lnTo>
                  <a:lnTo>
                    <a:pt x="2149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8130834" y="2321948"/>
              <a:ext cx="4068822" cy="423907"/>
            </a:xfrm>
            <a:custGeom>
              <a:avLst/>
              <a:gdLst>
                <a:gd name="T0" fmla="*/ 0 w 2390"/>
                <a:gd name="T1" fmla="*/ 0 h 249"/>
                <a:gd name="T2" fmla="*/ 240 w 2390"/>
                <a:gd name="T3" fmla="*/ 249 h 249"/>
                <a:gd name="T4" fmla="*/ 478 w 2390"/>
                <a:gd name="T5" fmla="*/ 0 h 249"/>
                <a:gd name="T6" fmla="*/ 716 w 2390"/>
                <a:gd name="T7" fmla="*/ 249 h 249"/>
                <a:gd name="T8" fmla="*/ 956 w 2390"/>
                <a:gd name="T9" fmla="*/ 0 h 249"/>
                <a:gd name="T10" fmla="*/ 1193 w 2390"/>
                <a:gd name="T11" fmla="*/ 249 h 249"/>
                <a:gd name="T12" fmla="*/ 1434 w 2390"/>
                <a:gd name="T13" fmla="*/ 0 h 249"/>
                <a:gd name="T14" fmla="*/ 1671 w 2390"/>
                <a:gd name="T15" fmla="*/ 249 h 249"/>
                <a:gd name="T16" fmla="*/ 1912 w 2390"/>
                <a:gd name="T17" fmla="*/ 0 h 249"/>
                <a:gd name="T18" fmla="*/ 2149 w 2390"/>
                <a:gd name="T19" fmla="*/ 249 h 249"/>
                <a:gd name="T20" fmla="*/ 2390 w 2390"/>
                <a:gd name="T21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49">
                  <a:moveTo>
                    <a:pt x="0" y="0"/>
                  </a:moveTo>
                  <a:lnTo>
                    <a:pt x="240" y="249"/>
                  </a:lnTo>
                  <a:lnTo>
                    <a:pt x="478" y="0"/>
                  </a:lnTo>
                  <a:lnTo>
                    <a:pt x="716" y="249"/>
                  </a:lnTo>
                  <a:lnTo>
                    <a:pt x="956" y="0"/>
                  </a:lnTo>
                  <a:lnTo>
                    <a:pt x="1193" y="249"/>
                  </a:lnTo>
                  <a:lnTo>
                    <a:pt x="1434" y="0"/>
                  </a:lnTo>
                  <a:lnTo>
                    <a:pt x="1671" y="249"/>
                  </a:lnTo>
                  <a:lnTo>
                    <a:pt x="1912" y="0"/>
                  </a:lnTo>
                  <a:lnTo>
                    <a:pt x="2149" y="249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8130834" y="2900777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0 w 2390"/>
                <a:gd name="T3" fmla="*/ 251 h 251"/>
                <a:gd name="T4" fmla="*/ 478 w 2390"/>
                <a:gd name="T5" fmla="*/ 0 h 251"/>
                <a:gd name="T6" fmla="*/ 716 w 2390"/>
                <a:gd name="T7" fmla="*/ 251 h 251"/>
                <a:gd name="T8" fmla="*/ 956 w 2390"/>
                <a:gd name="T9" fmla="*/ 0 h 251"/>
                <a:gd name="T10" fmla="*/ 1193 w 2390"/>
                <a:gd name="T11" fmla="*/ 251 h 251"/>
                <a:gd name="T12" fmla="*/ 1434 w 2390"/>
                <a:gd name="T13" fmla="*/ 0 h 251"/>
                <a:gd name="T14" fmla="*/ 1671 w 2390"/>
                <a:gd name="T15" fmla="*/ 251 h 251"/>
                <a:gd name="T16" fmla="*/ 1912 w 2390"/>
                <a:gd name="T17" fmla="*/ 0 h 251"/>
                <a:gd name="T18" fmla="*/ 2149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0" y="251"/>
                  </a:lnTo>
                  <a:lnTo>
                    <a:pt x="478" y="0"/>
                  </a:lnTo>
                  <a:lnTo>
                    <a:pt x="716" y="251"/>
                  </a:lnTo>
                  <a:lnTo>
                    <a:pt x="956" y="0"/>
                  </a:lnTo>
                  <a:lnTo>
                    <a:pt x="1193" y="251"/>
                  </a:lnTo>
                  <a:lnTo>
                    <a:pt x="1434" y="0"/>
                  </a:lnTo>
                  <a:lnTo>
                    <a:pt x="1671" y="251"/>
                  </a:lnTo>
                  <a:lnTo>
                    <a:pt x="1912" y="0"/>
                  </a:lnTo>
                  <a:lnTo>
                    <a:pt x="2149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8130834" y="3483010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0 w 2390"/>
                <a:gd name="T3" fmla="*/ 251 h 251"/>
                <a:gd name="T4" fmla="*/ 478 w 2390"/>
                <a:gd name="T5" fmla="*/ 0 h 251"/>
                <a:gd name="T6" fmla="*/ 716 w 2390"/>
                <a:gd name="T7" fmla="*/ 251 h 251"/>
                <a:gd name="T8" fmla="*/ 956 w 2390"/>
                <a:gd name="T9" fmla="*/ 0 h 251"/>
                <a:gd name="T10" fmla="*/ 1193 w 2390"/>
                <a:gd name="T11" fmla="*/ 251 h 251"/>
                <a:gd name="T12" fmla="*/ 1434 w 2390"/>
                <a:gd name="T13" fmla="*/ 0 h 251"/>
                <a:gd name="T14" fmla="*/ 1671 w 2390"/>
                <a:gd name="T15" fmla="*/ 251 h 251"/>
                <a:gd name="T16" fmla="*/ 1912 w 2390"/>
                <a:gd name="T17" fmla="*/ 0 h 251"/>
                <a:gd name="T18" fmla="*/ 2149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0" y="251"/>
                  </a:lnTo>
                  <a:lnTo>
                    <a:pt x="478" y="0"/>
                  </a:lnTo>
                  <a:lnTo>
                    <a:pt x="716" y="251"/>
                  </a:lnTo>
                  <a:lnTo>
                    <a:pt x="956" y="0"/>
                  </a:lnTo>
                  <a:lnTo>
                    <a:pt x="1193" y="251"/>
                  </a:lnTo>
                  <a:lnTo>
                    <a:pt x="1434" y="0"/>
                  </a:lnTo>
                  <a:lnTo>
                    <a:pt x="1671" y="251"/>
                  </a:lnTo>
                  <a:lnTo>
                    <a:pt x="1912" y="0"/>
                  </a:lnTo>
                  <a:lnTo>
                    <a:pt x="2149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3"/>
            <p:cNvSpPr/>
            <p:nvPr/>
          </p:nvSpPr>
          <p:spPr bwMode="auto">
            <a:xfrm>
              <a:off x="8130834" y="4065243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0 w 2390"/>
                <a:gd name="T3" fmla="*/ 251 h 251"/>
                <a:gd name="T4" fmla="*/ 478 w 2390"/>
                <a:gd name="T5" fmla="*/ 0 h 251"/>
                <a:gd name="T6" fmla="*/ 716 w 2390"/>
                <a:gd name="T7" fmla="*/ 251 h 251"/>
                <a:gd name="T8" fmla="*/ 956 w 2390"/>
                <a:gd name="T9" fmla="*/ 0 h 251"/>
                <a:gd name="T10" fmla="*/ 1193 w 2390"/>
                <a:gd name="T11" fmla="*/ 251 h 251"/>
                <a:gd name="T12" fmla="*/ 1434 w 2390"/>
                <a:gd name="T13" fmla="*/ 0 h 251"/>
                <a:gd name="T14" fmla="*/ 1671 w 2390"/>
                <a:gd name="T15" fmla="*/ 251 h 251"/>
                <a:gd name="T16" fmla="*/ 1912 w 2390"/>
                <a:gd name="T17" fmla="*/ 0 h 251"/>
                <a:gd name="T18" fmla="*/ 2149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0" y="251"/>
                  </a:lnTo>
                  <a:lnTo>
                    <a:pt x="478" y="0"/>
                  </a:lnTo>
                  <a:lnTo>
                    <a:pt x="716" y="251"/>
                  </a:lnTo>
                  <a:lnTo>
                    <a:pt x="956" y="0"/>
                  </a:lnTo>
                  <a:lnTo>
                    <a:pt x="1193" y="251"/>
                  </a:lnTo>
                  <a:lnTo>
                    <a:pt x="1434" y="0"/>
                  </a:lnTo>
                  <a:lnTo>
                    <a:pt x="1671" y="251"/>
                  </a:lnTo>
                  <a:lnTo>
                    <a:pt x="1912" y="0"/>
                  </a:lnTo>
                  <a:lnTo>
                    <a:pt x="2149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5"/>
            <p:cNvSpPr/>
            <p:nvPr/>
          </p:nvSpPr>
          <p:spPr bwMode="auto">
            <a:xfrm>
              <a:off x="8130834" y="4065243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0 w 2390"/>
                <a:gd name="T3" fmla="*/ 251 h 251"/>
                <a:gd name="T4" fmla="*/ 478 w 2390"/>
                <a:gd name="T5" fmla="*/ 0 h 251"/>
                <a:gd name="T6" fmla="*/ 716 w 2390"/>
                <a:gd name="T7" fmla="*/ 251 h 251"/>
                <a:gd name="T8" fmla="*/ 956 w 2390"/>
                <a:gd name="T9" fmla="*/ 0 h 251"/>
                <a:gd name="T10" fmla="*/ 1193 w 2390"/>
                <a:gd name="T11" fmla="*/ 251 h 251"/>
                <a:gd name="T12" fmla="*/ 1434 w 2390"/>
                <a:gd name="T13" fmla="*/ 0 h 251"/>
                <a:gd name="T14" fmla="*/ 1671 w 2390"/>
                <a:gd name="T15" fmla="*/ 251 h 251"/>
                <a:gd name="T16" fmla="*/ 1912 w 2390"/>
                <a:gd name="T17" fmla="*/ 0 h 251"/>
                <a:gd name="T18" fmla="*/ 2149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0" y="251"/>
                  </a:lnTo>
                  <a:lnTo>
                    <a:pt x="478" y="0"/>
                  </a:lnTo>
                  <a:lnTo>
                    <a:pt x="716" y="251"/>
                  </a:lnTo>
                  <a:lnTo>
                    <a:pt x="956" y="0"/>
                  </a:lnTo>
                  <a:lnTo>
                    <a:pt x="1193" y="251"/>
                  </a:lnTo>
                  <a:lnTo>
                    <a:pt x="1434" y="0"/>
                  </a:lnTo>
                  <a:lnTo>
                    <a:pt x="1671" y="251"/>
                  </a:lnTo>
                  <a:lnTo>
                    <a:pt x="1912" y="0"/>
                  </a:lnTo>
                  <a:lnTo>
                    <a:pt x="2149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6"/>
            <p:cNvSpPr/>
            <p:nvPr/>
          </p:nvSpPr>
          <p:spPr bwMode="auto">
            <a:xfrm>
              <a:off x="8130834" y="4647476"/>
              <a:ext cx="4068822" cy="429014"/>
            </a:xfrm>
            <a:custGeom>
              <a:avLst/>
              <a:gdLst>
                <a:gd name="T0" fmla="*/ 0 w 2390"/>
                <a:gd name="T1" fmla="*/ 0 h 252"/>
                <a:gd name="T2" fmla="*/ 240 w 2390"/>
                <a:gd name="T3" fmla="*/ 252 h 252"/>
                <a:gd name="T4" fmla="*/ 478 w 2390"/>
                <a:gd name="T5" fmla="*/ 0 h 252"/>
                <a:gd name="T6" fmla="*/ 716 w 2390"/>
                <a:gd name="T7" fmla="*/ 252 h 252"/>
                <a:gd name="T8" fmla="*/ 956 w 2390"/>
                <a:gd name="T9" fmla="*/ 0 h 252"/>
                <a:gd name="T10" fmla="*/ 1193 w 2390"/>
                <a:gd name="T11" fmla="*/ 252 h 252"/>
                <a:gd name="T12" fmla="*/ 1434 w 2390"/>
                <a:gd name="T13" fmla="*/ 0 h 252"/>
                <a:gd name="T14" fmla="*/ 1671 w 2390"/>
                <a:gd name="T15" fmla="*/ 252 h 252"/>
                <a:gd name="T16" fmla="*/ 1912 w 2390"/>
                <a:gd name="T17" fmla="*/ 0 h 252"/>
                <a:gd name="T18" fmla="*/ 2149 w 2390"/>
                <a:gd name="T19" fmla="*/ 252 h 252"/>
                <a:gd name="T20" fmla="*/ 2390 w 2390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0" y="252"/>
                  </a:lnTo>
                  <a:lnTo>
                    <a:pt x="478" y="0"/>
                  </a:lnTo>
                  <a:lnTo>
                    <a:pt x="716" y="252"/>
                  </a:lnTo>
                  <a:lnTo>
                    <a:pt x="956" y="0"/>
                  </a:lnTo>
                  <a:lnTo>
                    <a:pt x="1193" y="252"/>
                  </a:lnTo>
                  <a:lnTo>
                    <a:pt x="1434" y="0"/>
                  </a:lnTo>
                  <a:lnTo>
                    <a:pt x="1671" y="252"/>
                  </a:lnTo>
                  <a:lnTo>
                    <a:pt x="1912" y="0"/>
                  </a:lnTo>
                  <a:lnTo>
                    <a:pt x="2149" y="252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7"/>
            <p:cNvSpPr/>
            <p:nvPr/>
          </p:nvSpPr>
          <p:spPr bwMode="auto">
            <a:xfrm>
              <a:off x="8130834" y="5229709"/>
              <a:ext cx="4068822" cy="429014"/>
            </a:xfrm>
            <a:custGeom>
              <a:avLst/>
              <a:gdLst>
                <a:gd name="T0" fmla="*/ 0 w 2390"/>
                <a:gd name="T1" fmla="*/ 0 h 252"/>
                <a:gd name="T2" fmla="*/ 240 w 2390"/>
                <a:gd name="T3" fmla="*/ 252 h 252"/>
                <a:gd name="T4" fmla="*/ 478 w 2390"/>
                <a:gd name="T5" fmla="*/ 0 h 252"/>
                <a:gd name="T6" fmla="*/ 716 w 2390"/>
                <a:gd name="T7" fmla="*/ 252 h 252"/>
                <a:gd name="T8" fmla="*/ 956 w 2390"/>
                <a:gd name="T9" fmla="*/ 0 h 252"/>
                <a:gd name="T10" fmla="*/ 1193 w 2390"/>
                <a:gd name="T11" fmla="*/ 252 h 252"/>
                <a:gd name="T12" fmla="*/ 1434 w 2390"/>
                <a:gd name="T13" fmla="*/ 0 h 252"/>
                <a:gd name="T14" fmla="*/ 1671 w 2390"/>
                <a:gd name="T15" fmla="*/ 252 h 252"/>
                <a:gd name="T16" fmla="*/ 1912 w 2390"/>
                <a:gd name="T17" fmla="*/ 0 h 252"/>
                <a:gd name="T18" fmla="*/ 2149 w 2390"/>
                <a:gd name="T19" fmla="*/ 252 h 252"/>
                <a:gd name="T20" fmla="*/ 2390 w 2390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0" y="252"/>
                  </a:lnTo>
                  <a:lnTo>
                    <a:pt x="478" y="0"/>
                  </a:lnTo>
                  <a:lnTo>
                    <a:pt x="716" y="252"/>
                  </a:lnTo>
                  <a:lnTo>
                    <a:pt x="956" y="0"/>
                  </a:lnTo>
                  <a:lnTo>
                    <a:pt x="1193" y="252"/>
                  </a:lnTo>
                  <a:lnTo>
                    <a:pt x="1434" y="0"/>
                  </a:lnTo>
                  <a:lnTo>
                    <a:pt x="1671" y="252"/>
                  </a:lnTo>
                  <a:lnTo>
                    <a:pt x="1912" y="0"/>
                  </a:lnTo>
                  <a:lnTo>
                    <a:pt x="2149" y="252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8"/>
            <p:cNvSpPr/>
            <p:nvPr/>
          </p:nvSpPr>
          <p:spPr bwMode="auto">
            <a:xfrm>
              <a:off x="8130834" y="5808538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0 w 2390"/>
                <a:gd name="T3" fmla="*/ 251 h 251"/>
                <a:gd name="T4" fmla="*/ 478 w 2390"/>
                <a:gd name="T5" fmla="*/ 0 h 251"/>
                <a:gd name="T6" fmla="*/ 716 w 2390"/>
                <a:gd name="T7" fmla="*/ 251 h 251"/>
                <a:gd name="T8" fmla="*/ 956 w 2390"/>
                <a:gd name="T9" fmla="*/ 0 h 251"/>
                <a:gd name="T10" fmla="*/ 1193 w 2390"/>
                <a:gd name="T11" fmla="*/ 251 h 251"/>
                <a:gd name="T12" fmla="*/ 1434 w 2390"/>
                <a:gd name="T13" fmla="*/ 0 h 251"/>
                <a:gd name="T14" fmla="*/ 1671 w 2390"/>
                <a:gd name="T15" fmla="*/ 251 h 251"/>
                <a:gd name="T16" fmla="*/ 1912 w 2390"/>
                <a:gd name="T17" fmla="*/ 0 h 251"/>
                <a:gd name="T18" fmla="*/ 2149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0" y="251"/>
                  </a:lnTo>
                  <a:lnTo>
                    <a:pt x="478" y="0"/>
                  </a:lnTo>
                  <a:lnTo>
                    <a:pt x="716" y="251"/>
                  </a:lnTo>
                  <a:lnTo>
                    <a:pt x="956" y="0"/>
                  </a:lnTo>
                  <a:lnTo>
                    <a:pt x="1193" y="251"/>
                  </a:lnTo>
                  <a:lnTo>
                    <a:pt x="1434" y="0"/>
                  </a:lnTo>
                  <a:lnTo>
                    <a:pt x="1671" y="251"/>
                  </a:lnTo>
                  <a:lnTo>
                    <a:pt x="1912" y="0"/>
                  </a:lnTo>
                  <a:lnTo>
                    <a:pt x="2149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9"/>
            <p:cNvSpPr/>
            <p:nvPr/>
          </p:nvSpPr>
          <p:spPr bwMode="auto">
            <a:xfrm>
              <a:off x="8130834" y="6390771"/>
              <a:ext cx="4068822" cy="429014"/>
            </a:xfrm>
            <a:custGeom>
              <a:avLst/>
              <a:gdLst>
                <a:gd name="T0" fmla="*/ 0 w 2390"/>
                <a:gd name="T1" fmla="*/ 0 h 252"/>
                <a:gd name="T2" fmla="*/ 240 w 2390"/>
                <a:gd name="T3" fmla="*/ 252 h 252"/>
                <a:gd name="T4" fmla="*/ 478 w 2390"/>
                <a:gd name="T5" fmla="*/ 0 h 252"/>
                <a:gd name="T6" fmla="*/ 716 w 2390"/>
                <a:gd name="T7" fmla="*/ 252 h 252"/>
                <a:gd name="T8" fmla="*/ 956 w 2390"/>
                <a:gd name="T9" fmla="*/ 0 h 252"/>
                <a:gd name="T10" fmla="*/ 1193 w 2390"/>
                <a:gd name="T11" fmla="*/ 252 h 252"/>
                <a:gd name="T12" fmla="*/ 1434 w 2390"/>
                <a:gd name="T13" fmla="*/ 0 h 252"/>
                <a:gd name="T14" fmla="*/ 1671 w 2390"/>
                <a:gd name="T15" fmla="*/ 252 h 252"/>
                <a:gd name="T16" fmla="*/ 1912 w 2390"/>
                <a:gd name="T17" fmla="*/ 0 h 252"/>
                <a:gd name="T18" fmla="*/ 2149 w 2390"/>
                <a:gd name="T19" fmla="*/ 252 h 252"/>
                <a:gd name="T20" fmla="*/ 2390 w 2390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0" y="252"/>
                  </a:lnTo>
                  <a:lnTo>
                    <a:pt x="478" y="0"/>
                  </a:lnTo>
                  <a:lnTo>
                    <a:pt x="716" y="252"/>
                  </a:lnTo>
                  <a:lnTo>
                    <a:pt x="956" y="0"/>
                  </a:lnTo>
                  <a:lnTo>
                    <a:pt x="1193" y="252"/>
                  </a:lnTo>
                  <a:lnTo>
                    <a:pt x="1434" y="0"/>
                  </a:lnTo>
                  <a:lnTo>
                    <a:pt x="1671" y="252"/>
                  </a:lnTo>
                  <a:lnTo>
                    <a:pt x="1912" y="0"/>
                  </a:lnTo>
                  <a:lnTo>
                    <a:pt x="2149" y="252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4"/>
            <p:cNvSpPr/>
            <p:nvPr/>
          </p:nvSpPr>
          <p:spPr bwMode="auto">
            <a:xfrm>
              <a:off x="4062011" y="-8687"/>
              <a:ext cx="4068822" cy="429014"/>
            </a:xfrm>
            <a:custGeom>
              <a:avLst/>
              <a:gdLst>
                <a:gd name="T0" fmla="*/ 0 w 2390"/>
                <a:gd name="T1" fmla="*/ 0 h 252"/>
                <a:gd name="T2" fmla="*/ 241 w 2390"/>
                <a:gd name="T3" fmla="*/ 252 h 252"/>
                <a:gd name="T4" fmla="*/ 478 w 2390"/>
                <a:gd name="T5" fmla="*/ 0 h 252"/>
                <a:gd name="T6" fmla="*/ 719 w 2390"/>
                <a:gd name="T7" fmla="*/ 252 h 252"/>
                <a:gd name="T8" fmla="*/ 956 w 2390"/>
                <a:gd name="T9" fmla="*/ 0 h 252"/>
                <a:gd name="T10" fmla="*/ 1197 w 2390"/>
                <a:gd name="T11" fmla="*/ 252 h 252"/>
                <a:gd name="T12" fmla="*/ 1434 w 2390"/>
                <a:gd name="T13" fmla="*/ 0 h 252"/>
                <a:gd name="T14" fmla="*/ 1674 w 2390"/>
                <a:gd name="T15" fmla="*/ 252 h 252"/>
                <a:gd name="T16" fmla="*/ 1912 w 2390"/>
                <a:gd name="T17" fmla="*/ 0 h 252"/>
                <a:gd name="T18" fmla="*/ 2152 w 2390"/>
                <a:gd name="T19" fmla="*/ 252 h 252"/>
                <a:gd name="T20" fmla="*/ 2390 w 2390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1" y="252"/>
                  </a:lnTo>
                  <a:lnTo>
                    <a:pt x="478" y="0"/>
                  </a:lnTo>
                  <a:lnTo>
                    <a:pt x="719" y="252"/>
                  </a:lnTo>
                  <a:lnTo>
                    <a:pt x="956" y="0"/>
                  </a:lnTo>
                  <a:lnTo>
                    <a:pt x="1197" y="252"/>
                  </a:lnTo>
                  <a:lnTo>
                    <a:pt x="1434" y="0"/>
                  </a:lnTo>
                  <a:lnTo>
                    <a:pt x="1674" y="252"/>
                  </a:lnTo>
                  <a:lnTo>
                    <a:pt x="1912" y="0"/>
                  </a:lnTo>
                  <a:lnTo>
                    <a:pt x="2152" y="252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5"/>
            <p:cNvSpPr/>
            <p:nvPr/>
          </p:nvSpPr>
          <p:spPr bwMode="auto">
            <a:xfrm>
              <a:off x="4062011" y="573546"/>
              <a:ext cx="4068822" cy="429014"/>
            </a:xfrm>
            <a:custGeom>
              <a:avLst/>
              <a:gdLst>
                <a:gd name="T0" fmla="*/ 0 w 2390"/>
                <a:gd name="T1" fmla="*/ 0 h 252"/>
                <a:gd name="T2" fmla="*/ 241 w 2390"/>
                <a:gd name="T3" fmla="*/ 252 h 252"/>
                <a:gd name="T4" fmla="*/ 478 w 2390"/>
                <a:gd name="T5" fmla="*/ 0 h 252"/>
                <a:gd name="T6" fmla="*/ 719 w 2390"/>
                <a:gd name="T7" fmla="*/ 252 h 252"/>
                <a:gd name="T8" fmla="*/ 956 w 2390"/>
                <a:gd name="T9" fmla="*/ 0 h 252"/>
                <a:gd name="T10" fmla="*/ 1197 w 2390"/>
                <a:gd name="T11" fmla="*/ 252 h 252"/>
                <a:gd name="T12" fmla="*/ 1434 w 2390"/>
                <a:gd name="T13" fmla="*/ 0 h 252"/>
                <a:gd name="T14" fmla="*/ 1674 w 2390"/>
                <a:gd name="T15" fmla="*/ 252 h 252"/>
                <a:gd name="T16" fmla="*/ 1912 w 2390"/>
                <a:gd name="T17" fmla="*/ 0 h 252"/>
                <a:gd name="T18" fmla="*/ 2152 w 2390"/>
                <a:gd name="T19" fmla="*/ 252 h 252"/>
                <a:gd name="T20" fmla="*/ 2390 w 2390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1" y="252"/>
                  </a:lnTo>
                  <a:lnTo>
                    <a:pt x="478" y="0"/>
                  </a:lnTo>
                  <a:lnTo>
                    <a:pt x="719" y="252"/>
                  </a:lnTo>
                  <a:lnTo>
                    <a:pt x="956" y="0"/>
                  </a:lnTo>
                  <a:lnTo>
                    <a:pt x="1197" y="252"/>
                  </a:lnTo>
                  <a:lnTo>
                    <a:pt x="1434" y="0"/>
                  </a:lnTo>
                  <a:lnTo>
                    <a:pt x="1674" y="252"/>
                  </a:lnTo>
                  <a:lnTo>
                    <a:pt x="1912" y="0"/>
                  </a:lnTo>
                  <a:lnTo>
                    <a:pt x="2152" y="252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6"/>
            <p:cNvSpPr/>
            <p:nvPr/>
          </p:nvSpPr>
          <p:spPr bwMode="auto">
            <a:xfrm>
              <a:off x="4062011" y="1157482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1 w 2390"/>
                <a:gd name="T3" fmla="*/ 251 h 251"/>
                <a:gd name="T4" fmla="*/ 478 w 2390"/>
                <a:gd name="T5" fmla="*/ 0 h 251"/>
                <a:gd name="T6" fmla="*/ 719 w 2390"/>
                <a:gd name="T7" fmla="*/ 251 h 251"/>
                <a:gd name="T8" fmla="*/ 956 w 2390"/>
                <a:gd name="T9" fmla="*/ 0 h 251"/>
                <a:gd name="T10" fmla="*/ 1197 w 2390"/>
                <a:gd name="T11" fmla="*/ 251 h 251"/>
                <a:gd name="T12" fmla="*/ 1434 w 2390"/>
                <a:gd name="T13" fmla="*/ 0 h 251"/>
                <a:gd name="T14" fmla="*/ 1674 w 2390"/>
                <a:gd name="T15" fmla="*/ 251 h 251"/>
                <a:gd name="T16" fmla="*/ 1912 w 2390"/>
                <a:gd name="T17" fmla="*/ 0 h 251"/>
                <a:gd name="T18" fmla="*/ 2152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1" y="251"/>
                  </a:lnTo>
                  <a:lnTo>
                    <a:pt x="478" y="0"/>
                  </a:lnTo>
                  <a:lnTo>
                    <a:pt x="719" y="251"/>
                  </a:lnTo>
                  <a:lnTo>
                    <a:pt x="956" y="0"/>
                  </a:lnTo>
                  <a:lnTo>
                    <a:pt x="1197" y="251"/>
                  </a:lnTo>
                  <a:lnTo>
                    <a:pt x="1434" y="0"/>
                  </a:lnTo>
                  <a:lnTo>
                    <a:pt x="1674" y="251"/>
                  </a:lnTo>
                  <a:lnTo>
                    <a:pt x="1912" y="0"/>
                  </a:lnTo>
                  <a:lnTo>
                    <a:pt x="2152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7"/>
            <p:cNvSpPr/>
            <p:nvPr/>
          </p:nvSpPr>
          <p:spPr bwMode="auto">
            <a:xfrm>
              <a:off x="4062011" y="1739715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1 w 2390"/>
                <a:gd name="T3" fmla="*/ 251 h 251"/>
                <a:gd name="T4" fmla="*/ 478 w 2390"/>
                <a:gd name="T5" fmla="*/ 0 h 251"/>
                <a:gd name="T6" fmla="*/ 719 w 2390"/>
                <a:gd name="T7" fmla="*/ 251 h 251"/>
                <a:gd name="T8" fmla="*/ 956 w 2390"/>
                <a:gd name="T9" fmla="*/ 0 h 251"/>
                <a:gd name="T10" fmla="*/ 1197 w 2390"/>
                <a:gd name="T11" fmla="*/ 251 h 251"/>
                <a:gd name="T12" fmla="*/ 1434 w 2390"/>
                <a:gd name="T13" fmla="*/ 0 h 251"/>
                <a:gd name="T14" fmla="*/ 1674 w 2390"/>
                <a:gd name="T15" fmla="*/ 251 h 251"/>
                <a:gd name="T16" fmla="*/ 1912 w 2390"/>
                <a:gd name="T17" fmla="*/ 0 h 251"/>
                <a:gd name="T18" fmla="*/ 2152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1" y="251"/>
                  </a:lnTo>
                  <a:lnTo>
                    <a:pt x="478" y="0"/>
                  </a:lnTo>
                  <a:lnTo>
                    <a:pt x="719" y="251"/>
                  </a:lnTo>
                  <a:lnTo>
                    <a:pt x="956" y="0"/>
                  </a:lnTo>
                  <a:lnTo>
                    <a:pt x="1197" y="251"/>
                  </a:lnTo>
                  <a:lnTo>
                    <a:pt x="1434" y="0"/>
                  </a:lnTo>
                  <a:lnTo>
                    <a:pt x="1674" y="251"/>
                  </a:lnTo>
                  <a:lnTo>
                    <a:pt x="1912" y="0"/>
                  </a:lnTo>
                  <a:lnTo>
                    <a:pt x="2152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8"/>
            <p:cNvSpPr/>
            <p:nvPr/>
          </p:nvSpPr>
          <p:spPr bwMode="auto">
            <a:xfrm>
              <a:off x="4062011" y="2321948"/>
              <a:ext cx="4068822" cy="423907"/>
            </a:xfrm>
            <a:custGeom>
              <a:avLst/>
              <a:gdLst>
                <a:gd name="T0" fmla="*/ 0 w 2390"/>
                <a:gd name="T1" fmla="*/ 0 h 249"/>
                <a:gd name="T2" fmla="*/ 241 w 2390"/>
                <a:gd name="T3" fmla="*/ 249 h 249"/>
                <a:gd name="T4" fmla="*/ 478 w 2390"/>
                <a:gd name="T5" fmla="*/ 0 h 249"/>
                <a:gd name="T6" fmla="*/ 719 w 2390"/>
                <a:gd name="T7" fmla="*/ 249 h 249"/>
                <a:gd name="T8" fmla="*/ 956 w 2390"/>
                <a:gd name="T9" fmla="*/ 0 h 249"/>
                <a:gd name="T10" fmla="*/ 1197 w 2390"/>
                <a:gd name="T11" fmla="*/ 249 h 249"/>
                <a:gd name="T12" fmla="*/ 1434 w 2390"/>
                <a:gd name="T13" fmla="*/ 0 h 249"/>
                <a:gd name="T14" fmla="*/ 1674 w 2390"/>
                <a:gd name="T15" fmla="*/ 249 h 249"/>
                <a:gd name="T16" fmla="*/ 1912 w 2390"/>
                <a:gd name="T17" fmla="*/ 0 h 249"/>
                <a:gd name="T18" fmla="*/ 2152 w 2390"/>
                <a:gd name="T19" fmla="*/ 249 h 249"/>
                <a:gd name="T20" fmla="*/ 2390 w 2390"/>
                <a:gd name="T21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49">
                  <a:moveTo>
                    <a:pt x="0" y="0"/>
                  </a:moveTo>
                  <a:lnTo>
                    <a:pt x="241" y="249"/>
                  </a:lnTo>
                  <a:lnTo>
                    <a:pt x="478" y="0"/>
                  </a:lnTo>
                  <a:lnTo>
                    <a:pt x="719" y="249"/>
                  </a:lnTo>
                  <a:lnTo>
                    <a:pt x="956" y="0"/>
                  </a:lnTo>
                  <a:lnTo>
                    <a:pt x="1197" y="249"/>
                  </a:lnTo>
                  <a:lnTo>
                    <a:pt x="1434" y="0"/>
                  </a:lnTo>
                  <a:lnTo>
                    <a:pt x="1674" y="249"/>
                  </a:lnTo>
                  <a:lnTo>
                    <a:pt x="1912" y="0"/>
                  </a:lnTo>
                  <a:lnTo>
                    <a:pt x="2152" y="249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9"/>
            <p:cNvSpPr/>
            <p:nvPr/>
          </p:nvSpPr>
          <p:spPr bwMode="auto">
            <a:xfrm>
              <a:off x="4062011" y="2900777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1 w 2390"/>
                <a:gd name="T3" fmla="*/ 251 h 251"/>
                <a:gd name="T4" fmla="*/ 478 w 2390"/>
                <a:gd name="T5" fmla="*/ 0 h 251"/>
                <a:gd name="T6" fmla="*/ 719 w 2390"/>
                <a:gd name="T7" fmla="*/ 251 h 251"/>
                <a:gd name="T8" fmla="*/ 956 w 2390"/>
                <a:gd name="T9" fmla="*/ 0 h 251"/>
                <a:gd name="T10" fmla="*/ 1197 w 2390"/>
                <a:gd name="T11" fmla="*/ 251 h 251"/>
                <a:gd name="T12" fmla="*/ 1434 w 2390"/>
                <a:gd name="T13" fmla="*/ 0 h 251"/>
                <a:gd name="T14" fmla="*/ 1674 w 2390"/>
                <a:gd name="T15" fmla="*/ 251 h 251"/>
                <a:gd name="T16" fmla="*/ 1912 w 2390"/>
                <a:gd name="T17" fmla="*/ 0 h 251"/>
                <a:gd name="T18" fmla="*/ 2152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1" y="251"/>
                  </a:lnTo>
                  <a:lnTo>
                    <a:pt x="478" y="0"/>
                  </a:lnTo>
                  <a:lnTo>
                    <a:pt x="719" y="251"/>
                  </a:lnTo>
                  <a:lnTo>
                    <a:pt x="956" y="0"/>
                  </a:lnTo>
                  <a:lnTo>
                    <a:pt x="1197" y="251"/>
                  </a:lnTo>
                  <a:lnTo>
                    <a:pt x="1434" y="0"/>
                  </a:lnTo>
                  <a:lnTo>
                    <a:pt x="1674" y="251"/>
                  </a:lnTo>
                  <a:lnTo>
                    <a:pt x="1912" y="0"/>
                  </a:lnTo>
                  <a:lnTo>
                    <a:pt x="2152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0"/>
            <p:cNvSpPr/>
            <p:nvPr/>
          </p:nvSpPr>
          <p:spPr bwMode="auto">
            <a:xfrm>
              <a:off x="4062011" y="3483010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1 w 2390"/>
                <a:gd name="T3" fmla="*/ 251 h 251"/>
                <a:gd name="T4" fmla="*/ 478 w 2390"/>
                <a:gd name="T5" fmla="*/ 0 h 251"/>
                <a:gd name="T6" fmla="*/ 719 w 2390"/>
                <a:gd name="T7" fmla="*/ 251 h 251"/>
                <a:gd name="T8" fmla="*/ 956 w 2390"/>
                <a:gd name="T9" fmla="*/ 0 h 251"/>
                <a:gd name="T10" fmla="*/ 1197 w 2390"/>
                <a:gd name="T11" fmla="*/ 251 h 251"/>
                <a:gd name="T12" fmla="*/ 1434 w 2390"/>
                <a:gd name="T13" fmla="*/ 0 h 251"/>
                <a:gd name="T14" fmla="*/ 1674 w 2390"/>
                <a:gd name="T15" fmla="*/ 251 h 251"/>
                <a:gd name="T16" fmla="*/ 1912 w 2390"/>
                <a:gd name="T17" fmla="*/ 0 h 251"/>
                <a:gd name="T18" fmla="*/ 2152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1" y="251"/>
                  </a:lnTo>
                  <a:lnTo>
                    <a:pt x="478" y="0"/>
                  </a:lnTo>
                  <a:lnTo>
                    <a:pt x="719" y="251"/>
                  </a:lnTo>
                  <a:lnTo>
                    <a:pt x="956" y="0"/>
                  </a:lnTo>
                  <a:lnTo>
                    <a:pt x="1197" y="251"/>
                  </a:lnTo>
                  <a:lnTo>
                    <a:pt x="1434" y="0"/>
                  </a:lnTo>
                  <a:lnTo>
                    <a:pt x="1674" y="251"/>
                  </a:lnTo>
                  <a:lnTo>
                    <a:pt x="1912" y="0"/>
                  </a:lnTo>
                  <a:lnTo>
                    <a:pt x="2152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1"/>
            <p:cNvSpPr/>
            <p:nvPr/>
          </p:nvSpPr>
          <p:spPr bwMode="auto">
            <a:xfrm>
              <a:off x="4062011" y="4065243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1 w 2390"/>
                <a:gd name="T3" fmla="*/ 251 h 251"/>
                <a:gd name="T4" fmla="*/ 478 w 2390"/>
                <a:gd name="T5" fmla="*/ 0 h 251"/>
                <a:gd name="T6" fmla="*/ 719 w 2390"/>
                <a:gd name="T7" fmla="*/ 251 h 251"/>
                <a:gd name="T8" fmla="*/ 956 w 2390"/>
                <a:gd name="T9" fmla="*/ 0 h 251"/>
                <a:gd name="T10" fmla="*/ 1197 w 2390"/>
                <a:gd name="T11" fmla="*/ 251 h 251"/>
                <a:gd name="T12" fmla="*/ 1434 w 2390"/>
                <a:gd name="T13" fmla="*/ 0 h 251"/>
                <a:gd name="T14" fmla="*/ 1674 w 2390"/>
                <a:gd name="T15" fmla="*/ 251 h 251"/>
                <a:gd name="T16" fmla="*/ 1912 w 2390"/>
                <a:gd name="T17" fmla="*/ 0 h 251"/>
                <a:gd name="T18" fmla="*/ 2152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1" y="251"/>
                  </a:lnTo>
                  <a:lnTo>
                    <a:pt x="478" y="0"/>
                  </a:lnTo>
                  <a:lnTo>
                    <a:pt x="719" y="251"/>
                  </a:lnTo>
                  <a:lnTo>
                    <a:pt x="956" y="0"/>
                  </a:lnTo>
                  <a:lnTo>
                    <a:pt x="1197" y="251"/>
                  </a:lnTo>
                  <a:lnTo>
                    <a:pt x="1434" y="0"/>
                  </a:lnTo>
                  <a:lnTo>
                    <a:pt x="1674" y="251"/>
                  </a:lnTo>
                  <a:lnTo>
                    <a:pt x="1912" y="0"/>
                  </a:lnTo>
                  <a:lnTo>
                    <a:pt x="2152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3"/>
            <p:cNvSpPr/>
            <p:nvPr/>
          </p:nvSpPr>
          <p:spPr bwMode="auto">
            <a:xfrm>
              <a:off x="4062011" y="4065243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1 w 2390"/>
                <a:gd name="T3" fmla="*/ 251 h 251"/>
                <a:gd name="T4" fmla="*/ 478 w 2390"/>
                <a:gd name="T5" fmla="*/ 0 h 251"/>
                <a:gd name="T6" fmla="*/ 719 w 2390"/>
                <a:gd name="T7" fmla="*/ 251 h 251"/>
                <a:gd name="T8" fmla="*/ 956 w 2390"/>
                <a:gd name="T9" fmla="*/ 0 h 251"/>
                <a:gd name="T10" fmla="*/ 1197 w 2390"/>
                <a:gd name="T11" fmla="*/ 251 h 251"/>
                <a:gd name="T12" fmla="*/ 1434 w 2390"/>
                <a:gd name="T13" fmla="*/ 0 h 251"/>
                <a:gd name="T14" fmla="*/ 1674 w 2390"/>
                <a:gd name="T15" fmla="*/ 251 h 251"/>
                <a:gd name="T16" fmla="*/ 1912 w 2390"/>
                <a:gd name="T17" fmla="*/ 0 h 251"/>
                <a:gd name="T18" fmla="*/ 2152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1" y="251"/>
                  </a:lnTo>
                  <a:lnTo>
                    <a:pt x="478" y="0"/>
                  </a:lnTo>
                  <a:lnTo>
                    <a:pt x="719" y="251"/>
                  </a:lnTo>
                  <a:lnTo>
                    <a:pt x="956" y="0"/>
                  </a:lnTo>
                  <a:lnTo>
                    <a:pt x="1197" y="251"/>
                  </a:lnTo>
                  <a:lnTo>
                    <a:pt x="1434" y="0"/>
                  </a:lnTo>
                  <a:lnTo>
                    <a:pt x="1674" y="251"/>
                  </a:lnTo>
                  <a:lnTo>
                    <a:pt x="1912" y="0"/>
                  </a:lnTo>
                  <a:lnTo>
                    <a:pt x="2152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4"/>
            <p:cNvSpPr/>
            <p:nvPr/>
          </p:nvSpPr>
          <p:spPr bwMode="auto">
            <a:xfrm>
              <a:off x="4062011" y="4647476"/>
              <a:ext cx="4068822" cy="429014"/>
            </a:xfrm>
            <a:custGeom>
              <a:avLst/>
              <a:gdLst>
                <a:gd name="T0" fmla="*/ 0 w 2390"/>
                <a:gd name="T1" fmla="*/ 0 h 252"/>
                <a:gd name="T2" fmla="*/ 241 w 2390"/>
                <a:gd name="T3" fmla="*/ 252 h 252"/>
                <a:gd name="T4" fmla="*/ 478 w 2390"/>
                <a:gd name="T5" fmla="*/ 0 h 252"/>
                <a:gd name="T6" fmla="*/ 719 w 2390"/>
                <a:gd name="T7" fmla="*/ 252 h 252"/>
                <a:gd name="T8" fmla="*/ 956 w 2390"/>
                <a:gd name="T9" fmla="*/ 0 h 252"/>
                <a:gd name="T10" fmla="*/ 1197 w 2390"/>
                <a:gd name="T11" fmla="*/ 252 h 252"/>
                <a:gd name="T12" fmla="*/ 1434 w 2390"/>
                <a:gd name="T13" fmla="*/ 0 h 252"/>
                <a:gd name="T14" fmla="*/ 1674 w 2390"/>
                <a:gd name="T15" fmla="*/ 252 h 252"/>
                <a:gd name="T16" fmla="*/ 1912 w 2390"/>
                <a:gd name="T17" fmla="*/ 0 h 252"/>
                <a:gd name="T18" fmla="*/ 2152 w 2390"/>
                <a:gd name="T19" fmla="*/ 252 h 252"/>
                <a:gd name="T20" fmla="*/ 2390 w 2390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1" y="252"/>
                  </a:lnTo>
                  <a:lnTo>
                    <a:pt x="478" y="0"/>
                  </a:lnTo>
                  <a:lnTo>
                    <a:pt x="719" y="252"/>
                  </a:lnTo>
                  <a:lnTo>
                    <a:pt x="956" y="0"/>
                  </a:lnTo>
                  <a:lnTo>
                    <a:pt x="1197" y="252"/>
                  </a:lnTo>
                  <a:lnTo>
                    <a:pt x="1434" y="0"/>
                  </a:lnTo>
                  <a:lnTo>
                    <a:pt x="1674" y="252"/>
                  </a:lnTo>
                  <a:lnTo>
                    <a:pt x="1912" y="0"/>
                  </a:lnTo>
                  <a:lnTo>
                    <a:pt x="2152" y="252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5"/>
            <p:cNvSpPr/>
            <p:nvPr/>
          </p:nvSpPr>
          <p:spPr bwMode="auto">
            <a:xfrm>
              <a:off x="4062011" y="5229709"/>
              <a:ext cx="4068822" cy="429014"/>
            </a:xfrm>
            <a:custGeom>
              <a:avLst/>
              <a:gdLst>
                <a:gd name="T0" fmla="*/ 0 w 2390"/>
                <a:gd name="T1" fmla="*/ 0 h 252"/>
                <a:gd name="T2" fmla="*/ 241 w 2390"/>
                <a:gd name="T3" fmla="*/ 252 h 252"/>
                <a:gd name="T4" fmla="*/ 478 w 2390"/>
                <a:gd name="T5" fmla="*/ 0 h 252"/>
                <a:gd name="T6" fmla="*/ 719 w 2390"/>
                <a:gd name="T7" fmla="*/ 252 h 252"/>
                <a:gd name="T8" fmla="*/ 956 w 2390"/>
                <a:gd name="T9" fmla="*/ 0 h 252"/>
                <a:gd name="T10" fmla="*/ 1197 w 2390"/>
                <a:gd name="T11" fmla="*/ 252 h 252"/>
                <a:gd name="T12" fmla="*/ 1434 w 2390"/>
                <a:gd name="T13" fmla="*/ 0 h 252"/>
                <a:gd name="T14" fmla="*/ 1674 w 2390"/>
                <a:gd name="T15" fmla="*/ 252 h 252"/>
                <a:gd name="T16" fmla="*/ 1912 w 2390"/>
                <a:gd name="T17" fmla="*/ 0 h 252"/>
                <a:gd name="T18" fmla="*/ 2152 w 2390"/>
                <a:gd name="T19" fmla="*/ 252 h 252"/>
                <a:gd name="T20" fmla="*/ 2390 w 2390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1" y="252"/>
                  </a:lnTo>
                  <a:lnTo>
                    <a:pt x="478" y="0"/>
                  </a:lnTo>
                  <a:lnTo>
                    <a:pt x="719" y="252"/>
                  </a:lnTo>
                  <a:lnTo>
                    <a:pt x="956" y="0"/>
                  </a:lnTo>
                  <a:lnTo>
                    <a:pt x="1197" y="252"/>
                  </a:lnTo>
                  <a:lnTo>
                    <a:pt x="1434" y="0"/>
                  </a:lnTo>
                  <a:lnTo>
                    <a:pt x="1674" y="252"/>
                  </a:lnTo>
                  <a:lnTo>
                    <a:pt x="1912" y="0"/>
                  </a:lnTo>
                  <a:lnTo>
                    <a:pt x="2152" y="252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6"/>
            <p:cNvSpPr/>
            <p:nvPr/>
          </p:nvSpPr>
          <p:spPr bwMode="auto">
            <a:xfrm>
              <a:off x="4062011" y="5808538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1 w 2390"/>
                <a:gd name="T3" fmla="*/ 251 h 251"/>
                <a:gd name="T4" fmla="*/ 478 w 2390"/>
                <a:gd name="T5" fmla="*/ 0 h 251"/>
                <a:gd name="T6" fmla="*/ 719 w 2390"/>
                <a:gd name="T7" fmla="*/ 251 h 251"/>
                <a:gd name="T8" fmla="*/ 956 w 2390"/>
                <a:gd name="T9" fmla="*/ 0 h 251"/>
                <a:gd name="T10" fmla="*/ 1197 w 2390"/>
                <a:gd name="T11" fmla="*/ 251 h 251"/>
                <a:gd name="T12" fmla="*/ 1434 w 2390"/>
                <a:gd name="T13" fmla="*/ 0 h 251"/>
                <a:gd name="T14" fmla="*/ 1674 w 2390"/>
                <a:gd name="T15" fmla="*/ 251 h 251"/>
                <a:gd name="T16" fmla="*/ 1912 w 2390"/>
                <a:gd name="T17" fmla="*/ 0 h 251"/>
                <a:gd name="T18" fmla="*/ 2152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1" y="251"/>
                  </a:lnTo>
                  <a:lnTo>
                    <a:pt x="478" y="0"/>
                  </a:lnTo>
                  <a:lnTo>
                    <a:pt x="719" y="251"/>
                  </a:lnTo>
                  <a:lnTo>
                    <a:pt x="956" y="0"/>
                  </a:lnTo>
                  <a:lnTo>
                    <a:pt x="1197" y="251"/>
                  </a:lnTo>
                  <a:lnTo>
                    <a:pt x="1434" y="0"/>
                  </a:lnTo>
                  <a:lnTo>
                    <a:pt x="1674" y="251"/>
                  </a:lnTo>
                  <a:lnTo>
                    <a:pt x="1912" y="0"/>
                  </a:lnTo>
                  <a:lnTo>
                    <a:pt x="2152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7"/>
            <p:cNvSpPr/>
            <p:nvPr/>
          </p:nvSpPr>
          <p:spPr bwMode="auto">
            <a:xfrm>
              <a:off x="4062011" y="6390771"/>
              <a:ext cx="4068822" cy="429014"/>
            </a:xfrm>
            <a:custGeom>
              <a:avLst/>
              <a:gdLst>
                <a:gd name="T0" fmla="*/ 0 w 2390"/>
                <a:gd name="T1" fmla="*/ 0 h 252"/>
                <a:gd name="T2" fmla="*/ 241 w 2390"/>
                <a:gd name="T3" fmla="*/ 252 h 252"/>
                <a:gd name="T4" fmla="*/ 478 w 2390"/>
                <a:gd name="T5" fmla="*/ 0 h 252"/>
                <a:gd name="T6" fmla="*/ 719 w 2390"/>
                <a:gd name="T7" fmla="*/ 252 h 252"/>
                <a:gd name="T8" fmla="*/ 956 w 2390"/>
                <a:gd name="T9" fmla="*/ 0 h 252"/>
                <a:gd name="T10" fmla="*/ 1197 w 2390"/>
                <a:gd name="T11" fmla="*/ 252 h 252"/>
                <a:gd name="T12" fmla="*/ 1434 w 2390"/>
                <a:gd name="T13" fmla="*/ 0 h 252"/>
                <a:gd name="T14" fmla="*/ 1674 w 2390"/>
                <a:gd name="T15" fmla="*/ 252 h 252"/>
                <a:gd name="T16" fmla="*/ 1912 w 2390"/>
                <a:gd name="T17" fmla="*/ 0 h 252"/>
                <a:gd name="T18" fmla="*/ 2152 w 2390"/>
                <a:gd name="T19" fmla="*/ 252 h 252"/>
                <a:gd name="T20" fmla="*/ 2390 w 2390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1" y="252"/>
                  </a:lnTo>
                  <a:lnTo>
                    <a:pt x="478" y="0"/>
                  </a:lnTo>
                  <a:lnTo>
                    <a:pt x="719" y="252"/>
                  </a:lnTo>
                  <a:lnTo>
                    <a:pt x="956" y="0"/>
                  </a:lnTo>
                  <a:lnTo>
                    <a:pt x="1197" y="252"/>
                  </a:lnTo>
                  <a:lnTo>
                    <a:pt x="1434" y="0"/>
                  </a:lnTo>
                  <a:lnTo>
                    <a:pt x="1674" y="252"/>
                  </a:lnTo>
                  <a:lnTo>
                    <a:pt x="1912" y="0"/>
                  </a:lnTo>
                  <a:lnTo>
                    <a:pt x="2152" y="252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2"/>
            <p:cNvSpPr/>
            <p:nvPr/>
          </p:nvSpPr>
          <p:spPr bwMode="auto">
            <a:xfrm>
              <a:off x="0" y="-8687"/>
              <a:ext cx="4062013" cy="429014"/>
            </a:xfrm>
            <a:custGeom>
              <a:avLst/>
              <a:gdLst>
                <a:gd name="T0" fmla="*/ 0 w 2386"/>
                <a:gd name="T1" fmla="*/ 0 h 252"/>
                <a:gd name="T2" fmla="*/ 237 w 2386"/>
                <a:gd name="T3" fmla="*/ 252 h 252"/>
                <a:gd name="T4" fmla="*/ 477 w 2386"/>
                <a:gd name="T5" fmla="*/ 0 h 252"/>
                <a:gd name="T6" fmla="*/ 715 w 2386"/>
                <a:gd name="T7" fmla="*/ 252 h 252"/>
                <a:gd name="T8" fmla="*/ 955 w 2386"/>
                <a:gd name="T9" fmla="*/ 0 h 252"/>
                <a:gd name="T10" fmla="*/ 1193 w 2386"/>
                <a:gd name="T11" fmla="*/ 252 h 252"/>
                <a:gd name="T12" fmla="*/ 1431 w 2386"/>
                <a:gd name="T13" fmla="*/ 0 h 252"/>
                <a:gd name="T14" fmla="*/ 1671 w 2386"/>
                <a:gd name="T15" fmla="*/ 252 h 252"/>
                <a:gd name="T16" fmla="*/ 1909 w 2386"/>
                <a:gd name="T17" fmla="*/ 0 h 252"/>
                <a:gd name="T18" fmla="*/ 2149 w 2386"/>
                <a:gd name="T19" fmla="*/ 252 h 252"/>
                <a:gd name="T20" fmla="*/ 2386 w 2386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51">
                  <a:moveTo>
                    <a:pt x="0" y="0"/>
                  </a:moveTo>
                  <a:lnTo>
                    <a:pt x="237" y="252"/>
                  </a:lnTo>
                  <a:lnTo>
                    <a:pt x="477" y="0"/>
                  </a:lnTo>
                  <a:lnTo>
                    <a:pt x="715" y="252"/>
                  </a:lnTo>
                  <a:lnTo>
                    <a:pt x="955" y="0"/>
                  </a:lnTo>
                  <a:lnTo>
                    <a:pt x="1193" y="252"/>
                  </a:lnTo>
                  <a:lnTo>
                    <a:pt x="1431" y="0"/>
                  </a:lnTo>
                  <a:lnTo>
                    <a:pt x="1671" y="252"/>
                  </a:lnTo>
                  <a:lnTo>
                    <a:pt x="1909" y="0"/>
                  </a:lnTo>
                  <a:lnTo>
                    <a:pt x="2149" y="252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3"/>
            <p:cNvSpPr/>
            <p:nvPr/>
          </p:nvSpPr>
          <p:spPr bwMode="auto">
            <a:xfrm>
              <a:off x="0" y="573546"/>
              <a:ext cx="4062013" cy="429014"/>
            </a:xfrm>
            <a:custGeom>
              <a:avLst/>
              <a:gdLst>
                <a:gd name="T0" fmla="*/ 0 w 2386"/>
                <a:gd name="T1" fmla="*/ 0 h 252"/>
                <a:gd name="T2" fmla="*/ 237 w 2386"/>
                <a:gd name="T3" fmla="*/ 252 h 252"/>
                <a:gd name="T4" fmla="*/ 477 w 2386"/>
                <a:gd name="T5" fmla="*/ 0 h 252"/>
                <a:gd name="T6" fmla="*/ 715 w 2386"/>
                <a:gd name="T7" fmla="*/ 252 h 252"/>
                <a:gd name="T8" fmla="*/ 955 w 2386"/>
                <a:gd name="T9" fmla="*/ 0 h 252"/>
                <a:gd name="T10" fmla="*/ 1193 w 2386"/>
                <a:gd name="T11" fmla="*/ 252 h 252"/>
                <a:gd name="T12" fmla="*/ 1431 w 2386"/>
                <a:gd name="T13" fmla="*/ 0 h 252"/>
                <a:gd name="T14" fmla="*/ 1671 w 2386"/>
                <a:gd name="T15" fmla="*/ 252 h 252"/>
                <a:gd name="T16" fmla="*/ 1909 w 2386"/>
                <a:gd name="T17" fmla="*/ 0 h 252"/>
                <a:gd name="T18" fmla="*/ 2149 w 2386"/>
                <a:gd name="T19" fmla="*/ 252 h 252"/>
                <a:gd name="T20" fmla="*/ 2386 w 2386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51">
                  <a:moveTo>
                    <a:pt x="0" y="0"/>
                  </a:moveTo>
                  <a:lnTo>
                    <a:pt x="237" y="252"/>
                  </a:lnTo>
                  <a:lnTo>
                    <a:pt x="477" y="0"/>
                  </a:lnTo>
                  <a:lnTo>
                    <a:pt x="715" y="252"/>
                  </a:lnTo>
                  <a:lnTo>
                    <a:pt x="955" y="0"/>
                  </a:lnTo>
                  <a:lnTo>
                    <a:pt x="1193" y="252"/>
                  </a:lnTo>
                  <a:lnTo>
                    <a:pt x="1431" y="0"/>
                  </a:lnTo>
                  <a:lnTo>
                    <a:pt x="1671" y="252"/>
                  </a:lnTo>
                  <a:lnTo>
                    <a:pt x="1909" y="0"/>
                  </a:lnTo>
                  <a:lnTo>
                    <a:pt x="2149" y="252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4"/>
            <p:cNvSpPr/>
            <p:nvPr/>
          </p:nvSpPr>
          <p:spPr bwMode="auto">
            <a:xfrm>
              <a:off x="0" y="1157482"/>
              <a:ext cx="4062013" cy="427312"/>
            </a:xfrm>
            <a:custGeom>
              <a:avLst/>
              <a:gdLst>
                <a:gd name="T0" fmla="*/ 0 w 2386"/>
                <a:gd name="T1" fmla="*/ 0 h 251"/>
                <a:gd name="T2" fmla="*/ 237 w 2386"/>
                <a:gd name="T3" fmla="*/ 251 h 251"/>
                <a:gd name="T4" fmla="*/ 477 w 2386"/>
                <a:gd name="T5" fmla="*/ 0 h 251"/>
                <a:gd name="T6" fmla="*/ 715 w 2386"/>
                <a:gd name="T7" fmla="*/ 251 h 251"/>
                <a:gd name="T8" fmla="*/ 955 w 2386"/>
                <a:gd name="T9" fmla="*/ 0 h 251"/>
                <a:gd name="T10" fmla="*/ 1193 w 2386"/>
                <a:gd name="T11" fmla="*/ 251 h 251"/>
                <a:gd name="T12" fmla="*/ 1431 w 2386"/>
                <a:gd name="T13" fmla="*/ 0 h 251"/>
                <a:gd name="T14" fmla="*/ 1671 w 2386"/>
                <a:gd name="T15" fmla="*/ 251 h 251"/>
                <a:gd name="T16" fmla="*/ 1909 w 2386"/>
                <a:gd name="T17" fmla="*/ 0 h 251"/>
                <a:gd name="T18" fmla="*/ 2149 w 2386"/>
                <a:gd name="T19" fmla="*/ 251 h 251"/>
                <a:gd name="T20" fmla="*/ 2386 w 2386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51">
                  <a:moveTo>
                    <a:pt x="0" y="0"/>
                  </a:moveTo>
                  <a:lnTo>
                    <a:pt x="237" y="251"/>
                  </a:lnTo>
                  <a:lnTo>
                    <a:pt x="477" y="0"/>
                  </a:lnTo>
                  <a:lnTo>
                    <a:pt x="715" y="251"/>
                  </a:lnTo>
                  <a:lnTo>
                    <a:pt x="955" y="0"/>
                  </a:lnTo>
                  <a:lnTo>
                    <a:pt x="1193" y="251"/>
                  </a:lnTo>
                  <a:lnTo>
                    <a:pt x="1431" y="0"/>
                  </a:lnTo>
                  <a:lnTo>
                    <a:pt x="1671" y="251"/>
                  </a:lnTo>
                  <a:lnTo>
                    <a:pt x="1909" y="0"/>
                  </a:lnTo>
                  <a:lnTo>
                    <a:pt x="2149" y="251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5"/>
            <p:cNvSpPr/>
            <p:nvPr/>
          </p:nvSpPr>
          <p:spPr bwMode="auto">
            <a:xfrm>
              <a:off x="0" y="1739715"/>
              <a:ext cx="4062013" cy="427312"/>
            </a:xfrm>
            <a:custGeom>
              <a:avLst/>
              <a:gdLst>
                <a:gd name="T0" fmla="*/ 0 w 2386"/>
                <a:gd name="T1" fmla="*/ 0 h 251"/>
                <a:gd name="T2" fmla="*/ 237 w 2386"/>
                <a:gd name="T3" fmla="*/ 251 h 251"/>
                <a:gd name="T4" fmla="*/ 477 w 2386"/>
                <a:gd name="T5" fmla="*/ 0 h 251"/>
                <a:gd name="T6" fmla="*/ 715 w 2386"/>
                <a:gd name="T7" fmla="*/ 251 h 251"/>
                <a:gd name="T8" fmla="*/ 955 w 2386"/>
                <a:gd name="T9" fmla="*/ 0 h 251"/>
                <a:gd name="T10" fmla="*/ 1193 w 2386"/>
                <a:gd name="T11" fmla="*/ 251 h 251"/>
                <a:gd name="T12" fmla="*/ 1431 w 2386"/>
                <a:gd name="T13" fmla="*/ 0 h 251"/>
                <a:gd name="T14" fmla="*/ 1671 w 2386"/>
                <a:gd name="T15" fmla="*/ 251 h 251"/>
                <a:gd name="T16" fmla="*/ 1909 w 2386"/>
                <a:gd name="T17" fmla="*/ 0 h 251"/>
                <a:gd name="T18" fmla="*/ 2149 w 2386"/>
                <a:gd name="T19" fmla="*/ 251 h 251"/>
                <a:gd name="T20" fmla="*/ 2386 w 2386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51">
                  <a:moveTo>
                    <a:pt x="0" y="0"/>
                  </a:moveTo>
                  <a:lnTo>
                    <a:pt x="237" y="251"/>
                  </a:lnTo>
                  <a:lnTo>
                    <a:pt x="477" y="0"/>
                  </a:lnTo>
                  <a:lnTo>
                    <a:pt x="715" y="251"/>
                  </a:lnTo>
                  <a:lnTo>
                    <a:pt x="955" y="0"/>
                  </a:lnTo>
                  <a:lnTo>
                    <a:pt x="1193" y="251"/>
                  </a:lnTo>
                  <a:lnTo>
                    <a:pt x="1431" y="0"/>
                  </a:lnTo>
                  <a:lnTo>
                    <a:pt x="1671" y="251"/>
                  </a:lnTo>
                  <a:lnTo>
                    <a:pt x="1909" y="0"/>
                  </a:lnTo>
                  <a:lnTo>
                    <a:pt x="2149" y="251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6"/>
            <p:cNvSpPr/>
            <p:nvPr/>
          </p:nvSpPr>
          <p:spPr bwMode="auto">
            <a:xfrm>
              <a:off x="0" y="2321948"/>
              <a:ext cx="4062013" cy="423907"/>
            </a:xfrm>
            <a:custGeom>
              <a:avLst/>
              <a:gdLst>
                <a:gd name="T0" fmla="*/ 0 w 2386"/>
                <a:gd name="T1" fmla="*/ 0 h 249"/>
                <a:gd name="T2" fmla="*/ 237 w 2386"/>
                <a:gd name="T3" fmla="*/ 249 h 249"/>
                <a:gd name="T4" fmla="*/ 477 w 2386"/>
                <a:gd name="T5" fmla="*/ 0 h 249"/>
                <a:gd name="T6" fmla="*/ 715 w 2386"/>
                <a:gd name="T7" fmla="*/ 249 h 249"/>
                <a:gd name="T8" fmla="*/ 955 w 2386"/>
                <a:gd name="T9" fmla="*/ 0 h 249"/>
                <a:gd name="T10" fmla="*/ 1193 w 2386"/>
                <a:gd name="T11" fmla="*/ 249 h 249"/>
                <a:gd name="T12" fmla="*/ 1431 w 2386"/>
                <a:gd name="T13" fmla="*/ 0 h 249"/>
                <a:gd name="T14" fmla="*/ 1671 w 2386"/>
                <a:gd name="T15" fmla="*/ 249 h 249"/>
                <a:gd name="T16" fmla="*/ 1909 w 2386"/>
                <a:gd name="T17" fmla="*/ 0 h 249"/>
                <a:gd name="T18" fmla="*/ 2149 w 2386"/>
                <a:gd name="T19" fmla="*/ 249 h 249"/>
                <a:gd name="T20" fmla="*/ 2386 w 2386"/>
                <a:gd name="T21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49">
                  <a:moveTo>
                    <a:pt x="0" y="0"/>
                  </a:moveTo>
                  <a:lnTo>
                    <a:pt x="237" y="249"/>
                  </a:lnTo>
                  <a:lnTo>
                    <a:pt x="477" y="0"/>
                  </a:lnTo>
                  <a:lnTo>
                    <a:pt x="715" y="249"/>
                  </a:lnTo>
                  <a:lnTo>
                    <a:pt x="955" y="0"/>
                  </a:lnTo>
                  <a:lnTo>
                    <a:pt x="1193" y="249"/>
                  </a:lnTo>
                  <a:lnTo>
                    <a:pt x="1431" y="0"/>
                  </a:lnTo>
                  <a:lnTo>
                    <a:pt x="1671" y="249"/>
                  </a:lnTo>
                  <a:lnTo>
                    <a:pt x="1909" y="0"/>
                  </a:lnTo>
                  <a:lnTo>
                    <a:pt x="2149" y="249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7"/>
            <p:cNvSpPr/>
            <p:nvPr/>
          </p:nvSpPr>
          <p:spPr bwMode="auto">
            <a:xfrm>
              <a:off x="0" y="2900777"/>
              <a:ext cx="4062013" cy="427312"/>
            </a:xfrm>
            <a:custGeom>
              <a:avLst/>
              <a:gdLst>
                <a:gd name="T0" fmla="*/ 0 w 2386"/>
                <a:gd name="T1" fmla="*/ 0 h 251"/>
                <a:gd name="T2" fmla="*/ 237 w 2386"/>
                <a:gd name="T3" fmla="*/ 251 h 251"/>
                <a:gd name="T4" fmla="*/ 477 w 2386"/>
                <a:gd name="T5" fmla="*/ 0 h 251"/>
                <a:gd name="T6" fmla="*/ 715 w 2386"/>
                <a:gd name="T7" fmla="*/ 251 h 251"/>
                <a:gd name="T8" fmla="*/ 955 w 2386"/>
                <a:gd name="T9" fmla="*/ 0 h 251"/>
                <a:gd name="T10" fmla="*/ 1193 w 2386"/>
                <a:gd name="T11" fmla="*/ 251 h 251"/>
                <a:gd name="T12" fmla="*/ 1431 w 2386"/>
                <a:gd name="T13" fmla="*/ 0 h 251"/>
                <a:gd name="T14" fmla="*/ 1671 w 2386"/>
                <a:gd name="T15" fmla="*/ 251 h 251"/>
                <a:gd name="T16" fmla="*/ 1909 w 2386"/>
                <a:gd name="T17" fmla="*/ 0 h 251"/>
                <a:gd name="T18" fmla="*/ 2149 w 2386"/>
                <a:gd name="T19" fmla="*/ 251 h 251"/>
                <a:gd name="T20" fmla="*/ 2386 w 2386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51">
                  <a:moveTo>
                    <a:pt x="0" y="0"/>
                  </a:moveTo>
                  <a:lnTo>
                    <a:pt x="237" y="251"/>
                  </a:lnTo>
                  <a:lnTo>
                    <a:pt x="477" y="0"/>
                  </a:lnTo>
                  <a:lnTo>
                    <a:pt x="715" y="251"/>
                  </a:lnTo>
                  <a:lnTo>
                    <a:pt x="955" y="0"/>
                  </a:lnTo>
                  <a:lnTo>
                    <a:pt x="1193" y="251"/>
                  </a:lnTo>
                  <a:lnTo>
                    <a:pt x="1431" y="0"/>
                  </a:lnTo>
                  <a:lnTo>
                    <a:pt x="1671" y="251"/>
                  </a:lnTo>
                  <a:lnTo>
                    <a:pt x="1909" y="0"/>
                  </a:lnTo>
                  <a:lnTo>
                    <a:pt x="2149" y="251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8"/>
            <p:cNvSpPr/>
            <p:nvPr/>
          </p:nvSpPr>
          <p:spPr bwMode="auto">
            <a:xfrm>
              <a:off x="0" y="3483010"/>
              <a:ext cx="4062013" cy="427312"/>
            </a:xfrm>
            <a:custGeom>
              <a:avLst/>
              <a:gdLst>
                <a:gd name="T0" fmla="*/ 0 w 2386"/>
                <a:gd name="T1" fmla="*/ 0 h 251"/>
                <a:gd name="T2" fmla="*/ 237 w 2386"/>
                <a:gd name="T3" fmla="*/ 251 h 251"/>
                <a:gd name="T4" fmla="*/ 477 w 2386"/>
                <a:gd name="T5" fmla="*/ 0 h 251"/>
                <a:gd name="T6" fmla="*/ 715 w 2386"/>
                <a:gd name="T7" fmla="*/ 251 h 251"/>
                <a:gd name="T8" fmla="*/ 955 w 2386"/>
                <a:gd name="T9" fmla="*/ 0 h 251"/>
                <a:gd name="T10" fmla="*/ 1193 w 2386"/>
                <a:gd name="T11" fmla="*/ 251 h 251"/>
                <a:gd name="T12" fmla="*/ 1431 w 2386"/>
                <a:gd name="T13" fmla="*/ 0 h 251"/>
                <a:gd name="T14" fmla="*/ 1671 w 2386"/>
                <a:gd name="T15" fmla="*/ 251 h 251"/>
                <a:gd name="T16" fmla="*/ 1909 w 2386"/>
                <a:gd name="T17" fmla="*/ 0 h 251"/>
                <a:gd name="T18" fmla="*/ 2149 w 2386"/>
                <a:gd name="T19" fmla="*/ 251 h 251"/>
                <a:gd name="T20" fmla="*/ 2386 w 2386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51">
                  <a:moveTo>
                    <a:pt x="0" y="0"/>
                  </a:moveTo>
                  <a:lnTo>
                    <a:pt x="237" y="251"/>
                  </a:lnTo>
                  <a:lnTo>
                    <a:pt x="477" y="0"/>
                  </a:lnTo>
                  <a:lnTo>
                    <a:pt x="715" y="251"/>
                  </a:lnTo>
                  <a:lnTo>
                    <a:pt x="955" y="0"/>
                  </a:lnTo>
                  <a:lnTo>
                    <a:pt x="1193" y="251"/>
                  </a:lnTo>
                  <a:lnTo>
                    <a:pt x="1431" y="0"/>
                  </a:lnTo>
                  <a:lnTo>
                    <a:pt x="1671" y="251"/>
                  </a:lnTo>
                  <a:lnTo>
                    <a:pt x="1909" y="0"/>
                  </a:lnTo>
                  <a:lnTo>
                    <a:pt x="2149" y="251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9"/>
            <p:cNvSpPr/>
            <p:nvPr/>
          </p:nvSpPr>
          <p:spPr bwMode="auto">
            <a:xfrm>
              <a:off x="0" y="4065243"/>
              <a:ext cx="4062013" cy="427312"/>
            </a:xfrm>
            <a:custGeom>
              <a:avLst/>
              <a:gdLst>
                <a:gd name="T0" fmla="*/ 0 w 2386"/>
                <a:gd name="T1" fmla="*/ 0 h 251"/>
                <a:gd name="T2" fmla="*/ 237 w 2386"/>
                <a:gd name="T3" fmla="*/ 251 h 251"/>
                <a:gd name="T4" fmla="*/ 477 w 2386"/>
                <a:gd name="T5" fmla="*/ 0 h 251"/>
                <a:gd name="T6" fmla="*/ 715 w 2386"/>
                <a:gd name="T7" fmla="*/ 251 h 251"/>
                <a:gd name="T8" fmla="*/ 955 w 2386"/>
                <a:gd name="T9" fmla="*/ 0 h 251"/>
                <a:gd name="T10" fmla="*/ 1193 w 2386"/>
                <a:gd name="T11" fmla="*/ 251 h 251"/>
                <a:gd name="T12" fmla="*/ 1431 w 2386"/>
                <a:gd name="T13" fmla="*/ 0 h 251"/>
                <a:gd name="T14" fmla="*/ 1671 w 2386"/>
                <a:gd name="T15" fmla="*/ 251 h 251"/>
                <a:gd name="T16" fmla="*/ 1909 w 2386"/>
                <a:gd name="T17" fmla="*/ 0 h 251"/>
                <a:gd name="T18" fmla="*/ 2149 w 2386"/>
                <a:gd name="T19" fmla="*/ 251 h 251"/>
                <a:gd name="T20" fmla="*/ 2386 w 2386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51">
                  <a:moveTo>
                    <a:pt x="0" y="0"/>
                  </a:moveTo>
                  <a:lnTo>
                    <a:pt x="237" y="251"/>
                  </a:lnTo>
                  <a:lnTo>
                    <a:pt x="477" y="0"/>
                  </a:lnTo>
                  <a:lnTo>
                    <a:pt x="715" y="251"/>
                  </a:lnTo>
                  <a:lnTo>
                    <a:pt x="955" y="0"/>
                  </a:lnTo>
                  <a:lnTo>
                    <a:pt x="1193" y="251"/>
                  </a:lnTo>
                  <a:lnTo>
                    <a:pt x="1431" y="0"/>
                  </a:lnTo>
                  <a:lnTo>
                    <a:pt x="1671" y="251"/>
                  </a:lnTo>
                  <a:lnTo>
                    <a:pt x="1909" y="0"/>
                  </a:lnTo>
                  <a:lnTo>
                    <a:pt x="2149" y="251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1"/>
            <p:cNvSpPr/>
            <p:nvPr/>
          </p:nvSpPr>
          <p:spPr bwMode="auto">
            <a:xfrm>
              <a:off x="0" y="4065243"/>
              <a:ext cx="4062013" cy="427312"/>
            </a:xfrm>
            <a:custGeom>
              <a:avLst/>
              <a:gdLst>
                <a:gd name="T0" fmla="*/ 0 w 2386"/>
                <a:gd name="T1" fmla="*/ 0 h 251"/>
                <a:gd name="T2" fmla="*/ 237 w 2386"/>
                <a:gd name="T3" fmla="*/ 251 h 251"/>
                <a:gd name="T4" fmla="*/ 477 w 2386"/>
                <a:gd name="T5" fmla="*/ 0 h 251"/>
                <a:gd name="T6" fmla="*/ 715 w 2386"/>
                <a:gd name="T7" fmla="*/ 251 h 251"/>
                <a:gd name="T8" fmla="*/ 955 w 2386"/>
                <a:gd name="T9" fmla="*/ 0 h 251"/>
                <a:gd name="T10" fmla="*/ 1193 w 2386"/>
                <a:gd name="T11" fmla="*/ 251 h 251"/>
                <a:gd name="T12" fmla="*/ 1431 w 2386"/>
                <a:gd name="T13" fmla="*/ 0 h 251"/>
                <a:gd name="T14" fmla="*/ 1671 w 2386"/>
                <a:gd name="T15" fmla="*/ 251 h 251"/>
                <a:gd name="T16" fmla="*/ 1909 w 2386"/>
                <a:gd name="T17" fmla="*/ 0 h 251"/>
                <a:gd name="T18" fmla="*/ 2149 w 2386"/>
                <a:gd name="T19" fmla="*/ 251 h 251"/>
                <a:gd name="T20" fmla="*/ 2386 w 2386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51">
                  <a:moveTo>
                    <a:pt x="0" y="0"/>
                  </a:moveTo>
                  <a:lnTo>
                    <a:pt x="237" y="251"/>
                  </a:lnTo>
                  <a:lnTo>
                    <a:pt x="477" y="0"/>
                  </a:lnTo>
                  <a:lnTo>
                    <a:pt x="715" y="251"/>
                  </a:lnTo>
                  <a:lnTo>
                    <a:pt x="955" y="0"/>
                  </a:lnTo>
                  <a:lnTo>
                    <a:pt x="1193" y="251"/>
                  </a:lnTo>
                  <a:lnTo>
                    <a:pt x="1431" y="0"/>
                  </a:lnTo>
                  <a:lnTo>
                    <a:pt x="1671" y="251"/>
                  </a:lnTo>
                  <a:lnTo>
                    <a:pt x="1909" y="0"/>
                  </a:lnTo>
                  <a:lnTo>
                    <a:pt x="2149" y="251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52"/>
            <p:cNvSpPr/>
            <p:nvPr/>
          </p:nvSpPr>
          <p:spPr bwMode="auto">
            <a:xfrm>
              <a:off x="0" y="4647476"/>
              <a:ext cx="4062013" cy="429014"/>
            </a:xfrm>
            <a:custGeom>
              <a:avLst/>
              <a:gdLst>
                <a:gd name="T0" fmla="*/ 0 w 2386"/>
                <a:gd name="T1" fmla="*/ 0 h 252"/>
                <a:gd name="T2" fmla="*/ 237 w 2386"/>
                <a:gd name="T3" fmla="*/ 252 h 252"/>
                <a:gd name="T4" fmla="*/ 477 w 2386"/>
                <a:gd name="T5" fmla="*/ 0 h 252"/>
                <a:gd name="T6" fmla="*/ 715 w 2386"/>
                <a:gd name="T7" fmla="*/ 252 h 252"/>
                <a:gd name="T8" fmla="*/ 955 w 2386"/>
                <a:gd name="T9" fmla="*/ 0 h 252"/>
                <a:gd name="T10" fmla="*/ 1193 w 2386"/>
                <a:gd name="T11" fmla="*/ 252 h 252"/>
                <a:gd name="T12" fmla="*/ 1431 w 2386"/>
                <a:gd name="T13" fmla="*/ 0 h 252"/>
                <a:gd name="T14" fmla="*/ 1671 w 2386"/>
                <a:gd name="T15" fmla="*/ 252 h 252"/>
                <a:gd name="T16" fmla="*/ 1909 w 2386"/>
                <a:gd name="T17" fmla="*/ 0 h 252"/>
                <a:gd name="T18" fmla="*/ 2149 w 2386"/>
                <a:gd name="T19" fmla="*/ 252 h 252"/>
                <a:gd name="T20" fmla="*/ 2386 w 2386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51">
                  <a:moveTo>
                    <a:pt x="0" y="0"/>
                  </a:moveTo>
                  <a:lnTo>
                    <a:pt x="237" y="252"/>
                  </a:lnTo>
                  <a:lnTo>
                    <a:pt x="477" y="0"/>
                  </a:lnTo>
                  <a:lnTo>
                    <a:pt x="715" y="252"/>
                  </a:lnTo>
                  <a:lnTo>
                    <a:pt x="955" y="0"/>
                  </a:lnTo>
                  <a:lnTo>
                    <a:pt x="1193" y="252"/>
                  </a:lnTo>
                  <a:lnTo>
                    <a:pt x="1431" y="0"/>
                  </a:lnTo>
                  <a:lnTo>
                    <a:pt x="1671" y="252"/>
                  </a:lnTo>
                  <a:lnTo>
                    <a:pt x="1909" y="0"/>
                  </a:lnTo>
                  <a:lnTo>
                    <a:pt x="2149" y="252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3"/>
            <p:cNvSpPr/>
            <p:nvPr/>
          </p:nvSpPr>
          <p:spPr bwMode="auto">
            <a:xfrm>
              <a:off x="0" y="5229709"/>
              <a:ext cx="4062013" cy="429014"/>
            </a:xfrm>
            <a:custGeom>
              <a:avLst/>
              <a:gdLst>
                <a:gd name="T0" fmla="*/ 0 w 2386"/>
                <a:gd name="T1" fmla="*/ 0 h 252"/>
                <a:gd name="T2" fmla="*/ 237 w 2386"/>
                <a:gd name="T3" fmla="*/ 252 h 252"/>
                <a:gd name="T4" fmla="*/ 477 w 2386"/>
                <a:gd name="T5" fmla="*/ 0 h 252"/>
                <a:gd name="T6" fmla="*/ 715 w 2386"/>
                <a:gd name="T7" fmla="*/ 252 h 252"/>
                <a:gd name="T8" fmla="*/ 955 w 2386"/>
                <a:gd name="T9" fmla="*/ 0 h 252"/>
                <a:gd name="T10" fmla="*/ 1193 w 2386"/>
                <a:gd name="T11" fmla="*/ 252 h 252"/>
                <a:gd name="T12" fmla="*/ 1431 w 2386"/>
                <a:gd name="T13" fmla="*/ 0 h 252"/>
                <a:gd name="T14" fmla="*/ 1671 w 2386"/>
                <a:gd name="T15" fmla="*/ 252 h 252"/>
                <a:gd name="T16" fmla="*/ 1909 w 2386"/>
                <a:gd name="T17" fmla="*/ 0 h 252"/>
                <a:gd name="T18" fmla="*/ 2149 w 2386"/>
                <a:gd name="T19" fmla="*/ 252 h 252"/>
                <a:gd name="T20" fmla="*/ 2386 w 2386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51">
                  <a:moveTo>
                    <a:pt x="0" y="0"/>
                  </a:moveTo>
                  <a:lnTo>
                    <a:pt x="237" y="252"/>
                  </a:lnTo>
                  <a:lnTo>
                    <a:pt x="477" y="0"/>
                  </a:lnTo>
                  <a:lnTo>
                    <a:pt x="715" y="252"/>
                  </a:lnTo>
                  <a:lnTo>
                    <a:pt x="955" y="0"/>
                  </a:lnTo>
                  <a:lnTo>
                    <a:pt x="1193" y="252"/>
                  </a:lnTo>
                  <a:lnTo>
                    <a:pt x="1431" y="0"/>
                  </a:lnTo>
                  <a:lnTo>
                    <a:pt x="1671" y="252"/>
                  </a:lnTo>
                  <a:lnTo>
                    <a:pt x="1909" y="0"/>
                  </a:lnTo>
                  <a:lnTo>
                    <a:pt x="2149" y="252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4"/>
            <p:cNvSpPr/>
            <p:nvPr/>
          </p:nvSpPr>
          <p:spPr bwMode="auto">
            <a:xfrm>
              <a:off x="0" y="5808538"/>
              <a:ext cx="4062013" cy="427312"/>
            </a:xfrm>
            <a:custGeom>
              <a:avLst/>
              <a:gdLst>
                <a:gd name="T0" fmla="*/ 0 w 2386"/>
                <a:gd name="T1" fmla="*/ 0 h 251"/>
                <a:gd name="T2" fmla="*/ 237 w 2386"/>
                <a:gd name="T3" fmla="*/ 251 h 251"/>
                <a:gd name="T4" fmla="*/ 477 w 2386"/>
                <a:gd name="T5" fmla="*/ 0 h 251"/>
                <a:gd name="T6" fmla="*/ 715 w 2386"/>
                <a:gd name="T7" fmla="*/ 251 h 251"/>
                <a:gd name="T8" fmla="*/ 955 w 2386"/>
                <a:gd name="T9" fmla="*/ 0 h 251"/>
                <a:gd name="T10" fmla="*/ 1193 w 2386"/>
                <a:gd name="T11" fmla="*/ 251 h 251"/>
                <a:gd name="T12" fmla="*/ 1431 w 2386"/>
                <a:gd name="T13" fmla="*/ 0 h 251"/>
                <a:gd name="T14" fmla="*/ 1671 w 2386"/>
                <a:gd name="T15" fmla="*/ 251 h 251"/>
                <a:gd name="T16" fmla="*/ 1909 w 2386"/>
                <a:gd name="T17" fmla="*/ 0 h 251"/>
                <a:gd name="T18" fmla="*/ 2149 w 2386"/>
                <a:gd name="T19" fmla="*/ 251 h 251"/>
                <a:gd name="T20" fmla="*/ 2386 w 2386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51">
                  <a:moveTo>
                    <a:pt x="0" y="0"/>
                  </a:moveTo>
                  <a:lnTo>
                    <a:pt x="237" y="251"/>
                  </a:lnTo>
                  <a:lnTo>
                    <a:pt x="477" y="0"/>
                  </a:lnTo>
                  <a:lnTo>
                    <a:pt x="715" y="251"/>
                  </a:lnTo>
                  <a:lnTo>
                    <a:pt x="955" y="0"/>
                  </a:lnTo>
                  <a:lnTo>
                    <a:pt x="1193" y="251"/>
                  </a:lnTo>
                  <a:lnTo>
                    <a:pt x="1431" y="0"/>
                  </a:lnTo>
                  <a:lnTo>
                    <a:pt x="1671" y="251"/>
                  </a:lnTo>
                  <a:lnTo>
                    <a:pt x="1909" y="0"/>
                  </a:lnTo>
                  <a:lnTo>
                    <a:pt x="2149" y="251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5"/>
            <p:cNvSpPr/>
            <p:nvPr/>
          </p:nvSpPr>
          <p:spPr bwMode="auto">
            <a:xfrm>
              <a:off x="0" y="6390771"/>
              <a:ext cx="4062013" cy="429014"/>
            </a:xfrm>
            <a:custGeom>
              <a:avLst/>
              <a:gdLst>
                <a:gd name="T0" fmla="*/ 0 w 2386"/>
                <a:gd name="T1" fmla="*/ 0 h 252"/>
                <a:gd name="T2" fmla="*/ 237 w 2386"/>
                <a:gd name="T3" fmla="*/ 252 h 252"/>
                <a:gd name="T4" fmla="*/ 477 w 2386"/>
                <a:gd name="T5" fmla="*/ 0 h 252"/>
                <a:gd name="T6" fmla="*/ 715 w 2386"/>
                <a:gd name="T7" fmla="*/ 252 h 252"/>
                <a:gd name="T8" fmla="*/ 955 w 2386"/>
                <a:gd name="T9" fmla="*/ 0 h 252"/>
                <a:gd name="T10" fmla="*/ 1193 w 2386"/>
                <a:gd name="T11" fmla="*/ 252 h 252"/>
                <a:gd name="T12" fmla="*/ 1431 w 2386"/>
                <a:gd name="T13" fmla="*/ 0 h 252"/>
                <a:gd name="T14" fmla="*/ 1671 w 2386"/>
                <a:gd name="T15" fmla="*/ 252 h 252"/>
                <a:gd name="T16" fmla="*/ 1909 w 2386"/>
                <a:gd name="T17" fmla="*/ 0 h 252"/>
                <a:gd name="T18" fmla="*/ 2149 w 2386"/>
                <a:gd name="T19" fmla="*/ 252 h 252"/>
                <a:gd name="T20" fmla="*/ 2386 w 2386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51">
                  <a:moveTo>
                    <a:pt x="0" y="0"/>
                  </a:moveTo>
                  <a:lnTo>
                    <a:pt x="237" y="252"/>
                  </a:lnTo>
                  <a:lnTo>
                    <a:pt x="477" y="0"/>
                  </a:lnTo>
                  <a:lnTo>
                    <a:pt x="715" y="252"/>
                  </a:lnTo>
                  <a:lnTo>
                    <a:pt x="955" y="0"/>
                  </a:lnTo>
                  <a:lnTo>
                    <a:pt x="1193" y="252"/>
                  </a:lnTo>
                  <a:lnTo>
                    <a:pt x="1431" y="0"/>
                  </a:lnTo>
                  <a:lnTo>
                    <a:pt x="1671" y="252"/>
                  </a:lnTo>
                  <a:lnTo>
                    <a:pt x="1909" y="0"/>
                  </a:lnTo>
                  <a:lnTo>
                    <a:pt x="2149" y="252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5" name="任意多边形: 形状 74"/>
          <p:cNvSpPr/>
          <p:nvPr/>
        </p:nvSpPr>
        <p:spPr>
          <a:xfrm>
            <a:off x="11704320" y="768684"/>
            <a:ext cx="480096" cy="5233290"/>
          </a:xfrm>
          <a:custGeom>
            <a:avLst/>
            <a:gdLst>
              <a:gd name="connsiteX0" fmla="*/ 166379 w 480096"/>
              <a:gd name="connsiteY0" fmla="*/ 0 h 5233290"/>
              <a:gd name="connsiteX1" fmla="*/ 480096 w 480096"/>
              <a:gd name="connsiteY1" fmla="*/ 0 h 5233290"/>
              <a:gd name="connsiteX2" fmla="*/ 480096 w 480096"/>
              <a:gd name="connsiteY2" fmla="*/ 5233290 h 5233290"/>
              <a:gd name="connsiteX3" fmla="*/ 166379 w 480096"/>
              <a:gd name="connsiteY3" fmla="*/ 5233290 h 5233290"/>
              <a:gd name="connsiteX4" fmla="*/ 0 w 480096"/>
              <a:gd name="connsiteY4" fmla="*/ 5066911 h 5233290"/>
              <a:gd name="connsiteX5" fmla="*/ 0 w 480096"/>
              <a:gd name="connsiteY5" fmla="*/ 166379 h 5233290"/>
              <a:gd name="connsiteX6" fmla="*/ 166379 w 480096"/>
              <a:gd name="connsiteY6" fmla="*/ 0 h 5233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096" h="5233290">
                <a:moveTo>
                  <a:pt x="166379" y="0"/>
                </a:moveTo>
                <a:lnTo>
                  <a:pt x="480096" y="0"/>
                </a:lnTo>
                <a:lnTo>
                  <a:pt x="480096" y="5233290"/>
                </a:lnTo>
                <a:lnTo>
                  <a:pt x="166379" y="5233290"/>
                </a:lnTo>
                <a:cubicBezTo>
                  <a:pt x="74490" y="5233290"/>
                  <a:pt x="0" y="5158800"/>
                  <a:pt x="0" y="5066911"/>
                </a:cubicBezTo>
                <a:lnTo>
                  <a:pt x="0" y="166379"/>
                </a:lnTo>
                <a:cubicBezTo>
                  <a:pt x="0" y="74490"/>
                  <a:pt x="74490" y="0"/>
                  <a:pt x="166379" y="0"/>
                </a:cubicBezTo>
                <a:close/>
              </a:path>
            </a:pathLst>
          </a:custGeom>
          <a:solidFill>
            <a:srgbClr val="C0CA3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任意多边形: 形状 75"/>
          <p:cNvSpPr/>
          <p:nvPr/>
        </p:nvSpPr>
        <p:spPr>
          <a:xfrm flipH="1">
            <a:off x="0" y="768684"/>
            <a:ext cx="480096" cy="5233290"/>
          </a:xfrm>
          <a:custGeom>
            <a:avLst/>
            <a:gdLst>
              <a:gd name="connsiteX0" fmla="*/ 166379 w 480096"/>
              <a:gd name="connsiteY0" fmla="*/ 0 h 5233290"/>
              <a:gd name="connsiteX1" fmla="*/ 480096 w 480096"/>
              <a:gd name="connsiteY1" fmla="*/ 0 h 5233290"/>
              <a:gd name="connsiteX2" fmla="*/ 480096 w 480096"/>
              <a:gd name="connsiteY2" fmla="*/ 5233290 h 5233290"/>
              <a:gd name="connsiteX3" fmla="*/ 166379 w 480096"/>
              <a:gd name="connsiteY3" fmla="*/ 5233290 h 5233290"/>
              <a:gd name="connsiteX4" fmla="*/ 0 w 480096"/>
              <a:gd name="connsiteY4" fmla="*/ 5066911 h 5233290"/>
              <a:gd name="connsiteX5" fmla="*/ 0 w 480096"/>
              <a:gd name="connsiteY5" fmla="*/ 166379 h 5233290"/>
              <a:gd name="connsiteX6" fmla="*/ 166379 w 480096"/>
              <a:gd name="connsiteY6" fmla="*/ 0 h 5233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096" h="5233290">
                <a:moveTo>
                  <a:pt x="166379" y="0"/>
                </a:moveTo>
                <a:lnTo>
                  <a:pt x="480096" y="0"/>
                </a:lnTo>
                <a:lnTo>
                  <a:pt x="480096" y="5233290"/>
                </a:lnTo>
                <a:lnTo>
                  <a:pt x="166379" y="5233290"/>
                </a:lnTo>
                <a:cubicBezTo>
                  <a:pt x="74490" y="5233290"/>
                  <a:pt x="0" y="5158800"/>
                  <a:pt x="0" y="5066911"/>
                </a:cubicBezTo>
                <a:lnTo>
                  <a:pt x="0" y="166379"/>
                </a:lnTo>
                <a:cubicBezTo>
                  <a:pt x="0" y="74490"/>
                  <a:pt x="74490" y="0"/>
                  <a:pt x="166379" y="0"/>
                </a:cubicBezTo>
                <a:close/>
              </a:path>
            </a:pathLst>
          </a:custGeom>
          <a:solidFill>
            <a:srgbClr val="C0CA3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文本框 76"/>
          <p:cNvSpPr txBox="1"/>
          <p:nvPr/>
        </p:nvSpPr>
        <p:spPr>
          <a:xfrm>
            <a:off x="2359051" y="2171100"/>
            <a:ext cx="75713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6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年终汇报模版</a:t>
            </a:r>
          </a:p>
        </p:txBody>
      </p:sp>
      <p:sp>
        <p:nvSpPr>
          <p:cNvPr id="78" name="矩形 471"/>
          <p:cNvSpPr>
            <a:spLocks noChangeArrowheads="1"/>
          </p:cNvSpPr>
          <p:nvPr/>
        </p:nvSpPr>
        <p:spPr bwMode="auto">
          <a:xfrm>
            <a:off x="2374292" y="3777584"/>
            <a:ext cx="73031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 </a:t>
            </a:r>
            <a:r>
              <a:rPr lang="it-IT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</a:t>
            </a:r>
          </a:p>
        </p:txBody>
      </p:sp>
      <p:cxnSp>
        <p:nvCxnSpPr>
          <p:cNvPr id="79" name="直接连接符 78"/>
          <p:cNvCxnSpPr/>
          <p:nvPr/>
        </p:nvCxnSpPr>
        <p:spPr>
          <a:xfrm>
            <a:off x="2514600" y="3746184"/>
            <a:ext cx="7147560" cy="0"/>
          </a:xfrm>
          <a:prstGeom prst="line">
            <a:avLst/>
          </a:prstGeom>
          <a:ln>
            <a:solidFill>
              <a:srgbClr val="C0CA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本框 51"/>
          <p:cNvSpPr txBox="1"/>
          <p:nvPr/>
        </p:nvSpPr>
        <p:spPr>
          <a:xfrm>
            <a:off x="5226073" y="4946280"/>
            <a:ext cx="987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6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63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7150" y="47625"/>
            <a:ext cx="12068176" cy="6762750"/>
          </a:xfrm>
          <a:prstGeom prst="rect">
            <a:avLst/>
          </a:prstGeom>
          <a:noFill/>
          <a:ln>
            <a:solidFill>
              <a:srgbClr val="3A3A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7" name="任意形状 30"/>
          <p:cNvSpPr/>
          <p:nvPr/>
        </p:nvSpPr>
        <p:spPr>
          <a:xfrm>
            <a:off x="638630" y="1457848"/>
            <a:ext cx="3008085" cy="2743200"/>
          </a:xfrm>
          <a:custGeom>
            <a:avLst/>
            <a:gdLst>
              <a:gd name="connsiteX0" fmla="*/ 1371600 w 3008085"/>
              <a:gd name="connsiteY0" fmla="*/ 0 h 2743200"/>
              <a:gd name="connsiteX1" fmla="*/ 2635413 w 3008085"/>
              <a:gd name="connsiteY1" fmla="*/ 837711 h 2743200"/>
              <a:gd name="connsiteX2" fmla="*/ 2659780 w 3008085"/>
              <a:gd name="connsiteY2" fmla="*/ 904286 h 2743200"/>
              <a:gd name="connsiteX3" fmla="*/ 2659920 w 3008085"/>
              <a:gd name="connsiteY3" fmla="*/ 904531 h 2743200"/>
              <a:gd name="connsiteX4" fmla="*/ 2984716 w 3008085"/>
              <a:gd name="connsiteY4" fmla="*/ 1130166 h 2743200"/>
              <a:gd name="connsiteX5" fmla="*/ 3008085 w 3008085"/>
              <a:gd name="connsiteY5" fmla="*/ 1442219 h 2743200"/>
              <a:gd name="connsiteX6" fmla="*/ 2718079 w 3008085"/>
              <a:gd name="connsiteY6" fmla="*/ 1677083 h 2743200"/>
              <a:gd name="connsiteX7" fmla="*/ 2690194 w 3008085"/>
              <a:gd name="connsiteY7" fmla="*/ 1745798 h 2743200"/>
              <a:gd name="connsiteX8" fmla="*/ 2681536 w 3008085"/>
              <a:gd name="connsiteY8" fmla="*/ 1779472 h 2743200"/>
              <a:gd name="connsiteX9" fmla="*/ 2138475 w 3008085"/>
              <a:gd name="connsiteY9" fmla="*/ 2508953 h 2743200"/>
              <a:gd name="connsiteX10" fmla="*/ 2123517 w 3008085"/>
              <a:gd name="connsiteY10" fmla="*/ 2518039 h 2743200"/>
              <a:gd name="connsiteX11" fmla="*/ 2081739 w 3008085"/>
              <a:gd name="connsiteY11" fmla="*/ 2549409 h 2743200"/>
              <a:gd name="connsiteX12" fmla="*/ 1909922 w 3008085"/>
              <a:gd name="connsiteY12" fmla="*/ 2635977 h 2743200"/>
              <a:gd name="connsiteX13" fmla="*/ 1827940 w 3008085"/>
              <a:gd name="connsiteY13" fmla="*/ 2663796 h 2743200"/>
              <a:gd name="connsiteX14" fmla="*/ 1779472 w 3008085"/>
              <a:gd name="connsiteY14" fmla="*/ 2681536 h 2743200"/>
              <a:gd name="connsiteX15" fmla="*/ 1371600 w 3008085"/>
              <a:gd name="connsiteY15" fmla="*/ 2743200 h 2743200"/>
              <a:gd name="connsiteX16" fmla="*/ 0 w 3008085"/>
              <a:gd name="connsiteY16" fmla="*/ 1371600 h 2743200"/>
              <a:gd name="connsiteX17" fmla="*/ 1371600 w 3008085"/>
              <a:gd name="connsiteY17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08085" h="2743200">
                <a:moveTo>
                  <a:pt x="1371600" y="0"/>
                </a:moveTo>
                <a:cubicBezTo>
                  <a:pt x="1939736" y="0"/>
                  <a:pt x="2427193" y="345424"/>
                  <a:pt x="2635413" y="837711"/>
                </a:cubicBezTo>
                <a:lnTo>
                  <a:pt x="2659780" y="904286"/>
                </a:lnTo>
                <a:lnTo>
                  <a:pt x="2659920" y="904531"/>
                </a:lnTo>
                <a:cubicBezTo>
                  <a:pt x="2739818" y="1042726"/>
                  <a:pt x="2786675" y="1097517"/>
                  <a:pt x="2984716" y="1130166"/>
                </a:cubicBezTo>
                <a:lnTo>
                  <a:pt x="3008085" y="1442219"/>
                </a:lnTo>
                <a:cubicBezTo>
                  <a:pt x="2826226" y="1468710"/>
                  <a:pt x="2774586" y="1543083"/>
                  <a:pt x="2718079" y="1677083"/>
                </a:cubicBezTo>
                <a:lnTo>
                  <a:pt x="2690194" y="1745798"/>
                </a:lnTo>
                <a:lnTo>
                  <a:pt x="2681536" y="1779472"/>
                </a:lnTo>
                <a:cubicBezTo>
                  <a:pt x="2588026" y="2080114"/>
                  <a:pt x="2393868" y="2336412"/>
                  <a:pt x="2138475" y="2508953"/>
                </a:cubicBezTo>
                <a:lnTo>
                  <a:pt x="2123517" y="2518039"/>
                </a:lnTo>
                <a:lnTo>
                  <a:pt x="2081739" y="2549409"/>
                </a:lnTo>
                <a:cubicBezTo>
                  <a:pt x="2028340" y="2582798"/>
                  <a:pt x="1971256" y="2611880"/>
                  <a:pt x="1909922" y="2635977"/>
                </a:cubicBezTo>
                <a:lnTo>
                  <a:pt x="1827940" y="2663796"/>
                </a:lnTo>
                <a:lnTo>
                  <a:pt x="1779472" y="2681536"/>
                </a:lnTo>
                <a:cubicBezTo>
                  <a:pt x="1650626" y="2721611"/>
                  <a:pt x="151363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任意形状 31"/>
          <p:cNvSpPr/>
          <p:nvPr/>
        </p:nvSpPr>
        <p:spPr>
          <a:xfrm flipH="1">
            <a:off x="3447144" y="1457848"/>
            <a:ext cx="3008085" cy="2743200"/>
          </a:xfrm>
          <a:custGeom>
            <a:avLst/>
            <a:gdLst>
              <a:gd name="connsiteX0" fmla="*/ 1371600 w 3008085"/>
              <a:gd name="connsiteY0" fmla="*/ 0 h 2743200"/>
              <a:gd name="connsiteX1" fmla="*/ 2635413 w 3008085"/>
              <a:gd name="connsiteY1" fmla="*/ 837711 h 2743200"/>
              <a:gd name="connsiteX2" fmla="*/ 2659780 w 3008085"/>
              <a:gd name="connsiteY2" fmla="*/ 904286 h 2743200"/>
              <a:gd name="connsiteX3" fmla="*/ 2659920 w 3008085"/>
              <a:gd name="connsiteY3" fmla="*/ 904531 h 2743200"/>
              <a:gd name="connsiteX4" fmla="*/ 2984716 w 3008085"/>
              <a:gd name="connsiteY4" fmla="*/ 1130166 h 2743200"/>
              <a:gd name="connsiteX5" fmla="*/ 3008085 w 3008085"/>
              <a:gd name="connsiteY5" fmla="*/ 1442219 h 2743200"/>
              <a:gd name="connsiteX6" fmla="*/ 2718079 w 3008085"/>
              <a:gd name="connsiteY6" fmla="*/ 1677083 h 2743200"/>
              <a:gd name="connsiteX7" fmla="*/ 2690194 w 3008085"/>
              <a:gd name="connsiteY7" fmla="*/ 1745798 h 2743200"/>
              <a:gd name="connsiteX8" fmla="*/ 2681536 w 3008085"/>
              <a:gd name="connsiteY8" fmla="*/ 1779472 h 2743200"/>
              <a:gd name="connsiteX9" fmla="*/ 2138475 w 3008085"/>
              <a:gd name="connsiteY9" fmla="*/ 2508953 h 2743200"/>
              <a:gd name="connsiteX10" fmla="*/ 2123517 w 3008085"/>
              <a:gd name="connsiteY10" fmla="*/ 2518039 h 2743200"/>
              <a:gd name="connsiteX11" fmla="*/ 2081739 w 3008085"/>
              <a:gd name="connsiteY11" fmla="*/ 2549409 h 2743200"/>
              <a:gd name="connsiteX12" fmla="*/ 1909922 w 3008085"/>
              <a:gd name="connsiteY12" fmla="*/ 2635977 h 2743200"/>
              <a:gd name="connsiteX13" fmla="*/ 1827940 w 3008085"/>
              <a:gd name="connsiteY13" fmla="*/ 2663796 h 2743200"/>
              <a:gd name="connsiteX14" fmla="*/ 1779472 w 3008085"/>
              <a:gd name="connsiteY14" fmla="*/ 2681536 h 2743200"/>
              <a:gd name="connsiteX15" fmla="*/ 1371600 w 3008085"/>
              <a:gd name="connsiteY15" fmla="*/ 2743200 h 2743200"/>
              <a:gd name="connsiteX16" fmla="*/ 0 w 3008085"/>
              <a:gd name="connsiteY16" fmla="*/ 1371600 h 2743200"/>
              <a:gd name="connsiteX17" fmla="*/ 1371600 w 3008085"/>
              <a:gd name="connsiteY17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08085" h="2743200">
                <a:moveTo>
                  <a:pt x="1371600" y="0"/>
                </a:moveTo>
                <a:cubicBezTo>
                  <a:pt x="1939736" y="0"/>
                  <a:pt x="2427193" y="345424"/>
                  <a:pt x="2635413" y="837711"/>
                </a:cubicBezTo>
                <a:lnTo>
                  <a:pt x="2659780" y="904286"/>
                </a:lnTo>
                <a:lnTo>
                  <a:pt x="2659920" y="904531"/>
                </a:lnTo>
                <a:cubicBezTo>
                  <a:pt x="2739818" y="1042726"/>
                  <a:pt x="2786675" y="1097517"/>
                  <a:pt x="2984716" y="1130166"/>
                </a:cubicBezTo>
                <a:lnTo>
                  <a:pt x="3008085" y="1442219"/>
                </a:lnTo>
                <a:cubicBezTo>
                  <a:pt x="2826226" y="1468710"/>
                  <a:pt x="2774586" y="1543083"/>
                  <a:pt x="2718079" y="1677083"/>
                </a:cubicBezTo>
                <a:lnTo>
                  <a:pt x="2690194" y="1745798"/>
                </a:lnTo>
                <a:lnTo>
                  <a:pt x="2681536" y="1779472"/>
                </a:lnTo>
                <a:cubicBezTo>
                  <a:pt x="2588026" y="2080114"/>
                  <a:pt x="2393868" y="2336412"/>
                  <a:pt x="2138475" y="2508953"/>
                </a:cubicBezTo>
                <a:lnTo>
                  <a:pt x="2123517" y="2518039"/>
                </a:lnTo>
                <a:lnTo>
                  <a:pt x="2081739" y="2549409"/>
                </a:lnTo>
                <a:cubicBezTo>
                  <a:pt x="2028340" y="2582798"/>
                  <a:pt x="1971256" y="2611880"/>
                  <a:pt x="1909922" y="2635977"/>
                </a:cubicBezTo>
                <a:lnTo>
                  <a:pt x="1827940" y="2663796"/>
                </a:lnTo>
                <a:lnTo>
                  <a:pt x="1779472" y="2681536"/>
                </a:lnTo>
                <a:cubicBezTo>
                  <a:pt x="1650626" y="2721611"/>
                  <a:pt x="151363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任意形状 32"/>
          <p:cNvSpPr/>
          <p:nvPr/>
        </p:nvSpPr>
        <p:spPr>
          <a:xfrm rot="10800000" flipH="1">
            <a:off x="3882250" y="1619695"/>
            <a:ext cx="2653134" cy="2419506"/>
          </a:xfrm>
          <a:custGeom>
            <a:avLst/>
            <a:gdLst>
              <a:gd name="connsiteX0" fmla="*/ 1371600 w 3008085"/>
              <a:gd name="connsiteY0" fmla="*/ 0 h 2743200"/>
              <a:gd name="connsiteX1" fmla="*/ 2635413 w 3008085"/>
              <a:gd name="connsiteY1" fmla="*/ 837711 h 2743200"/>
              <a:gd name="connsiteX2" fmla="*/ 2659780 w 3008085"/>
              <a:gd name="connsiteY2" fmla="*/ 904286 h 2743200"/>
              <a:gd name="connsiteX3" fmla="*/ 2659920 w 3008085"/>
              <a:gd name="connsiteY3" fmla="*/ 904531 h 2743200"/>
              <a:gd name="connsiteX4" fmla="*/ 2984716 w 3008085"/>
              <a:gd name="connsiteY4" fmla="*/ 1130166 h 2743200"/>
              <a:gd name="connsiteX5" fmla="*/ 3008085 w 3008085"/>
              <a:gd name="connsiteY5" fmla="*/ 1442219 h 2743200"/>
              <a:gd name="connsiteX6" fmla="*/ 2718079 w 3008085"/>
              <a:gd name="connsiteY6" fmla="*/ 1677083 h 2743200"/>
              <a:gd name="connsiteX7" fmla="*/ 2690194 w 3008085"/>
              <a:gd name="connsiteY7" fmla="*/ 1745798 h 2743200"/>
              <a:gd name="connsiteX8" fmla="*/ 2681536 w 3008085"/>
              <a:gd name="connsiteY8" fmla="*/ 1779472 h 2743200"/>
              <a:gd name="connsiteX9" fmla="*/ 2138475 w 3008085"/>
              <a:gd name="connsiteY9" fmla="*/ 2508953 h 2743200"/>
              <a:gd name="connsiteX10" fmla="*/ 2123517 w 3008085"/>
              <a:gd name="connsiteY10" fmla="*/ 2518039 h 2743200"/>
              <a:gd name="connsiteX11" fmla="*/ 2081739 w 3008085"/>
              <a:gd name="connsiteY11" fmla="*/ 2549409 h 2743200"/>
              <a:gd name="connsiteX12" fmla="*/ 1909922 w 3008085"/>
              <a:gd name="connsiteY12" fmla="*/ 2635977 h 2743200"/>
              <a:gd name="connsiteX13" fmla="*/ 1827940 w 3008085"/>
              <a:gd name="connsiteY13" fmla="*/ 2663796 h 2743200"/>
              <a:gd name="connsiteX14" fmla="*/ 1779472 w 3008085"/>
              <a:gd name="connsiteY14" fmla="*/ 2681536 h 2743200"/>
              <a:gd name="connsiteX15" fmla="*/ 1371600 w 3008085"/>
              <a:gd name="connsiteY15" fmla="*/ 2743200 h 2743200"/>
              <a:gd name="connsiteX16" fmla="*/ 0 w 3008085"/>
              <a:gd name="connsiteY16" fmla="*/ 1371600 h 2743200"/>
              <a:gd name="connsiteX17" fmla="*/ 1371600 w 3008085"/>
              <a:gd name="connsiteY17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08085" h="2743200">
                <a:moveTo>
                  <a:pt x="1371600" y="0"/>
                </a:moveTo>
                <a:cubicBezTo>
                  <a:pt x="1939736" y="0"/>
                  <a:pt x="2427193" y="345424"/>
                  <a:pt x="2635413" y="837711"/>
                </a:cubicBezTo>
                <a:lnTo>
                  <a:pt x="2659780" y="904286"/>
                </a:lnTo>
                <a:lnTo>
                  <a:pt x="2659920" y="904531"/>
                </a:lnTo>
                <a:cubicBezTo>
                  <a:pt x="2739818" y="1042726"/>
                  <a:pt x="2786675" y="1097517"/>
                  <a:pt x="2984716" y="1130166"/>
                </a:cubicBezTo>
                <a:lnTo>
                  <a:pt x="3008085" y="1442219"/>
                </a:lnTo>
                <a:cubicBezTo>
                  <a:pt x="2826226" y="1468710"/>
                  <a:pt x="2774586" y="1543083"/>
                  <a:pt x="2718079" y="1677083"/>
                </a:cubicBezTo>
                <a:lnTo>
                  <a:pt x="2690194" y="1745798"/>
                </a:lnTo>
                <a:lnTo>
                  <a:pt x="2681536" y="1779472"/>
                </a:lnTo>
                <a:cubicBezTo>
                  <a:pt x="2588026" y="2080114"/>
                  <a:pt x="2393868" y="2336412"/>
                  <a:pt x="2138475" y="2508953"/>
                </a:cubicBezTo>
                <a:lnTo>
                  <a:pt x="2123517" y="2518039"/>
                </a:lnTo>
                <a:lnTo>
                  <a:pt x="2081739" y="2549409"/>
                </a:lnTo>
                <a:cubicBezTo>
                  <a:pt x="2028340" y="2582798"/>
                  <a:pt x="1971256" y="2611880"/>
                  <a:pt x="1909922" y="2635977"/>
                </a:cubicBezTo>
                <a:lnTo>
                  <a:pt x="1827940" y="2663796"/>
                </a:lnTo>
                <a:lnTo>
                  <a:pt x="1779472" y="2681536"/>
                </a:lnTo>
                <a:cubicBezTo>
                  <a:pt x="1650626" y="2721611"/>
                  <a:pt x="151363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任意形状 33"/>
          <p:cNvSpPr/>
          <p:nvPr/>
        </p:nvSpPr>
        <p:spPr>
          <a:xfrm rot="10800000">
            <a:off x="6336651" y="1619695"/>
            <a:ext cx="2653134" cy="2419506"/>
          </a:xfrm>
          <a:custGeom>
            <a:avLst/>
            <a:gdLst>
              <a:gd name="connsiteX0" fmla="*/ 1371600 w 3008085"/>
              <a:gd name="connsiteY0" fmla="*/ 0 h 2743200"/>
              <a:gd name="connsiteX1" fmla="*/ 2635413 w 3008085"/>
              <a:gd name="connsiteY1" fmla="*/ 837711 h 2743200"/>
              <a:gd name="connsiteX2" fmla="*/ 2659780 w 3008085"/>
              <a:gd name="connsiteY2" fmla="*/ 904286 h 2743200"/>
              <a:gd name="connsiteX3" fmla="*/ 2659920 w 3008085"/>
              <a:gd name="connsiteY3" fmla="*/ 904531 h 2743200"/>
              <a:gd name="connsiteX4" fmla="*/ 2984716 w 3008085"/>
              <a:gd name="connsiteY4" fmla="*/ 1130166 h 2743200"/>
              <a:gd name="connsiteX5" fmla="*/ 3008085 w 3008085"/>
              <a:gd name="connsiteY5" fmla="*/ 1442219 h 2743200"/>
              <a:gd name="connsiteX6" fmla="*/ 2718079 w 3008085"/>
              <a:gd name="connsiteY6" fmla="*/ 1677083 h 2743200"/>
              <a:gd name="connsiteX7" fmla="*/ 2690194 w 3008085"/>
              <a:gd name="connsiteY7" fmla="*/ 1745798 h 2743200"/>
              <a:gd name="connsiteX8" fmla="*/ 2681536 w 3008085"/>
              <a:gd name="connsiteY8" fmla="*/ 1779472 h 2743200"/>
              <a:gd name="connsiteX9" fmla="*/ 2138475 w 3008085"/>
              <a:gd name="connsiteY9" fmla="*/ 2508953 h 2743200"/>
              <a:gd name="connsiteX10" fmla="*/ 2123517 w 3008085"/>
              <a:gd name="connsiteY10" fmla="*/ 2518039 h 2743200"/>
              <a:gd name="connsiteX11" fmla="*/ 2081739 w 3008085"/>
              <a:gd name="connsiteY11" fmla="*/ 2549409 h 2743200"/>
              <a:gd name="connsiteX12" fmla="*/ 1909922 w 3008085"/>
              <a:gd name="connsiteY12" fmla="*/ 2635977 h 2743200"/>
              <a:gd name="connsiteX13" fmla="*/ 1827940 w 3008085"/>
              <a:gd name="connsiteY13" fmla="*/ 2663796 h 2743200"/>
              <a:gd name="connsiteX14" fmla="*/ 1779472 w 3008085"/>
              <a:gd name="connsiteY14" fmla="*/ 2681536 h 2743200"/>
              <a:gd name="connsiteX15" fmla="*/ 1371600 w 3008085"/>
              <a:gd name="connsiteY15" fmla="*/ 2743200 h 2743200"/>
              <a:gd name="connsiteX16" fmla="*/ 0 w 3008085"/>
              <a:gd name="connsiteY16" fmla="*/ 1371600 h 2743200"/>
              <a:gd name="connsiteX17" fmla="*/ 1371600 w 3008085"/>
              <a:gd name="connsiteY17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08085" h="2743200">
                <a:moveTo>
                  <a:pt x="1371600" y="0"/>
                </a:moveTo>
                <a:cubicBezTo>
                  <a:pt x="1939736" y="0"/>
                  <a:pt x="2427193" y="345424"/>
                  <a:pt x="2635413" y="837711"/>
                </a:cubicBezTo>
                <a:lnTo>
                  <a:pt x="2659780" y="904286"/>
                </a:lnTo>
                <a:lnTo>
                  <a:pt x="2659920" y="904531"/>
                </a:lnTo>
                <a:cubicBezTo>
                  <a:pt x="2739818" y="1042726"/>
                  <a:pt x="2786675" y="1097517"/>
                  <a:pt x="2984716" y="1130166"/>
                </a:cubicBezTo>
                <a:lnTo>
                  <a:pt x="3008085" y="1442219"/>
                </a:lnTo>
                <a:cubicBezTo>
                  <a:pt x="2826226" y="1468710"/>
                  <a:pt x="2774586" y="1543083"/>
                  <a:pt x="2718079" y="1677083"/>
                </a:cubicBezTo>
                <a:lnTo>
                  <a:pt x="2690194" y="1745798"/>
                </a:lnTo>
                <a:lnTo>
                  <a:pt x="2681536" y="1779472"/>
                </a:lnTo>
                <a:cubicBezTo>
                  <a:pt x="2588026" y="2080114"/>
                  <a:pt x="2393868" y="2336412"/>
                  <a:pt x="2138475" y="2508953"/>
                </a:cubicBezTo>
                <a:lnTo>
                  <a:pt x="2123517" y="2518039"/>
                </a:lnTo>
                <a:lnTo>
                  <a:pt x="2081739" y="2549409"/>
                </a:lnTo>
                <a:cubicBezTo>
                  <a:pt x="2028340" y="2582798"/>
                  <a:pt x="1971256" y="2611880"/>
                  <a:pt x="1909922" y="2635977"/>
                </a:cubicBezTo>
                <a:lnTo>
                  <a:pt x="1827940" y="2663796"/>
                </a:lnTo>
                <a:lnTo>
                  <a:pt x="1779472" y="2681536"/>
                </a:lnTo>
                <a:cubicBezTo>
                  <a:pt x="1650626" y="2721611"/>
                  <a:pt x="151363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任意形状 36"/>
          <p:cNvSpPr/>
          <p:nvPr/>
        </p:nvSpPr>
        <p:spPr>
          <a:xfrm rot="10800000">
            <a:off x="8901397" y="1779353"/>
            <a:ext cx="2302985" cy="2100190"/>
          </a:xfrm>
          <a:custGeom>
            <a:avLst/>
            <a:gdLst>
              <a:gd name="connsiteX0" fmla="*/ 1371600 w 3008085"/>
              <a:gd name="connsiteY0" fmla="*/ 0 h 2743200"/>
              <a:gd name="connsiteX1" fmla="*/ 2635413 w 3008085"/>
              <a:gd name="connsiteY1" fmla="*/ 837711 h 2743200"/>
              <a:gd name="connsiteX2" fmla="*/ 2659780 w 3008085"/>
              <a:gd name="connsiteY2" fmla="*/ 904286 h 2743200"/>
              <a:gd name="connsiteX3" fmla="*/ 2659920 w 3008085"/>
              <a:gd name="connsiteY3" fmla="*/ 904531 h 2743200"/>
              <a:gd name="connsiteX4" fmla="*/ 2984716 w 3008085"/>
              <a:gd name="connsiteY4" fmla="*/ 1130166 h 2743200"/>
              <a:gd name="connsiteX5" fmla="*/ 3008085 w 3008085"/>
              <a:gd name="connsiteY5" fmla="*/ 1442219 h 2743200"/>
              <a:gd name="connsiteX6" fmla="*/ 2718079 w 3008085"/>
              <a:gd name="connsiteY6" fmla="*/ 1677083 h 2743200"/>
              <a:gd name="connsiteX7" fmla="*/ 2690194 w 3008085"/>
              <a:gd name="connsiteY7" fmla="*/ 1745798 h 2743200"/>
              <a:gd name="connsiteX8" fmla="*/ 2681536 w 3008085"/>
              <a:gd name="connsiteY8" fmla="*/ 1779472 h 2743200"/>
              <a:gd name="connsiteX9" fmla="*/ 2138475 w 3008085"/>
              <a:gd name="connsiteY9" fmla="*/ 2508953 h 2743200"/>
              <a:gd name="connsiteX10" fmla="*/ 2123517 w 3008085"/>
              <a:gd name="connsiteY10" fmla="*/ 2518039 h 2743200"/>
              <a:gd name="connsiteX11" fmla="*/ 2081739 w 3008085"/>
              <a:gd name="connsiteY11" fmla="*/ 2549409 h 2743200"/>
              <a:gd name="connsiteX12" fmla="*/ 1909922 w 3008085"/>
              <a:gd name="connsiteY12" fmla="*/ 2635977 h 2743200"/>
              <a:gd name="connsiteX13" fmla="*/ 1827940 w 3008085"/>
              <a:gd name="connsiteY13" fmla="*/ 2663796 h 2743200"/>
              <a:gd name="connsiteX14" fmla="*/ 1779472 w 3008085"/>
              <a:gd name="connsiteY14" fmla="*/ 2681536 h 2743200"/>
              <a:gd name="connsiteX15" fmla="*/ 1371600 w 3008085"/>
              <a:gd name="connsiteY15" fmla="*/ 2743200 h 2743200"/>
              <a:gd name="connsiteX16" fmla="*/ 0 w 3008085"/>
              <a:gd name="connsiteY16" fmla="*/ 1371600 h 2743200"/>
              <a:gd name="connsiteX17" fmla="*/ 1371600 w 3008085"/>
              <a:gd name="connsiteY17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08085" h="2743200">
                <a:moveTo>
                  <a:pt x="1371600" y="0"/>
                </a:moveTo>
                <a:cubicBezTo>
                  <a:pt x="1939736" y="0"/>
                  <a:pt x="2427193" y="345424"/>
                  <a:pt x="2635413" y="837711"/>
                </a:cubicBezTo>
                <a:lnTo>
                  <a:pt x="2659780" y="904286"/>
                </a:lnTo>
                <a:lnTo>
                  <a:pt x="2659920" y="904531"/>
                </a:lnTo>
                <a:cubicBezTo>
                  <a:pt x="2739818" y="1042726"/>
                  <a:pt x="2786675" y="1097517"/>
                  <a:pt x="2984716" y="1130166"/>
                </a:cubicBezTo>
                <a:lnTo>
                  <a:pt x="3008085" y="1442219"/>
                </a:lnTo>
                <a:cubicBezTo>
                  <a:pt x="2826226" y="1468710"/>
                  <a:pt x="2774586" y="1543083"/>
                  <a:pt x="2718079" y="1677083"/>
                </a:cubicBezTo>
                <a:lnTo>
                  <a:pt x="2690194" y="1745798"/>
                </a:lnTo>
                <a:lnTo>
                  <a:pt x="2681536" y="1779472"/>
                </a:lnTo>
                <a:cubicBezTo>
                  <a:pt x="2588026" y="2080114"/>
                  <a:pt x="2393868" y="2336412"/>
                  <a:pt x="2138475" y="2508953"/>
                </a:cubicBezTo>
                <a:lnTo>
                  <a:pt x="2123517" y="2518039"/>
                </a:lnTo>
                <a:lnTo>
                  <a:pt x="2081739" y="2549409"/>
                </a:lnTo>
                <a:cubicBezTo>
                  <a:pt x="2028340" y="2582798"/>
                  <a:pt x="1971256" y="2611880"/>
                  <a:pt x="1909922" y="2635977"/>
                </a:cubicBezTo>
                <a:lnTo>
                  <a:pt x="1827940" y="2663796"/>
                </a:lnTo>
                <a:lnTo>
                  <a:pt x="1779472" y="2681536"/>
                </a:lnTo>
                <a:cubicBezTo>
                  <a:pt x="1650626" y="2721611"/>
                  <a:pt x="151363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任意形状 37"/>
          <p:cNvSpPr/>
          <p:nvPr/>
        </p:nvSpPr>
        <p:spPr>
          <a:xfrm rot="10800000" flipH="1">
            <a:off x="6770918" y="1779353"/>
            <a:ext cx="2302985" cy="2100190"/>
          </a:xfrm>
          <a:custGeom>
            <a:avLst/>
            <a:gdLst>
              <a:gd name="connsiteX0" fmla="*/ 1371600 w 3008085"/>
              <a:gd name="connsiteY0" fmla="*/ 0 h 2743200"/>
              <a:gd name="connsiteX1" fmla="*/ 2635413 w 3008085"/>
              <a:gd name="connsiteY1" fmla="*/ 837711 h 2743200"/>
              <a:gd name="connsiteX2" fmla="*/ 2659780 w 3008085"/>
              <a:gd name="connsiteY2" fmla="*/ 904286 h 2743200"/>
              <a:gd name="connsiteX3" fmla="*/ 2659920 w 3008085"/>
              <a:gd name="connsiteY3" fmla="*/ 904531 h 2743200"/>
              <a:gd name="connsiteX4" fmla="*/ 2984716 w 3008085"/>
              <a:gd name="connsiteY4" fmla="*/ 1130166 h 2743200"/>
              <a:gd name="connsiteX5" fmla="*/ 3008085 w 3008085"/>
              <a:gd name="connsiteY5" fmla="*/ 1442219 h 2743200"/>
              <a:gd name="connsiteX6" fmla="*/ 2718079 w 3008085"/>
              <a:gd name="connsiteY6" fmla="*/ 1677083 h 2743200"/>
              <a:gd name="connsiteX7" fmla="*/ 2690194 w 3008085"/>
              <a:gd name="connsiteY7" fmla="*/ 1745798 h 2743200"/>
              <a:gd name="connsiteX8" fmla="*/ 2681536 w 3008085"/>
              <a:gd name="connsiteY8" fmla="*/ 1779472 h 2743200"/>
              <a:gd name="connsiteX9" fmla="*/ 2138475 w 3008085"/>
              <a:gd name="connsiteY9" fmla="*/ 2508953 h 2743200"/>
              <a:gd name="connsiteX10" fmla="*/ 2123517 w 3008085"/>
              <a:gd name="connsiteY10" fmla="*/ 2518039 h 2743200"/>
              <a:gd name="connsiteX11" fmla="*/ 2081739 w 3008085"/>
              <a:gd name="connsiteY11" fmla="*/ 2549409 h 2743200"/>
              <a:gd name="connsiteX12" fmla="*/ 1909922 w 3008085"/>
              <a:gd name="connsiteY12" fmla="*/ 2635977 h 2743200"/>
              <a:gd name="connsiteX13" fmla="*/ 1827940 w 3008085"/>
              <a:gd name="connsiteY13" fmla="*/ 2663796 h 2743200"/>
              <a:gd name="connsiteX14" fmla="*/ 1779472 w 3008085"/>
              <a:gd name="connsiteY14" fmla="*/ 2681536 h 2743200"/>
              <a:gd name="connsiteX15" fmla="*/ 1371600 w 3008085"/>
              <a:gd name="connsiteY15" fmla="*/ 2743200 h 2743200"/>
              <a:gd name="connsiteX16" fmla="*/ 0 w 3008085"/>
              <a:gd name="connsiteY16" fmla="*/ 1371600 h 2743200"/>
              <a:gd name="connsiteX17" fmla="*/ 1371600 w 3008085"/>
              <a:gd name="connsiteY17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08085" h="2743200">
                <a:moveTo>
                  <a:pt x="1371600" y="0"/>
                </a:moveTo>
                <a:cubicBezTo>
                  <a:pt x="1939736" y="0"/>
                  <a:pt x="2427193" y="345424"/>
                  <a:pt x="2635413" y="837711"/>
                </a:cubicBezTo>
                <a:lnTo>
                  <a:pt x="2659780" y="904286"/>
                </a:lnTo>
                <a:lnTo>
                  <a:pt x="2659920" y="904531"/>
                </a:lnTo>
                <a:cubicBezTo>
                  <a:pt x="2739818" y="1042726"/>
                  <a:pt x="2786675" y="1097517"/>
                  <a:pt x="2984716" y="1130166"/>
                </a:cubicBezTo>
                <a:lnTo>
                  <a:pt x="3008085" y="1442219"/>
                </a:lnTo>
                <a:cubicBezTo>
                  <a:pt x="2826226" y="1468710"/>
                  <a:pt x="2774586" y="1543083"/>
                  <a:pt x="2718079" y="1677083"/>
                </a:cubicBezTo>
                <a:lnTo>
                  <a:pt x="2690194" y="1745798"/>
                </a:lnTo>
                <a:lnTo>
                  <a:pt x="2681536" y="1779472"/>
                </a:lnTo>
                <a:cubicBezTo>
                  <a:pt x="2588026" y="2080114"/>
                  <a:pt x="2393868" y="2336412"/>
                  <a:pt x="2138475" y="2508953"/>
                </a:cubicBezTo>
                <a:lnTo>
                  <a:pt x="2123517" y="2518039"/>
                </a:lnTo>
                <a:lnTo>
                  <a:pt x="2081739" y="2549409"/>
                </a:lnTo>
                <a:cubicBezTo>
                  <a:pt x="2028340" y="2582798"/>
                  <a:pt x="1971256" y="2611880"/>
                  <a:pt x="1909922" y="2635977"/>
                </a:cubicBezTo>
                <a:lnTo>
                  <a:pt x="1827940" y="2663796"/>
                </a:lnTo>
                <a:lnTo>
                  <a:pt x="1779472" y="2681536"/>
                </a:lnTo>
                <a:cubicBezTo>
                  <a:pt x="1650626" y="2721611"/>
                  <a:pt x="151363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9263743" y="1953523"/>
            <a:ext cx="1780669" cy="178066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1614473" y="1252092"/>
            <a:ext cx="80169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99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kumimoji="1" lang="zh-CN" altLang="en-US" sz="199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708605" y="1457848"/>
            <a:ext cx="80169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kumimoji="1" lang="zh-CN" altLang="en-US" sz="16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35312" y="1673291"/>
            <a:ext cx="80169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3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kumimoji="1" lang="zh-CN" altLang="en-US" sz="13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696238" y="1898423"/>
            <a:ext cx="80169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15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kumimoji="1" lang="zh-CN" altLang="en-US" sz="115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27269" y="4751312"/>
            <a:ext cx="26708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69800" y="4320119"/>
            <a:ext cx="2236502" cy="40010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000" b="1">
                <a:solidFill>
                  <a:srgbClr val="36393E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点击此处添加标题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832027" y="4320119"/>
            <a:ext cx="2236502" cy="40010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000" b="1">
                <a:solidFill>
                  <a:srgbClr val="36393E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点击此处添加标题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455229" y="4320119"/>
            <a:ext cx="2236502" cy="40010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000" b="1">
                <a:solidFill>
                  <a:srgbClr val="36393E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点击此处添加标题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9073903" y="4320119"/>
            <a:ext cx="2236502" cy="40010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000" b="1">
                <a:solidFill>
                  <a:srgbClr val="36393E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点击此处添加标题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3661519" y="4751312"/>
            <a:ext cx="26708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6211124" y="4751312"/>
            <a:ext cx="26708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8947254" y="4751312"/>
            <a:ext cx="26708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26" name="MH_Number_1"/>
          <p:cNvSpPr/>
          <p:nvPr>
            <p:custDataLst>
              <p:tags r:id="rId1"/>
            </p:custDataLst>
          </p:nvPr>
        </p:nvSpPr>
        <p:spPr>
          <a:xfrm>
            <a:off x="135000" y="111710"/>
            <a:ext cx="498951" cy="498614"/>
          </a:xfrm>
          <a:prstGeom prst="rect">
            <a:avLst/>
          </a:prstGeom>
          <a:noFill/>
          <a:ln>
            <a:solidFill>
              <a:srgbClr val="3E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02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MH_Entry_1"/>
          <p:cNvSpPr/>
          <p:nvPr>
            <p:custDataLst>
              <p:tags r:id="rId2"/>
            </p:custDataLst>
          </p:nvPr>
        </p:nvSpPr>
        <p:spPr>
          <a:xfrm>
            <a:off x="691101" y="111710"/>
            <a:ext cx="2977009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年度市场状态分析</a:t>
            </a:r>
          </a:p>
        </p:txBody>
      </p:sp>
      <p:cxnSp>
        <p:nvCxnSpPr>
          <p:cNvPr id="28" name="直接连接符 27"/>
          <p:cNvCxnSpPr/>
          <p:nvPr/>
        </p:nvCxnSpPr>
        <p:spPr>
          <a:xfrm>
            <a:off x="802465" y="610324"/>
            <a:ext cx="2665949" cy="0"/>
          </a:xfrm>
          <a:prstGeom prst="line">
            <a:avLst/>
          </a:prstGeom>
          <a:ln>
            <a:solidFill>
              <a:srgbClr val="3E4F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7150" y="47625"/>
            <a:ext cx="12068176" cy="6762750"/>
          </a:xfrm>
          <a:prstGeom prst="rect">
            <a:avLst/>
          </a:prstGeom>
          <a:noFill/>
          <a:ln>
            <a:solidFill>
              <a:srgbClr val="3A3A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grpSp>
        <p:nvGrpSpPr>
          <p:cNvPr id="7" name="组合 170"/>
          <p:cNvGrpSpPr/>
          <p:nvPr/>
        </p:nvGrpSpPr>
        <p:grpSpPr>
          <a:xfrm>
            <a:off x="7229475" y="3590925"/>
            <a:ext cx="4895850" cy="3151188"/>
            <a:chOff x="3613151" y="4186238"/>
            <a:chExt cx="2209800" cy="1422400"/>
          </a:xfrm>
        </p:grpSpPr>
        <p:sp>
          <p:nvSpPr>
            <p:cNvPr id="8" name="Freeform 5"/>
            <p:cNvSpPr/>
            <p:nvPr/>
          </p:nvSpPr>
          <p:spPr bwMode="auto">
            <a:xfrm>
              <a:off x="3613151" y="5535613"/>
              <a:ext cx="787400" cy="73025"/>
            </a:xfrm>
            <a:custGeom>
              <a:avLst/>
              <a:gdLst>
                <a:gd name="T0" fmla="*/ 2147483646 w 185"/>
                <a:gd name="T1" fmla="*/ 0 h 17"/>
                <a:gd name="T2" fmla="*/ 2147483646 w 185"/>
                <a:gd name="T3" fmla="*/ 0 h 17"/>
                <a:gd name="T4" fmla="*/ 0 w 185"/>
                <a:gd name="T5" fmla="*/ 2147483646 h 17"/>
                <a:gd name="T6" fmla="*/ 0 w 185"/>
                <a:gd name="T7" fmla="*/ 2147483646 h 17"/>
                <a:gd name="T8" fmla="*/ 2147483646 w 185"/>
                <a:gd name="T9" fmla="*/ 0 h 17"/>
                <a:gd name="T10" fmla="*/ 2147483646 w 185"/>
                <a:gd name="T11" fmla="*/ 0 h 17"/>
                <a:gd name="T12" fmla="*/ 2147483646 w 185"/>
                <a:gd name="T13" fmla="*/ 2147483646 h 17"/>
                <a:gd name="T14" fmla="*/ 2147483646 w 185"/>
                <a:gd name="T15" fmla="*/ 2147483646 h 17"/>
                <a:gd name="T16" fmla="*/ 2147483646 w 185"/>
                <a:gd name="T17" fmla="*/ 2147483646 h 17"/>
                <a:gd name="T18" fmla="*/ 0 w 185"/>
                <a:gd name="T19" fmla="*/ 2147483646 h 17"/>
                <a:gd name="T20" fmla="*/ 2147483646 w 185"/>
                <a:gd name="T21" fmla="*/ 2147483646 h 17"/>
                <a:gd name="T22" fmla="*/ 2147483646 w 185"/>
                <a:gd name="T23" fmla="*/ 2147483646 h 17"/>
                <a:gd name="T24" fmla="*/ 2147483646 w 185"/>
                <a:gd name="T25" fmla="*/ 2147483646 h 17"/>
                <a:gd name="T26" fmla="*/ 2147483646 w 185"/>
                <a:gd name="T27" fmla="*/ 0 h 1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5" h="17">
                  <a:moveTo>
                    <a:pt x="137" y="0"/>
                  </a:moveTo>
                  <a:cubicBezTo>
                    <a:pt x="137" y="0"/>
                    <a:pt x="136" y="0"/>
                    <a:pt x="136" y="0"/>
                  </a:cubicBezTo>
                  <a:cubicBezTo>
                    <a:pt x="86" y="0"/>
                    <a:pt x="0" y="4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85" y="0"/>
                    <a:pt x="134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82" y="0"/>
                    <a:pt x="176" y="4"/>
                    <a:pt x="176" y="9"/>
                  </a:cubicBezTo>
                  <a:cubicBezTo>
                    <a:pt x="176" y="13"/>
                    <a:pt x="182" y="17"/>
                    <a:pt x="134" y="17"/>
                  </a:cubicBezTo>
                  <a:cubicBezTo>
                    <a:pt x="133" y="17"/>
                    <a:pt x="133" y="17"/>
                    <a:pt x="133" y="17"/>
                  </a:cubicBezTo>
                  <a:cubicBezTo>
                    <a:pt x="84" y="17"/>
                    <a:pt x="0" y="13"/>
                    <a:pt x="0" y="9"/>
                  </a:cubicBezTo>
                  <a:cubicBezTo>
                    <a:pt x="0" y="14"/>
                    <a:pt x="85" y="17"/>
                    <a:pt x="135" y="17"/>
                  </a:cubicBezTo>
                  <a:cubicBezTo>
                    <a:pt x="135" y="17"/>
                    <a:pt x="136" y="17"/>
                    <a:pt x="136" y="17"/>
                  </a:cubicBezTo>
                  <a:cubicBezTo>
                    <a:pt x="185" y="17"/>
                    <a:pt x="179" y="13"/>
                    <a:pt x="179" y="9"/>
                  </a:cubicBezTo>
                  <a:cubicBezTo>
                    <a:pt x="179" y="4"/>
                    <a:pt x="185" y="0"/>
                    <a:pt x="13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Freeform 6"/>
            <p:cNvSpPr/>
            <p:nvPr/>
          </p:nvSpPr>
          <p:spPr bwMode="auto">
            <a:xfrm>
              <a:off x="3613151" y="5535613"/>
              <a:ext cx="774700" cy="73025"/>
            </a:xfrm>
            <a:custGeom>
              <a:avLst/>
              <a:gdLst>
                <a:gd name="T0" fmla="*/ 2147483646 w 182"/>
                <a:gd name="T1" fmla="*/ 0 h 17"/>
                <a:gd name="T2" fmla="*/ 2147483646 w 182"/>
                <a:gd name="T3" fmla="*/ 0 h 17"/>
                <a:gd name="T4" fmla="*/ 0 w 182"/>
                <a:gd name="T5" fmla="*/ 2147483646 h 17"/>
                <a:gd name="T6" fmla="*/ 0 w 182"/>
                <a:gd name="T7" fmla="*/ 2147483646 h 17"/>
                <a:gd name="T8" fmla="*/ 2147483646 w 182"/>
                <a:gd name="T9" fmla="*/ 0 h 17"/>
                <a:gd name="T10" fmla="*/ 2147483646 w 182"/>
                <a:gd name="T11" fmla="*/ 0 h 17"/>
                <a:gd name="T12" fmla="*/ 2147483646 w 182"/>
                <a:gd name="T13" fmla="*/ 2147483646 h 17"/>
                <a:gd name="T14" fmla="*/ 2147483646 w 182"/>
                <a:gd name="T15" fmla="*/ 2147483646 h 17"/>
                <a:gd name="T16" fmla="*/ 2147483646 w 182"/>
                <a:gd name="T17" fmla="*/ 2147483646 h 17"/>
                <a:gd name="T18" fmla="*/ 0 w 182"/>
                <a:gd name="T19" fmla="*/ 2147483646 h 17"/>
                <a:gd name="T20" fmla="*/ 0 w 182"/>
                <a:gd name="T21" fmla="*/ 2147483646 h 17"/>
                <a:gd name="T22" fmla="*/ 2147483646 w 182"/>
                <a:gd name="T23" fmla="*/ 2147483646 h 17"/>
                <a:gd name="T24" fmla="*/ 2147483646 w 182"/>
                <a:gd name="T25" fmla="*/ 2147483646 h 17"/>
                <a:gd name="T26" fmla="*/ 2147483646 w 182"/>
                <a:gd name="T27" fmla="*/ 2147483646 h 17"/>
                <a:gd name="T28" fmla="*/ 2147483646 w 182"/>
                <a:gd name="T29" fmla="*/ 0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82" h="17">
                  <a:moveTo>
                    <a:pt x="134" y="0"/>
                  </a:moveTo>
                  <a:cubicBezTo>
                    <a:pt x="134" y="0"/>
                    <a:pt x="134" y="0"/>
                    <a:pt x="134" y="0"/>
                  </a:cubicBezTo>
                  <a:cubicBezTo>
                    <a:pt x="85" y="0"/>
                    <a:pt x="0" y="4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83" y="0"/>
                    <a:pt x="131" y="0"/>
                  </a:cubicBezTo>
                  <a:cubicBezTo>
                    <a:pt x="131" y="0"/>
                    <a:pt x="132" y="0"/>
                    <a:pt x="132" y="0"/>
                  </a:cubicBezTo>
                  <a:cubicBezTo>
                    <a:pt x="179" y="0"/>
                    <a:pt x="172" y="4"/>
                    <a:pt x="172" y="9"/>
                  </a:cubicBezTo>
                  <a:cubicBezTo>
                    <a:pt x="172" y="13"/>
                    <a:pt x="179" y="17"/>
                    <a:pt x="131" y="17"/>
                  </a:cubicBezTo>
                  <a:cubicBezTo>
                    <a:pt x="131" y="17"/>
                    <a:pt x="130" y="17"/>
                    <a:pt x="130" y="17"/>
                  </a:cubicBezTo>
                  <a:cubicBezTo>
                    <a:pt x="82" y="17"/>
                    <a:pt x="0" y="13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3"/>
                    <a:pt x="84" y="17"/>
                    <a:pt x="133" y="17"/>
                  </a:cubicBezTo>
                  <a:cubicBezTo>
                    <a:pt x="133" y="17"/>
                    <a:pt x="133" y="17"/>
                    <a:pt x="134" y="17"/>
                  </a:cubicBezTo>
                  <a:cubicBezTo>
                    <a:pt x="182" y="17"/>
                    <a:pt x="176" y="13"/>
                    <a:pt x="176" y="9"/>
                  </a:cubicBezTo>
                  <a:cubicBezTo>
                    <a:pt x="176" y="4"/>
                    <a:pt x="182" y="0"/>
                    <a:pt x="134" y="0"/>
                  </a:cubicBezTo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3613151" y="5535613"/>
              <a:ext cx="762000" cy="73025"/>
            </a:xfrm>
            <a:custGeom>
              <a:avLst/>
              <a:gdLst>
                <a:gd name="T0" fmla="*/ 2147483646 w 179"/>
                <a:gd name="T1" fmla="*/ 0 h 17"/>
                <a:gd name="T2" fmla="*/ 2147483646 w 179"/>
                <a:gd name="T3" fmla="*/ 0 h 17"/>
                <a:gd name="T4" fmla="*/ 0 w 179"/>
                <a:gd name="T5" fmla="*/ 2147483646 h 17"/>
                <a:gd name="T6" fmla="*/ 2147483646 w 179"/>
                <a:gd name="T7" fmla="*/ 0 h 17"/>
                <a:gd name="T8" fmla="*/ 2147483646 w 179"/>
                <a:gd name="T9" fmla="*/ 0 h 17"/>
                <a:gd name="T10" fmla="*/ 2147483646 w 179"/>
                <a:gd name="T11" fmla="*/ 2147483646 h 17"/>
                <a:gd name="T12" fmla="*/ 2147483646 w 179"/>
                <a:gd name="T13" fmla="*/ 2147483646 h 17"/>
                <a:gd name="T14" fmla="*/ 2147483646 w 179"/>
                <a:gd name="T15" fmla="*/ 2147483646 h 17"/>
                <a:gd name="T16" fmla="*/ 0 w 179"/>
                <a:gd name="T17" fmla="*/ 2147483646 h 17"/>
                <a:gd name="T18" fmla="*/ 0 w 179"/>
                <a:gd name="T19" fmla="*/ 2147483646 h 17"/>
                <a:gd name="T20" fmla="*/ 2147483646 w 179"/>
                <a:gd name="T21" fmla="*/ 2147483646 h 17"/>
                <a:gd name="T22" fmla="*/ 2147483646 w 179"/>
                <a:gd name="T23" fmla="*/ 2147483646 h 17"/>
                <a:gd name="T24" fmla="*/ 2147483646 w 179"/>
                <a:gd name="T25" fmla="*/ 2147483646 h 17"/>
                <a:gd name="T26" fmla="*/ 2147483646 w 179"/>
                <a:gd name="T27" fmla="*/ 0 h 1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79" h="17">
                  <a:moveTo>
                    <a:pt x="132" y="0"/>
                  </a:moveTo>
                  <a:cubicBezTo>
                    <a:pt x="132" y="0"/>
                    <a:pt x="131" y="0"/>
                    <a:pt x="131" y="0"/>
                  </a:cubicBezTo>
                  <a:cubicBezTo>
                    <a:pt x="83" y="0"/>
                    <a:pt x="0" y="4"/>
                    <a:pt x="0" y="9"/>
                  </a:cubicBezTo>
                  <a:cubicBezTo>
                    <a:pt x="0" y="4"/>
                    <a:pt x="82" y="0"/>
                    <a:pt x="129" y="0"/>
                  </a:cubicBezTo>
                  <a:cubicBezTo>
                    <a:pt x="129" y="0"/>
                    <a:pt x="129" y="0"/>
                    <a:pt x="130" y="0"/>
                  </a:cubicBezTo>
                  <a:cubicBezTo>
                    <a:pt x="175" y="0"/>
                    <a:pt x="169" y="4"/>
                    <a:pt x="169" y="9"/>
                  </a:cubicBezTo>
                  <a:cubicBezTo>
                    <a:pt x="169" y="13"/>
                    <a:pt x="176" y="17"/>
                    <a:pt x="129" y="17"/>
                  </a:cubicBezTo>
                  <a:cubicBezTo>
                    <a:pt x="128" y="17"/>
                    <a:pt x="128" y="17"/>
                    <a:pt x="128" y="17"/>
                  </a:cubicBezTo>
                  <a:cubicBezTo>
                    <a:pt x="81" y="17"/>
                    <a:pt x="0" y="13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3"/>
                    <a:pt x="82" y="17"/>
                    <a:pt x="130" y="17"/>
                  </a:cubicBezTo>
                  <a:cubicBezTo>
                    <a:pt x="130" y="17"/>
                    <a:pt x="131" y="17"/>
                    <a:pt x="131" y="17"/>
                  </a:cubicBezTo>
                  <a:cubicBezTo>
                    <a:pt x="179" y="17"/>
                    <a:pt x="172" y="13"/>
                    <a:pt x="172" y="9"/>
                  </a:cubicBezTo>
                  <a:cubicBezTo>
                    <a:pt x="172" y="4"/>
                    <a:pt x="179" y="0"/>
                    <a:pt x="132" y="0"/>
                  </a:cubicBezTo>
                </a:path>
              </a:pathLst>
            </a:cu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Freeform 8"/>
            <p:cNvSpPr/>
            <p:nvPr/>
          </p:nvSpPr>
          <p:spPr bwMode="auto">
            <a:xfrm>
              <a:off x="3613151" y="5535613"/>
              <a:ext cx="749300" cy="73025"/>
            </a:xfrm>
            <a:custGeom>
              <a:avLst/>
              <a:gdLst>
                <a:gd name="T0" fmla="*/ 2147483646 w 176"/>
                <a:gd name="T1" fmla="*/ 0 h 17"/>
                <a:gd name="T2" fmla="*/ 2147483646 w 176"/>
                <a:gd name="T3" fmla="*/ 0 h 17"/>
                <a:gd name="T4" fmla="*/ 0 w 176"/>
                <a:gd name="T5" fmla="*/ 2147483646 h 17"/>
                <a:gd name="T6" fmla="*/ 0 w 176"/>
                <a:gd name="T7" fmla="*/ 2147483646 h 17"/>
                <a:gd name="T8" fmla="*/ 0 w 176"/>
                <a:gd name="T9" fmla="*/ 2147483646 h 17"/>
                <a:gd name="T10" fmla="*/ 0 w 176"/>
                <a:gd name="T11" fmla="*/ 2147483646 h 17"/>
                <a:gd name="T12" fmla="*/ 0 w 176"/>
                <a:gd name="T13" fmla="*/ 2147483646 h 17"/>
                <a:gd name="T14" fmla="*/ 2147483646 w 176"/>
                <a:gd name="T15" fmla="*/ 2147483646 h 17"/>
                <a:gd name="T16" fmla="*/ 2147483646 w 176"/>
                <a:gd name="T17" fmla="*/ 2147483646 h 17"/>
                <a:gd name="T18" fmla="*/ 2147483646 w 176"/>
                <a:gd name="T19" fmla="*/ 2147483646 h 17"/>
                <a:gd name="T20" fmla="*/ 2147483646 w 176"/>
                <a:gd name="T21" fmla="*/ 2147483646 h 17"/>
                <a:gd name="T22" fmla="*/ 2147483646 w 176"/>
                <a:gd name="T23" fmla="*/ 2147483646 h 17"/>
                <a:gd name="T24" fmla="*/ 0 w 176"/>
                <a:gd name="T25" fmla="*/ 2147483646 h 17"/>
                <a:gd name="T26" fmla="*/ 0 w 176"/>
                <a:gd name="T27" fmla="*/ 2147483646 h 17"/>
                <a:gd name="T28" fmla="*/ 0 w 176"/>
                <a:gd name="T29" fmla="*/ 2147483646 h 17"/>
                <a:gd name="T30" fmla="*/ 2147483646 w 176"/>
                <a:gd name="T31" fmla="*/ 2147483646 h 17"/>
                <a:gd name="T32" fmla="*/ 2147483646 w 176"/>
                <a:gd name="T33" fmla="*/ 2147483646 h 17"/>
                <a:gd name="T34" fmla="*/ 2147483646 w 176"/>
                <a:gd name="T35" fmla="*/ 2147483646 h 17"/>
                <a:gd name="T36" fmla="*/ 2147483646 w 176"/>
                <a:gd name="T37" fmla="*/ 0 h 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76" h="17">
                  <a:moveTo>
                    <a:pt x="130" y="0"/>
                  </a:moveTo>
                  <a:cubicBezTo>
                    <a:pt x="129" y="0"/>
                    <a:pt x="129" y="0"/>
                    <a:pt x="129" y="0"/>
                  </a:cubicBezTo>
                  <a:cubicBezTo>
                    <a:pt x="82" y="0"/>
                    <a:pt x="0" y="4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80" y="1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72" y="1"/>
                    <a:pt x="166" y="4"/>
                    <a:pt x="166" y="9"/>
                  </a:cubicBezTo>
                  <a:cubicBezTo>
                    <a:pt x="166" y="13"/>
                    <a:pt x="172" y="17"/>
                    <a:pt x="126" y="17"/>
                  </a:cubicBezTo>
                  <a:cubicBezTo>
                    <a:pt x="126" y="17"/>
                    <a:pt x="126" y="17"/>
                    <a:pt x="125" y="17"/>
                  </a:cubicBezTo>
                  <a:cubicBezTo>
                    <a:pt x="79" y="17"/>
                    <a:pt x="0" y="13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3"/>
                    <a:pt x="81" y="17"/>
                    <a:pt x="128" y="17"/>
                  </a:cubicBezTo>
                  <a:cubicBezTo>
                    <a:pt x="128" y="17"/>
                    <a:pt x="128" y="17"/>
                    <a:pt x="129" y="17"/>
                  </a:cubicBezTo>
                  <a:cubicBezTo>
                    <a:pt x="176" y="17"/>
                    <a:pt x="169" y="13"/>
                    <a:pt x="169" y="9"/>
                  </a:cubicBezTo>
                  <a:cubicBezTo>
                    <a:pt x="169" y="4"/>
                    <a:pt x="175" y="0"/>
                    <a:pt x="130" y="0"/>
                  </a:cubicBezTo>
                </a:path>
              </a:pathLst>
            </a:custGeom>
            <a:solidFill>
              <a:srgbClr val="FB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Freeform 9"/>
            <p:cNvSpPr/>
            <p:nvPr/>
          </p:nvSpPr>
          <p:spPr bwMode="auto">
            <a:xfrm>
              <a:off x="3613151" y="5540375"/>
              <a:ext cx="731838" cy="68263"/>
            </a:xfrm>
            <a:custGeom>
              <a:avLst/>
              <a:gdLst>
                <a:gd name="T0" fmla="*/ 2147483646 w 172"/>
                <a:gd name="T1" fmla="*/ 0 h 16"/>
                <a:gd name="T2" fmla="*/ 2147483646 w 172"/>
                <a:gd name="T3" fmla="*/ 0 h 16"/>
                <a:gd name="T4" fmla="*/ 0 w 172"/>
                <a:gd name="T5" fmla="*/ 2147483646 h 16"/>
                <a:gd name="T6" fmla="*/ 0 w 172"/>
                <a:gd name="T7" fmla="*/ 2147483646 h 16"/>
                <a:gd name="T8" fmla="*/ 2147483646 w 172"/>
                <a:gd name="T9" fmla="*/ 0 h 16"/>
                <a:gd name="T10" fmla="*/ 2147483646 w 172"/>
                <a:gd name="T11" fmla="*/ 0 h 16"/>
                <a:gd name="T12" fmla="*/ 2147483646 w 172"/>
                <a:gd name="T13" fmla="*/ 2147483646 h 16"/>
                <a:gd name="T14" fmla="*/ 2147483646 w 172"/>
                <a:gd name="T15" fmla="*/ 2147483646 h 16"/>
                <a:gd name="T16" fmla="*/ 2147483646 w 172"/>
                <a:gd name="T17" fmla="*/ 2147483646 h 16"/>
                <a:gd name="T18" fmla="*/ 0 w 172"/>
                <a:gd name="T19" fmla="*/ 2147483646 h 16"/>
                <a:gd name="T20" fmla="*/ 0 w 172"/>
                <a:gd name="T21" fmla="*/ 2147483646 h 16"/>
                <a:gd name="T22" fmla="*/ 0 w 172"/>
                <a:gd name="T23" fmla="*/ 2147483646 h 16"/>
                <a:gd name="T24" fmla="*/ 0 w 172"/>
                <a:gd name="T25" fmla="*/ 2147483646 h 16"/>
                <a:gd name="T26" fmla="*/ 0 w 172"/>
                <a:gd name="T27" fmla="*/ 2147483646 h 16"/>
                <a:gd name="T28" fmla="*/ 0 w 172"/>
                <a:gd name="T29" fmla="*/ 2147483646 h 16"/>
                <a:gd name="T30" fmla="*/ 0 w 172"/>
                <a:gd name="T31" fmla="*/ 2147483646 h 16"/>
                <a:gd name="T32" fmla="*/ 0 w 172"/>
                <a:gd name="T33" fmla="*/ 2147483646 h 16"/>
                <a:gd name="T34" fmla="*/ 0 w 172"/>
                <a:gd name="T35" fmla="*/ 2147483646 h 16"/>
                <a:gd name="T36" fmla="*/ 2147483646 w 172"/>
                <a:gd name="T37" fmla="*/ 2147483646 h 16"/>
                <a:gd name="T38" fmla="*/ 2147483646 w 172"/>
                <a:gd name="T39" fmla="*/ 2147483646 h 16"/>
                <a:gd name="T40" fmla="*/ 2147483646 w 172"/>
                <a:gd name="T41" fmla="*/ 2147483646 h 16"/>
                <a:gd name="T42" fmla="*/ 2147483646 w 172"/>
                <a:gd name="T43" fmla="*/ 0 h 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2" h="16">
                  <a:moveTo>
                    <a:pt x="127" y="0"/>
                  </a:moveTo>
                  <a:cubicBezTo>
                    <a:pt x="127" y="0"/>
                    <a:pt x="127" y="0"/>
                    <a:pt x="126" y="0"/>
                  </a:cubicBezTo>
                  <a:cubicBezTo>
                    <a:pt x="80" y="0"/>
                    <a:pt x="0" y="3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79" y="0"/>
                    <a:pt x="124" y="0"/>
                  </a:cubicBezTo>
                  <a:cubicBezTo>
                    <a:pt x="124" y="0"/>
                    <a:pt x="124" y="0"/>
                    <a:pt x="125" y="0"/>
                  </a:cubicBezTo>
                  <a:cubicBezTo>
                    <a:pt x="169" y="0"/>
                    <a:pt x="163" y="3"/>
                    <a:pt x="163" y="8"/>
                  </a:cubicBezTo>
                  <a:cubicBezTo>
                    <a:pt x="163" y="12"/>
                    <a:pt x="169" y="15"/>
                    <a:pt x="124" y="16"/>
                  </a:cubicBezTo>
                  <a:cubicBezTo>
                    <a:pt x="124" y="16"/>
                    <a:pt x="123" y="16"/>
                    <a:pt x="123" y="16"/>
                  </a:cubicBezTo>
                  <a:cubicBezTo>
                    <a:pt x="78" y="16"/>
                    <a:pt x="0" y="12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2"/>
                    <a:pt x="79" y="16"/>
                    <a:pt x="125" y="16"/>
                  </a:cubicBezTo>
                  <a:cubicBezTo>
                    <a:pt x="126" y="16"/>
                    <a:pt x="126" y="16"/>
                    <a:pt x="126" y="16"/>
                  </a:cubicBezTo>
                  <a:cubicBezTo>
                    <a:pt x="172" y="16"/>
                    <a:pt x="166" y="12"/>
                    <a:pt x="166" y="8"/>
                  </a:cubicBezTo>
                  <a:cubicBezTo>
                    <a:pt x="166" y="3"/>
                    <a:pt x="172" y="0"/>
                    <a:pt x="127" y="0"/>
                  </a:cubicBezTo>
                </a:path>
              </a:pathLst>
            </a:custGeom>
            <a:solidFill>
              <a:srgbClr val="FA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10"/>
            <p:cNvSpPr/>
            <p:nvPr/>
          </p:nvSpPr>
          <p:spPr bwMode="auto">
            <a:xfrm>
              <a:off x="3613151" y="5540375"/>
              <a:ext cx="719138" cy="68263"/>
            </a:xfrm>
            <a:custGeom>
              <a:avLst/>
              <a:gdLst>
                <a:gd name="T0" fmla="*/ 2147483646 w 169"/>
                <a:gd name="T1" fmla="*/ 0 h 16"/>
                <a:gd name="T2" fmla="*/ 2147483646 w 169"/>
                <a:gd name="T3" fmla="*/ 0 h 16"/>
                <a:gd name="T4" fmla="*/ 0 w 169"/>
                <a:gd name="T5" fmla="*/ 2147483646 h 16"/>
                <a:gd name="T6" fmla="*/ 0 w 169"/>
                <a:gd name="T7" fmla="*/ 2147483646 h 16"/>
                <a:gd name="T8" fmla="*/ 2147483646 w 169"/>
                <a:gd name="T9" fmla="*/ 0 h 16"/>
                <a:gd name="T10" fmla="*/ 2147483646 w 169"/>
                <a:gd name="T11" fmla="*/ 0 h 16"/>
                <a:gd name="T12" fmla="*/ 2147483646 w 169"/>
                <a:gd name="T13" fmla="*/ 2147483646 h 16"/>
                <a:gd name="T14" fmla="*/ 2147483646 w 169"/>
                <a:gd name="T15" fmla="*/ 2147483646 h 16"/>
                <a:gd name="T16" fmla="*/ 2147483646 w 169"/>
                <a:gd name="T17" fmla="*/ 2147483646 h 16"/>
                <a:gd name="T18" fmla="*/ 0 w 169"/>
                <a:gd name="T19" fmla="*/ 2147483646 h 16"/>
                <a:gd name="T20" fmla="*/ 2147483646 w 169"/>
                <a:gd name="T21" fmla="*/ 2147483646 h 16"/>
                <a:gd name="T22" fmla="*/ 2147483646 w 169"/>
                <a:gd name="T23" fmla="*/ 2147483646 h 16"/>
                <a:gd name="T24" fmla="*/ 2147483646 w 169"/>
                <a:gd name="T25" fmla="*/ 2147483646 h 16"/>
                <a:gd name="T26" fmla="*/ 2147483646 w 169"/>
                <a:gd name="T27" fmla="*/ 0 h 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9" h="16">
                  <a:moveTo>
                    <a:pt x="125" y="0"/>
                  </a:moveTo>
                  <a:cubicBezTo>
                    <a:pt x="124" y="0"/>
                    <a:pt x="124" y="0"/>
                    <a:pt x="124" y="0"/>
                  </a:cubicBezTo>
                  <a:cubicBezTo>
                    <a:pt x="79" y="0"/>
                    <a:pt x="0" y="3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77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66" y="0"/>
                    <a:pt x="160" y="3"/>
                    <a:pt x="160" y="8"/>
                  </a:cubicBezTo>
                  <a:cubicBezTo>
                    <a:pt x="160" y="12"/>
                    <a:pt x="166" y="15"/>
                    <a:pt x="121" y="15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76" y="15"/>
                    <a:pt x="0" y="12"/>
                    <a:pt x="0" y="8"/>
                  </a:cubicBezTo>
                  <a:cubicBezTo>
                    <a:pt x="0" y="12"/>
                    <a:pt x="78" y="16"/>
                    <a:pt x="123" y="16"/>
                  </a:cubicBezTo>
                  <a:cubicBezTo>
                    <a:pt x="123" y="16"/>
                    <a:pt x="124" y="16"/>
                    <a:pt x="124" y="16"/>
                  </a:cubicBezTo>
                  <a:cubicBezTo>
                    <a:pt x="169" y="15"/>
                    <a:pt x="163" y="12"/>
                    <a:pt x="163" y="8"/>
                  </a:cubicBezTo>
                  <a:cubicBezTo>
                    <a:pt x="163" y="3"/>
                    <a:pt x="169" y="0"/>
                    <a:pt x="125" y="0"/>
                  </a:cubicBezTo>
                </a:path>
              </a:pathLst>
            </a:custGeom>
            <a:solidFill>
              <a:srgbClr val="F9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1"/>
            <p:cNvSpPr/>
            <p:nvPr/>
          </p:nvSpPr>
          <p:spPr bwMode="auto">
            <a:xfrm>
              <a:off x="3613151" y="5540375"/>
              <a:ext cx="706438" cy="63500"/>
            </a:xfrm>
            <a:custGeom>
              <a:avLst/>
              <a:gdLst>
                <a:gd name="T0" fmla="*/ 2147483646 w 166"/>
                <a:gd name="T1" fmla="*/ 0 h 15"/>
                <a:gd name="T2" fmla="*/ 2147483646 w 166"/>
                <a:gd name="T3" fmla="*/ 0 h 15"/>
                <a:gd name="T4" fmla="*/ 0 w 166"/>
                <a:gd name="T5" fmla="*/ 2147483646 h 15"/>
                <a:gd name="T6" fmla="*/ 0 w 166"/>
                <a:gd name="T7" fmla="*/ 2147483646 h 15"/>
                <a:gd name="T8" fmla="*/ 0 w 166"/>
                <a:gd name="T9" fmla="*/ 2147483646 h 15"/>
                <a:gd name="T10" fmla="*/ 2147483646 w 166"/>
                <a:gd name="T11" fmla="*/ 0 h 15"/>
                <a:gd name="T12" fmla="*/ 2147483646 w 166"/>
                <a:gd name="T13" fmla="*/ 0 h 15"/>
                <a:gd name="T14" fmla="*/ 2147483646 w 166"/>
                <a:gd name="T15" fmla="*/ 2147483646 h 15"/>
                <a:gd name="T16" fmla="*/ 2147483646 w 166"/>
                <a:gd name="T17" fmla="*/ 2147483646 h 15"/>
                <a:gd name="T18" fmla="*/ 2147483646 w 166"/>
                <a:gd name="T19" fmla="*/ 2147483646 h 15"/>
                <a:gd name="T20" fmla="*/ 0 w 166"/>
                <a:gd name="T21" fmla="*/ 2147483646 h 15"/>
                <a:gd name="T22" fmla="*/ 0 w 166"/>
                <a:gd name="T23" fmla="*/ 2147483646 h 15"/>
                <a:gd name="T24" fmla="*/ 2147483646 w 166"/>
                <a:gd name="T25" fmla="*/ 2147483646 h 15"/>
                <a:gd name="T26" fmla="*/ 2147483646 w 166"/>
                <a:gd name="T27" fmla="*/ 2147483646 h 15"/>
                <a:gd name="T28" fmla="*/ 2147483646 w 166"/>
                <a:gd name="T29" fmla="*/ 2147483646 h 15"/>
                <a:gd name="T30" fmla="*/ 2147483646 w 166"/>
                <a:gd name="T31" fmla="*/ 0 h 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66" h="15">
                  <a:moveTo>
                    <a:pt x="122" y="0"/>
                  </a:moveTo>
                  <a:cubicBezTo>
                    <a:pt x="122" y="0"/>
                    <a:pt x="122" y="0"/>
                    <a:pt x="121" y="0"/>
                  </a:cubicBezTo>
                  <a:cubicBezTo>
                    <a:pt x="77" y="0"/>
                    <a:pt x="0" y="3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76" y="0"/>
                    <a:pt x="119" y="0"/>
                  </a:cubicBezTo>
                  <a:cubicBezTo>
                    <a:pt x="119" y="0"/>
                    <a:pt x="120" y="0"/>
                    <a:pt x="120" y="0"/>
                  </a:cubicBezTo>
                  <a:cubicBezTo>
                    <a:pt x="162" y="0"/>
                    <a:pt x="156" y="3"/>
                    <a:pt x="156" y="8"/>
                  </a:cubicBezTo>
                  <a:cubicBezTo>
                    <a:pt x="156" y="12"/>
                    <a:pt x="162" y="15"/>
                    <a:pt x="119" y="15"/>
                  </a:cubicBezTo>
                  <a:cubicBezTo>
                    <a:pt x="119" y="15"/>
                    <a:pt x="118" y="15"/>
                    <a:pt x="118" y="15"/>
                  </a:cubicBezTo>
                  <a:cubicBezTo>
                    <a:pt x="75" y="15"/>
                    <a:pt x="0" y="12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2"/>
                    <a:pt x="76" y="15"/>
                    <a:pt x="121" y="15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66" y="15"/>
                    <a:pt x="160" y="12"/>
                    <a:pt x="160" y="8"/>
                  </a:cubicBezTo>
                  <a:cubicBezTo>
                    <a:pt x="160" y="3"/>
                    <a:pt x="166" y="0"/>
                    <a:pt x="122" y="0"/>
                  </a:cubicBezTo>
                </a:path>
              </a:pathLst>
            </a:custGeom>
            <a:solidFill>
              <a:srgbClr val="F7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12"/>
            <p:cNvSpPr/>
            <p:nvPr/>
          </p:nvSpPr>
          <p:spPr bwMode="auto">
            <a:xfrm>
              <a:off x="3613151" y="5540375"/>
              <a:ext cx="688975" cy="63500"/>
            </a:xfrm>
            <a:custGeom>
              <a:avLst/>
              <a:gdLst>
                <a:gd name="T0" fmla="*/ 2147483646 w 162"/>
                <a:gd name="T1" fmla="*/ 0 h 15"/>
                <a:gd name="T2" fmla="*/ 2147483646 w 162"/>
                <a:gd name="T3" fmla="*/ 0 h 15"/>
                <a:gd name="T4" fmla="*/ 0 w 162"/>
                <a:gd name="T5" fmla="*/ 2147483646 h 15"/>
                <a:gd name="T6" fmla="*/ 2147483646 w 162"/>
                <a:gd name="T7" fmla="*/ 0 h 15"/>
                <a:gd name="T8" fmla="*/ 2147483646 w 162"/>
                <a:gd name="T9" fmla="*/ 0 h 15"/>
                <a:gd name="T10" fmla="*/ 2147483646 w 162"/>
                <a:gd name="T11" fmla="*/ 2147483646 h 15"/>
                <a:gd name="T12" fmla="*/ 2147483646 w 162"/>
                <a:gd name="T13" fmla="*/ 2147483646 h 15"/>
                <a:gd name="T14" fmla="*/ 2147483646 w 162"/>
                <a:gd name="T15" fmla="*/ 2147483646 h 15"/>
                <a:gd name="T16" fmla="*/ 0 w 162"/>
                <a:gd name="T17" fmla="*/ 2147483646 h 15"/>
                <a:gd name="T18" fmla="*/ 0 w 162"/>
                <a:gd name="T19" fmla="*/ 2147483646 h 15"/>
                <a:gd name="T20" fmla="*/ 2147483646 w 162"/>
                <a:gd name="T21" fmla="*/ 2147483646 h 15"/>
                <a:gd name="T22" fmla="*/ 2147483646 w 162"/>
                <a:gd name="T23" fmla="*/ 2147483646 h 15"/>
                <a:gd name="T24" fmla="*/ 2147483646 w 162"/>
                <a:gd name="T25" fmla="*/ 2147483646 h 15"/>
                <a:gd name="T26" fmla="*/ 2147483646 w 162"/>
                <a:gd name="T27" fmla="*/ 0 h 1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2" h="15">
                  <a:moveTo>
                    <a:pt x="120" y="0"/>
                  </a:moveTo>
                  <a:cubicBezTo>
                    <a:pt x="120" y="0"/>
                    <a:pt x="119" y="0"/>
                    <a:pt x="119" y="0"/>
                  </a:cubicBezTo>
                  <a:cubicBezTo>
                    <a:pt x="76" y="0"/>
                    <a:pt x="0" y="4"/>
                    <a:pt x="0" y="8"/>
                  </a:cubicBezTo>
                  <a:cubicBezTo>
                    <a:pt x="0" y="4"/>
                    <a:pt x="74" y="0"/>
                    <a:pt x="117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59" y="0"/>
                    <a:pt x="153" y="4"/>
                    <a:pt x="153" y="8"/>
                  </a:cubicBezTo>
                  <a:cubicBezTo>
                    <a:pt x="153" y="12"/>
                    <a:pt x="159" y="15"/>
                    <a:pt x="117" y="15"/>
                  </a:cubicBezTo>
                  <a:cubicBezTo>
                    <a:pt x="116" y="15"/>
                    <a:pt x="116" y="15"/>
                    <a:pt x="116" y="15"/>
                  </a:cubicBezTo>
                  <a:cubicBezTo>
                    <a:pt x="73" y="15"/>
                    <a:pt x="0" y="12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2"/>
                    <a:pt x="75" y="15"/>
                    <a:pt x="118" y="15"/>
                  </a:cubicBezTo>
                  <a:cubicBezTo>
                    <a:pt x="118" y="15"/>
                    <a:pt x="119" y="15"/>
                    <a:pt x="119" y="15"/>
                  </a:cubicBezTo>
                  <a:cubicBezTo>
                    <a:pt x="162" y="15"/>
                    <a:pt x="156" y="12"/>
                    <a:pt x="156" y="8"/>
                  </a:cubicBezTo>
                  <a:cubicBezTo>
                    <a:pt x="156" y="3"/>
                    <a:pt x="162" y="0"/>
                    <a:pt x="120" y="0"/>
                  </a:cubicBezTo>
                </a:path>
              </a:pathLst>
            </a:custGeom>
            <a:solidFill>
              <a:srgbClr val="F6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Freeform 13"/>
            <p:cNvSpPr/>
            <p:nvPr/>
          </p:nvSpPr>
          <p:spPr bwMode="auto">
            <a:xfrm>
              <a:off x="3613151" y="5540375"/>
              <a:ext cx="676275" cy="63500"/>
            </a:xfrm>
            <a:custGeom>
              <a:avLst/>
              <a:gdLst>
                <a:gd name="T0" fmla="*/ 2147483646 w 159"/>
                <a:gd name="T1" fmla="*/ 0 h 15"/>
                <a:gd name="T2" fmla="*/ 2147483646 w 159"/>
                <a:gd name="T3" fmla="*/ 0 h 15"/>
                <a:gd name="T4" fmla="*/ 0 w 159"/>
                <a:gd name="T5" fmla="*/ 2147483646 h 15"/>
                <a:gd name="T6" fmla="*/ 0 w 159"/>
                <a:gd name="T7" fmla="*/ 2147483646 h 15"/>
                <a:gd name="T8" fmla="*/ 0 w 159"/>
                <a:gd name="T9" fmla="*/ 2147483646 h 15"/>
                <a:gd name="T10" fmla="*/ 0 w 159"/>
                <a:gd name="T11" fmla="*/ 2147483646 h 15"/>
                <a:gd name="T12" fmla="*/ 2147483646 w 159"/>
                <a:gd name="T13" fmla="*/ 0 h 15"/>
                <a:gd name="T14" fmla="*/ 2147483646 w 159"/>
                <a:gd name="T15" fmla="*/ 0 h 15"/>
                <a:gd name="T16" fmla="*/ 2147483646 w 159"/>
                <a:gd name="T17" fmla="*/ 2147483646 h 15"/>
                <a:gd name="T18" fmla="*/ 2147483646 w 159"/>
                <a:gd name="T19" fmla="*/ 2147483646 h 15"/>
                <a:gd name="T20" fmla="*/ 2147483646 w 159"/>
                <a:gd name="T21" fmla="*/ 2147483646 h 15"/>
                <a:gd name="T22" fmla="*/ 0 w 159"/>
                <a:gd name="T23" fmla="*/ 2147483646 h 15"/>
                <a:gd name="T24" fmla="*/ 0 w 159"/>
                <a:gd name="T25" fmla="*/ 2147483646 h 15"/>
                <a:gd name="T26" fmla="*/ 0 w 159"/>
                <a:gd name="T27" fmla="*/ 2147483646 h 15"/>
                <a:gd name="T28" fmla="*/ 0 w 159"/>
                <a:gd name="T29" fmla="*/ 2147483646 h 15"/>
                <a:gd name="T30" fmla="*/ 0 w 159"/>
                <a:gd name="T31" fmla="*/ 2147483646 h 15"/>
                <a:gd name="T32" fmla="*/ 0 w 159"/>
                <a:gd name="T33" fmla="*/ 2147483646 h 15"/>
                <a:gd name="T34" fmla="*/ 2147483646 w 159"/>
                <a:gd name="T35" fmla="*/ 2147483646 h 15"/>
                <a:gd name="T36" fmla="*/ 2147483646 w 159"/>
                <a:gd name="T37" fmla="*/ 2147483646 h 15"/>
                <a:gd name="T38" fmla="*/ 2147483646 w 159"/>
                <a:gd name="T39" fmla="*/ 2147483646 h 15"/>
                <a:gd name="T40" fmla="*/ 2147483646 w 159"/>
                <a:gd name="T41" fmla="*/ 0 h 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9" h="15">
                  <a:moveTo>
                    <a:pt x="117" y="0"/>
                  </a:moveTo>
                  <a:cubicBezTo>
                    <a:pt x="117" y="0"/>
                    <a:pt x="117" y="0"/>
                    <a:pt x="117" y="0"/>
                  </a:cubicBezTo>
                  <a:cubicBezTo>
                    <a:pt x="74" y="0"/>
                    <a:pt x="0" y="4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73" y="0"/>
                    <a:pt x="114" y="0"/>
                  </a:cubicBezTo>
                  <a:cubicBezTo>
                    <a:pt x="114" y="0"/>
                    <a:pt x="115" y="0"/>
                    <a:pt x="115" y="0"/>
                  </a:cubicBezTo>
                  <a:cubicBezTo>
                    <a:pt x="156" y="0"/>
                    <a:pt x="150" y="4"/>
                    <a:pt x="150" y="8"/>
                  </a:cubicBezTo>
                  <a:cubicBezTo>
                    <a:pt x="150" y="12"/>
                    <a:pt x="156" y="15"/>
                    <a:pt x="114" y="15"/>
                  </a:cubicBezTo>
                  <a:cubicBezTo>
                    <a:pt x="114" y="15"/>
                    <a:pt x="114" y="15"/>
                    <a:pt x="113" y="15"/>
                  </a:cubicBezTo>
                  <a:cubicBezTo>
                    <a:pt x="72" y="15"/>
                    <a:pt x="0" y="12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2"/>
                    <a:pt x="73" y="15"/>
                    <a:pt x="116" y="15"/>
                  </a:cubicBezTo>
                  <a:cubicBezTo>
                    <a:pt x="116" y="15"/>
                    <a:pt x="116" y="15"/>
                    <a:pt x="117" y="15"/>
                  </a:cubicBezTo>
                  <a:cubicBezTo>
                    <a:pt x="159" y="15"/>
                    <a:pt x="153" y="12"/>
                    <a:pt x="153" y="8"/>
                  </a:cubicBezTo>
                  <a:cubicBezTo>
                    <a:pt x="153" y="4"/>
                    <a:pt x="159" y="0"/>
                    <a:pt x="117" y="0"/>
                  </a:cubicBezTo>
                </a:path>
              </a:pathLst>
            </a:custGeom>
            <a:solidFill>
              <a:srgbClr val="F5F4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Freeform 14"/>
            <p:cNvSpPr/>
            <p:nvPr/>
          </p:nvSpPr>
          <p:spPr bwMode="auto">
            <a:xfrm>
              <a:off x="3613151" y="5540375"/>
              <a:ext cx="663575" cy="63500"/>
            </a:xfrm>
            <a:custGeom>
              <a:avLst/>
              <a:gdLst>
                <a:gd name="T0" fmla="*/ 2147483646 w 156"/>
                <a:gd name="T1" fmla="*/ 0 h 15"/>
                <a:gd name="T2" fmla="*/ 2147483646 w 156"/>
                <a:gd name="T3" fmla="*/ 0 h 15"/>
                <a:gd name="T4" fmla="*/ 0 w 156"/>
                <a:gd name="T5" fmla="*/ 2147483646 h 15"/>
                <a:gd name="T6" fmla="*/ 2147483646 w 156"/>
                <a:gd name="T7" fmla="*/ 2147483646 h 15"/>
                <a:gd name="T8" fmla="*/ 2147483646 w 156"/>
                <a:gd name="T9" fmla="*/ 2147483646 h 15"/>
                <a:gd name="T10" fmla="*/ 2147483646 w 156"/>
                <a:gd name="T11" fmla="*/ 2147483646 h 15"/>
                <a:gd name="T12" fmla="*/ 2147483646 w 156"/>
                <a:gd name="T13" fmla="*/ 2147483646 h 15"/>
                <a:gd name="T14" fmla="*/ 2147483646 w 156"/>
                <a:gd name="T15" fmla="*/ 2147483646 h 15"/>
                <a:gd name="T16" fmla="*/ 0 w 156"/>
                <a:gd name="T17" fmla="*/ 2147483646 h 15"/>
                <a:gd name="T18" fmla="*/ 2147483646 w 156"/>
                <a:gd name="T19" fmla="*/ 2147483646 h 15"/>
                <a:gd name="T20" fmla="*/ 2147483646 w 156"/>
                <a:gd name="T21" fmla="*/ 2147483646 h 15"/>
                <a:gd name="T22" fmla="*/ 2147483646 w 156"/>
                <a:gd name="T23" fmla="*/ 2147483646 h 15"/>
                <a:gd name="T24" fmla="*/ 2147483646 w 156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" h="15">
                  <a:moveTo>
                    <a:pt x="115" y="0"/>
                  </a:moveTo>
                  <a:cubicBezTo>
                    <a:pt x="115" y="0"/>
                    <a:pt x="114" y="0"/>
                    <a:pt x="114" y="0"/>
                  </a:cubicBezTo>
                  <a:cubicBezTo>
                    <a:pt x="73" y="0"/>
                    <a:pt x="0" y="4"/>
                    <a:pt x="0" y="8"/>
                  </a:cubicBezTo>
                  <a:cubicBezTo>
                    <a:pt x="0" y="4"/>
                    <a:pt x="71" y="1"/>
                    <a:pt x="112" y="1"/>
                  </a:cubicBezTo>
                  <a:cubicBezTo>
                    <a:pt x="112" y="1"/>
                    <a:pt x="112" y="1"/>
                    <a:pt x="113" y="1"/>
                  </a:cubicBezTo>
                  <a:cubicBezTo>
                    <a:pt x="152" y="1"/>
                    <a:pt x="147" y="4"/>
                    <a:pt x="147" y="8"/>
                  </a:cubicBezTo>
                  <a:cubicBezTo>
                    <a:pt x="147" y="11"/>
                    <a:pt x="152" y="15"/>
                    <a:pt x="112" y="15"/>
                  </a:cubicBezTo>
                  <a:cubicBezTo>
                    <a:pt x="111" y="15"/>
                    <a:pt x="111" y="15"/>
                    <a:pt x="111" y="15"/>
                  </a:cubicBezTo>
                  <a:cubicBezTo>
                    <a:pt x="70" y="15"/>
                    <a:pt x="0" y="12"/>
                    <a:pt x="0" y="8"/>
                  </a:cubicBezTo>
                  <a:cubicBezTo>
                    <a:pt x="0" y="12"/>
                    <a:pt x="72" y="15"/>
                    <a:pt x="113" y="15"/>
                  </a:cubicBezTo>
                  <a:cubicBezTo>
                    <a:pt x="114" y="15"/>
                    <a:pt x="114" y="15"/>
                    <a:pt x="114" y="15"/>
                  </a:cubicBezTo>
                  <a:cubicBezTo>
                    <a:pt x="156" y="15"/>
                    <a:pt x="150" y="12"/>
                    <a:pt x="150" y="8"/>
                  </a:cubicBezTo>
                  <a:cubicBezTo>
                    <a:pt x="150" y="4"/>
                    <a:pt x="156" y="0"/>
                    <a:pt x="115" y="0"/>
                  </a:cubicBezTo>
                </a:path>
              </a:pathLst>
            </a:custGeom>
            <a:solidFill>
              <a:srgbClr val="F4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15"/>
            <p:cNvSpPr/>
            <p:nvPr/>
          </p:nvSpPr>
          <p:spPr bwMode="auto">
            <a:xfrm>
              <a:off x="3613151" y="5543550"/>
              <a:ext cx="646113" cy="60325"/>
            </a:xfrm>
            <a:custGeom>
              <a:avLst/>
              <a:gdLst>
                <a:gd name="T0" fmla="*/ 2147483646 w 152"/>
                <a:gd name="T1" fmla="*/ 0 h 14"/>
                <a:gd name="T2" fmla="*/ 2147483646 w 152"/>
                <a:gd name="T3" fmla="*/ 0 h 14"/>
                <a:gd name="T4" fmla="*/ 0 w 152"/>
                <a:gd name="T5" fmla="*/ 2147483646 h 14"/>
                <a:gd name="T6" fmla="*/ 0 w 152"/>
                <a:gd name="T7" fmla="*/ 2147483646 h 14"/>
                <a:gd name="T8" fmla="*/ 0 w 152"/>
                <a:gd name="T9" fmla="*/ 2147483646 h 14"/>
                <a:gd name="T10" fmla="*/ 2147483646 w 152"/>
                <a:gd name="T11" fmla="*/ 0 h 14"/>
                <a:gd name="T12" fmla="*/ 2147483646 w 152"/>
                <a:gd name="T13" fmla="*/ 0 h 14"/>
                <a:gd name="T14" fmla="*/ 2147483646 w 152"/>
                <a:gd name="T15" fmla="*/ 2147483646 h 14"/>
                <a:gd name="T16" fmla="*/ 2147483646 w 152"/>
                <a:gd name="T17" fmla="*/ 2147483646 h 14"/>
                <a:gd name="T18" fmla="*/ 2147483646 w 152"/>
                <a:gd name="T19" fmla="*/ 2147483646 h 14"/>
                <a:gd name="T20" fmla="*/ 0 w 152"/>
                <a:gd name="T21" fmla="*/ 2147483646 h 14"/>
                <a:gd name="T22" fmla="*/ 0 w 152"/>
                <a:gd name="T23" fmla="*/ 2147483646 h 14"/>
                <a:gd name="T24" fmla="*/ 0 w 152"/>
                <a:gd name="T25" fmla="*/ 2147483646 h 14"/>
                <a:gd name="T26" fmla="*/ 0 w 152"/>
                <a:gd name="T27" fmla="*/ 2147483646 h 14"/>
                <a:gd name="T28" fmla="*/ 0 w 152"/>
                <a:gd name="T29" fmla="*/ 2147483646 h 14"/>
                <a:gd name="T30" fmla="*/ 0 w 152"/>
                <a:gd name="T31" fmla="*/ 2147483646 h 14"/>
                <a:gd name="T32" fmla="*/ 0 w 152"/>
                <a:gd name="T33" fmla="*/ 2147483646 h 14"/>
                <a:gd name="T34" fmla="*/ 0 w 152"/>
                <a:gd name="T35" fmla="*/ 2147483646 h 14"/>
                <a:gd name="T36" fmla="*/ 0 w 152"/>
                <a:gd name="T37" fmla="*/ 2147483646 h 14"/>
                <a:gd name="T38" fmla="*/ 0 w 152"/>
                <a:gd name="T39" fmla="*/ 2147483646 h 14"/>
                <a:gd name="T40" fmla="*/ 2147483646 w 152"/>
                <a:gd name="T41" fmla="*/ 2147483646 h 14"/>
                <a:gd name="T42" fmla="*/ 2147483646 w 152"/>
                <a:gd name="T43" fmla="*/ 2147483646 h 14"/>
                <a:gd name="T44" fmla="*/ 2147483646 w 152"/>
                <a:gd name="T45" fmla="*/ 2147483646 h 14"/>
                <a:gd name="T46" fmla="*/ 2147483646 w 152"/>
                <a:gd name="T47" fmla="*/ 0 h 1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52" h="14">
                  <a:moveTo>
                    <a:pt x="113" y="0"/>
                  </a:moveTo>
                  <a:cubicBezTo>
                    <a:pt x="112" y="0"/>
                    <a:pt x="112" y="0"/>
                    <a:pt x="112" y="0"/>
                  </a:cubicBezTo>
                  <a:cubicBezTo>
                    <a:pt x="71" y="0"/>
                    <a:pt x="0" y="3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70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49" y="0"/>
                    <a:pt x="144" y="3"/>
                    <a:pt x="144" y="7"/>
                  </a:cubicBezTo>
                  <a:cubicBezTo>
                    <a:pt x="144" y="10"/>
                    <a:pt x="149" y="13"/>
                    <a:pt x="109" y="13"/>
                  </a:cubicBezTo>
                  <a:cubicBezTo>
                    <a:pt x="109" y="13"/>
                    <a:pt x="109" y="13"/>
                    <a:pt x="109" y="13"/>
                  </a:cubicBezTo>
                  <a:cubicBezTo>
                    <a:pt x="69" y="13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11"/>
                    <a:pt x="70" y="14"/>
                    <a:pt x="111" y="14"/>
                  </a:cubicBezTo>
                  <a:cubicBezTo>
                    <a:pt x="111" y="14"/>
                    <a:pt x="111" y="14"/>
                    <a:pt x="112" y="14"/>
                  </a:cubicBezTo>
                  <a:cubicBezTo>
                    <a:pt x="152" y="14"/>
                    <a:pt x="147" y="10"/>
                    <a:pt x="147" y="7"/>
                  </a:cubicBezTo>
                  <a:cubicBezTo>
                    <a:pt x="147" y="3"/>
                    <a:pt x="152" y="0"/>
                    <a:pt x="113" y="0"/>
                  </a:cubicBezTo>
                </a:path>
              </a:pathLst>
            </a:custGeom>
            <a:solidFill>
              <a:srgbClr val="F2F1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Freeform 16"/>
            <p:cNvSpPr/>
            <p:nvPr/>
          </p:nvSpPr>
          <p:spPr bwMode="auto">
            <a:xfrm>
              <a:off x="3613151" y="5543550"/>
              <a:ext cx="633413" cy="55563"/>
            </a:xfrm>
            <a:custGeom>
              <a:avLst/>
              <a:gdLst>
                <a:gd name="T0" fmla="*/ 2147483646 w 149"/>
                <a:gd name="T1" fmla="*/ 0 h 13"/>
                <a:gd name="T2" fmla="*/ 2147483646 w 149"/>
                <a:gd name="T3" fmla="*/ 0 h 13"/>
                <a:gd name="T4" fmla="*/ 0 w 149"/>
                <a:gd name="T5" fmla="*/ 2147483646 h 13"/>
                <a:gd name="T6" fmla="*/ 0 w 149"/>
                <a:gd name="T7" fmla="*/ 2147483646 h 13"/>
                <a:gd name="T8" fmla="*/ 2147483646 w 149"/>
                <a:gd name="T9" fmla="*/ 0 h 13"/>
                <a:gd name="T10" fmla="*/ 2147483646 w 149"/>
                <a:gd name="T11" fmla="*/ 0 h 13"/>
                <a:gd name="T12" fmla="*/ 2147483646 w 149"/>
                <a:gd name="T13" fmla="*/ 2147483646 h 13"/>
                <a:gd name="T14" fmla="*/ 2147483646 w 149"/>
                <a:gd name="T15" fmla="*/ 2147483646 h 13"/>
                <a:gd name="T16" fmla="*/ 2147483646 w 149"/>
                <a:gd name="T17" fmla="*/ 2147483646 h 13"/>
                <a:gd name="T18" fmla="*/ 0 w 149"/>
                <a:gd name="T19" fmla="*/ 2147483646 h 13"/>
                <a:gd name="T20" fmla="*/ 2147483646 w 149"/>
                <a:gd name="T21" fmla="*/ 2147483646 h 13"/>
                <a:gd name="T22" fmla="*/ 2147483646 w 149"/>
                <a:gd name="T23" fmla="*/ 2147483646 h 13"/>
                <a:gd name="T24" fmla="*/ 2147483646 w 149"/>
                <a:gd name="T25" fmla="*/ 2147483646 h 13"/>
                <a:gd name="T26" fmla="*/ 2147483646 w 149"/>
                <a:gd name="T27" fmla="*/ 0 h 1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9" h="13">
                  <a:moveTo>
                    <a:pt x="110" y="0"/>
                  </a:moveTo>
                  <a:cubicBezTo>
                    <a:pt x="110" y="0"/>
                    <a:pt x="110" y="0"/>
                    <a:pt x="109" y="0"/>
                  </a:cubicBezTo>
                  <a:cubicBezTo>
                    <a:pt x="70" y="0"/>
                    <a:pt x="0" y="3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68" y="0"/>
                    <a:pt x="107" y="0"/>
                  </a:cubicBezTo>
                  <a:cubicBezTo>
                    <a:pt x="107" y="0"/>
                    <a:pt x="107" y="0"/>
                    <a:pt x="108" y="0"/>
                  </a:cubicBezTo>
                  <a:cubicBezTo>
                    <a:pt x="146" y="0"/>
                    <a:pt x="141" y="3"/>
                    <a:pt x="141" y="7"/>
                  </a:cubicBezTo>
                  <a:cubicBezTo>
                    <a:pt x="141" y="10"/>
                    <a:pt x="146" y="13"/>
                    <a:pt x="107" y="13"/>
                  </a:cubicBezTo>
                  <a:cubicBezTo>
                    <a:pt x="107" y="13"/>
                    <a:pt x="106" y="13"/>
                    <a:pt x="106" y="13"/>
                  </a:cubicBezTo>
                  <a:cubicBezTo>
                    <a:pt x="67" y="13"/>
                    <a:pt x="0" y="10"/>
                    <a:pt x="0" y="7"/>
                  </a:cubicBezTo>
                  <a:cubicBezTo>
                    <a:pt x="0" y="11"/>
                    <a:pt x="69" y="13"/>
                    <a:pt x="109" y="13"/>
                  </a:cubicBezTo>
                  <a:cubicBezTo>
                    <a:pt x="109" y="13"/>
                    <a:pt x="109" y="13"/>
                    <a:pt x="109" y="13"/>
                  </a:cubicBezTo>
                  <a:cubicBezTo>
                    <a:pt x="149" y="13"/>
                    <a:pt x="144" y="10"/>
                    <a:pt x="144" y="7"/>
                  </a:cubicBezTo>
                  <a:cubicBezTo>
                    <a:pt x="144" y="3"/>
                    <a:pt x="149" y="0"/>
                    <a:pt x="110" y="0"/>
                  </a:cubicBezTo>
                </a:path>
              </a:pathLst>
            </a:custGeom>
            <a:solidFill>
              <a:srgbClr val="F1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Freeform 17"/>
            <p:cNvSpPr/>
            <p:nvPr/>
          </p:nvSpPr>
          <p:spPr bwMode="auto">
            <a:xfrm>
              <a:off x="3613151" y="5543550"/>
              <a:ext cx="620713" cy="55563"/>
            </a:xfrm>
            <a:custGeom>
              <a:avLst/>
              <a:gdLst>
                <a:gd name="T0" fmla="*/ 2147483646 w 146"/>
                <a:gd name="T1" fmla="*/ 0 h 13"/>
                <a:gd name="T2" fmla="*/ 2147483646 w 146"/>
                <a:gd name="T3" fmla="*/ 0 h 13"/>
                <a:gd name="T4" fmla="*/ 0 w 146"/>
                <a:gd name="T5" fmla="*/ 2147483646 h 13"/>
                <a:gd name="T6" fmla="*/ 0 w 146"/>
                <a:gd name="T7" fmla="*/ 2147483646 h 13"/>
                <a:gd name="T8" fmla="*/ 0 w 146"/>
                <a:gd name="T9" fmla="*/ 2147483646 h 13"/>
                <a:gd name="T10" fmla="*/ 0 w 146"/>
                <a:gd name="T11" fmla="*/ 2147483646 h 13"/>
                <a:gd name="T12" fmla="*/ 2147483646 w 146"/>
                <a:gd name="T13" fmla="*/ 0 h 13"/>
                <a:gd name="T14" fmla="*/ 2147483646 w 146"/>
                <a:gd name="T15" fmla="*/ 0 h 13"/>
                <a:gd name="T16" fmla="*/ 2147483646 w 146"/>
                <a:gd name="T17" fmla="*/ 2147483646 h 13"/>
                <a:gd name="T18" fmla="*/ 2147483646 w 146"/>
                <a:gd name="T19" fmla="*/ 2147483646 h 13"/>
                <a:gd name="T20" fmla="*/ 2147483646 w 146"/>
                <a:gd name="T21" fmla="*/ 2147483646 h 13"/>
                <a:gd name="T22" fmla="*/ 0 w 146"/>
                <a:gd name="T23" fmla="*/ 2147483646 h 13"/>
                <a:gd name="T24" fmla="*/ 0 w 146"/>
                <a:gd name="T25" fmla="*/ 2147483646 h 13"/>
                <a:gd name="T26" fmla="*/ 2147483646 w 146"/>
                <a:gd name="T27" fmla="*/ 2147483646 h 13"/>
                <a:gd name="T28" fmla="*/ 2147483646 w 146"/>
                <a:gd name="T29" fmla="*/ 2147483646 h 13"/>
                <a:gd name="T30" fmla="*/ 2147483646 w 146"/>
                <a:gd name="T31" fmla="*/ 2147483646 h 13"/>
                <a:gd name="T32" fmla="*/ 2147483646 w 146"/>
                <a:gd name="T33" fmla="*/ 0 h 1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6" h="13">
                  <a:moveTo>
                    <a:pt x="108" y="0"/>
                  </a:moveTo>
                  <a:cubicBezTo>
                    <a:pt x="107" y="0"/>
                    <a:pt x="107" y="0"/>
                    <a:pt x="107" y="0"/>
                  </a:cubicBezTo>
                  <a:cubicBezTo>
                    <a:pt x="68" y="0"/>
                    <a:pt x="0" y="3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66" y="0"/>
                    <a:pt x="104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42" y="0"/>
                    <a:pt x="137" y="3"/>
                    <a:pt x="137" y="7"/>
                  </a:cubicBezTo>
                  <a:cubicBezTo>
                    <a:pt x="137" y="10"/>
                    <a:pt x="143" y="13"/>
                    <a:pt x="104" y="13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66" y="13"/>
                    <a:pt x="0" y="10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10"/>
                    <a:pt x="67" y="13"/>
                    <a:pt x="106" y="13"/>
                  </a:cubicBezTo>
                  <a:cubicBezTo>
                    <a:pt x="106" y="13"/>
                    <a:pt x="107" y="13"/>
                    <a:pt x="107" y="13"/>
                  </a:cubicBezTo>
                  <a:cubicBezTo>
                    <a:pt x="146" y="13"/>
                    <a:pt x="141" y="10"/>
                    <a:pt x="141" y="7"/>
                  </a:cubicBezTo>
                  <a:cubicBezTo>
                    <a:pt x="141" y="3"/>
                    <a:pt x="146" y="0"/>
                    <a:pt x="108" y="0"/>
                  </a:cubicBezTo>
                </a:path>
              </a:pathLst>
            </a:custGeom>
            <a:solidFill>
              <a:srgbClr val="F0EE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18"/>
            <p:cNvSpPr/>
            <p:nvPr/>
          </p:nvSpPr>
          <p:spPr bwMode="auto">
            <a:xfrm>
              <a:off x="3613151" y="5543550"/>
              <a:ext cx="608013" cy="55563"/>
            </a:xfrm>
            <a:custGeom>
              <a:avLst/>
              <a:gdLst>
                <a:gd name="T0" fmla="*/ 2147483646 w 143"/>
                <a:gd name="T1" fmla="*/ 0 h 13"/>
                <a:gd name="T2" fmla="*/ 2147483646 w 143"/>
                <a:gd name="T3" fmla="*/ 0 h 13"/>
                <a:gd name="T4" fmla="*/ 0 w 143"/>
                <a:gd name="T5" fmla="*/ 2147483646 h 13"/>
                <a:gd name="T6" fmla="*/ 2147483646 w 143"/>
                <a:gd name="T7" fmla="*/ 0 h 13"/>
                <a:gd name="T8" fmla="*/ 2147483646 w 143"/>
                <a:gd name="T9" fmla="*/ 0 h 13"/>
                <a:gd name="T10" fmla="*/ 2147483646 w 143"/>
                <a:gd name="T11" fmla="*/ 2147483646 h 13"/>
                <a:gd name="T12" fmla="*/ 2147483646 w 143"/>
                <a:gd name="T13" fmla="*/ 2147483646 h 13"/>
                <a:gd name="T14" fmla="*/ 2147483646 w 143"/>
                <a:gd name="T15" fmla="*/ 2147483646 h 13"/>
                <a:gd name="T16" fmla="*/ 0 w 143"/>
                <a:gd name="T17" fmla="*/ 2147483646 h 13"/>
                <a:gd name="T18" fmla="*/ 0 w 143"/>
                <a:gd name="T19" fmla="*/ 2147483646 h 13"/>
                <a:gd name="T20" fmla="*/ 2147483646 w 143"/>
                <a:gd name="T21" fmla="*/ 2147483646 h 13"/>
                <a:gd name="T22" fmla="*/ 2147483646 w 143"/>
                <a:gd name="T23" fmla="*/ 2147483646 h 13"/>
                <a:gd name="T24" fmla="*/ 2147483646 w 143"/>
                <a:gd name="T25" fmla="*/ 2147483646 h 13"/>
                <a:gd name="T26" fmla="*/ 2147483646 w 143"/>
                <a:gd name="T27" fmla="*/ 0 h 1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3" h="13">
                  <a:moveTo>
                    <a:pt x="105" y="0"/>
                  </a:moveTo>
                  <a:cubicBezTo>
                    <a:pt x="105" y="0"/>
                    <a:pt x="105" y="0"/>
                    <a:pt x="104" y="0"/>
                  </a:cubicBezTo>
                  <a:cubicBezTo>
                    <a:pt x="66" y="0"/>
                    <a:pt x="0" y="3"/>
                    <a:pt x="0" y="7"/>
                  </a:cubicBezTo>
                  <a:cubicBezTo>
                    <a:pt x="0" y="3"/>
                    <a:pt x="65" y="0"/>
                    <a:pt x="102" y="0"/>
                  </a:cubicBezTo>
                  <a:cubicBezTo>
                    <a:pt x="102" y="0"/>
                    <a:pt x="103" y="0"/>
                    <a:pt x="103" y="0"/>
                  </a:cubicBezTo>
                  <a:cubicBezTo>
                    <a:pt x="139" y="0"/>
                    <a:pt x="134" y="3"/>
                    <a:pt x="134" y="7"/>
                  </a:cubicBezTo>
                  <a:cubicBezTo>
                    <a:pt x="134" y="10"/>
                    <a:pt x="139" y="13"/>
                    <a:pt x="102" y="13"/>
                  </a:cubicBezTo>
                  <a:cubicBezTo>
                    <a:pt x="102" y="13"/>
                    <a:pt x="102" y="13"/>
                    <a:pt x="101" y="13"/>
                  </a:cubicBezTo>
                  <a:cubicBezTo>
                    <a:pt x="64" y="13"/>
                    <a:pt x="0" y="10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10"/>
                    <a:pt x="66" y="13"/>
                    <a:pt x="104" y="13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43" y="13"/>
                    <a:pt x="137" y="10"/>
                    <a:pt x="137" y="7"/>
                  </a:cubicBezTo>
                  <a:cubicBezTo>
                    <a:pt x="137" y="3"/>
                    <a:pt x="142" y="0"/>
                    <a:pt x="105" y="0"/>
                  </a:cubicBezTo>
                </a:path>
              </a:pathLst>
            </a:custGeom>
            <a:solidFill>
              <a:srgbClr val="EFED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19"/>
            <p:cNvSpPr/>
            <p:nvPr/>
          </p:nvSpPr>
          <p:spPr bwMode="auto">
            <a:xfrm>
              <a:off x="3613151" y="5543550"/>
              <a:ext cx="592138" cy="55563"/>
            </a:xfrm>
            <a:custGeom>
              <a:avLst/>
              <a:gdLst>
                <a:gd name="T0" fmla="*/ 2147483646 w 139"/>
                <a:gd name="T1" fmla="*/ 0 h 13"/>
                <a:gd name="T2" fmla="*/ 2147483646 w 139"/>
                <a:gd name="T3" fmla="*/ 0 h 13"/>
                <a:gd name="T4" fmla="*/ 0 w 139"/>
                <a:gd name="T5" fmla="*/ 2147483646 h 13"/>
                <a:gd name="T6" fmla="*/ 0 w 139"/>
                <a:gd name="T7" fmla="*/ 2147483646 h 13"/>
                <a:gd name="T8" fmla="*/ 2147483646 w 139"/>
                <a:gd name="T9" fmla="*/ 2147483646 h 13"/>
                <a:gd name="T10" fmla="*/ 2147483646 w 139"/>
                <a:gd name="T11" fmla="*/ 2147483646 h 13"/>
                <a:gd name="T12" fmla="*/ 2147483646 w 139"/>
                <a:gd name="T13" fmla="*/ 2147483646 h 13"/>
                <a:gd name="T14" fmla="*/ 2147483646 w 139"/>
                <a:gd name="T15" fmla="*/ 2147483646 h 13"/>
                <a:gd name="T16" fmla="*/ 2147483646 w 139"/>
                <a:gd name="T17" fmla="*/ 2147483646 h 13"/>
                <a:gd name="T18" fmla="*/ 0 w 139"/>
                <a:gd name="T19" fmla="*/ 2147483646 h 13"/>
                <a:gd name="T20" fmla="*/ 0 w 139"/>
                <a:gd name="T21" fmla="*/ 2147483646 h 13"/>
                <a:gd name="T22" fmla="*/ 0 w 139"/>
                <a:gd name="T23" fmla="*/ 2147483646 h 13"/>
                <a:gd name="T24" fmla="*/ 0 w 139"/>
                <a:gd name="T25" fmla="*/ 2147483646 h 13"/>
                <a:gd name="T26" fmla="*/ 0 w 139"/>
                <a:gd name="T27" fmla="*/ 2147483646 h 13"/>
                <a:gd name="T28" fmla="*/ 0 w 139"/>
                <a:gd name="T29" fmla="*/ 2147483646 h 13"/>
                <a:gd name="T30" fmla="*/ 0 w 139"/>
                <a:gd name="T31" fmla="*/ 2147483646 h 13"/>
                <a:gd name="T32" fmla="*/ 0 w 139"/>
                <a:gd name="T33" fmla="*/ 2147483646 h 13"/>
                <a:gd name="T34" fmla="*/ 2147483646 w 139"/>
                <a:gd name="T35" fmla="*/ 2147483646 h 13"/>
                <a:gd name="T36" fmla="*/ 2147483646 w 139"/>
                <a:gd name="T37" fmla="*/ 2147483646 h 13"/>
                <a:gd name="T38" fmla="*/ 2147483646 w 139"/>
                <a:gd name="T39" fmla="*/ 2147483646 h 13"/>
                <a:gd name="T40" fmla="*/ 2147483646 w 139"/>
                <a:gd name="T41" fmla="*/ 0 h 1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39" h="13">
                  <a:moveTo>
                    <a:pt x="103" y="0"/>
                  </a:moveTo>
                  <a:cubicBezTo>
                    <a:pt x="103" y="0"/>
                    <a:pt x="102" y="0"/>
                    <a:pt x="102" y="0"/>
                  </a:cubicBezTo>
                  <a:cubicBezTo>
                    <a:pt x="65" y="0"/>
                    <a:pt x="0" y="3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63" y="1"/>
                    <a:pt x="100" y="1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36" y="1"/>
                    <a:pt x="131" y="3"/>
                    <a:pt x="131" y="7"/>
                  </a:cubicBezTo>
                  <a:cubicBezTo>
                    <a:pt x="131" y="10"/>
                    <a:pt x="136" y="13"/>
                    <a:pt x="100" y="13"/>
                  </a:cubicBezTo>
                  <a:cubicBezTo>
                    <a:pt x="99" y="13"/>
                    <a:pt x="99" y="13"/>
                    <a:pt x="99" y="13"/>
                  </a:cubicBezTo>
                  <a:cubicBezTo>
                    <a:pt x="63" y="13"/>
                    <a:pt x="0" y="10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10"/>
                    <a:pt x="64" y="13"/>
                    <a:pt x="101" y="13"/>
                  </a:cubicBezTo>
                  <a:cubicBezTo>
                    <a:pt x="102" y="13"/>
                    <a:pt x="102" y="13"/>
                    <a:pt x="102" y="13"/>
                  </a:cubicBezTo>
                  <a:cubicBezTo>
                    <a:pt x="139" y="13"/>
                    <a:pt x="134" y="10"/>
                    <a:pt x="134" y="7"/>
                  </a:cubicBezTo>
                  <a:cubicBezTo>
                    <a:pt x="134" y="3"/>
                    <a:pt x="139" y="0"/>
                    <a:pt x="103" y="0"/>
                  </a:cubicBezTo>
                </a:path>
              </a:pathLst>
            </a:custGeom>
            <a:solidFill>
              <a:srgbClr val="ED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Freeform 20"/>
            <p:cNvSpPr/>
            <p:nvPr/>
          </p:nvSpPr>
          <p:spPr bwMode="auto">
            <a:xfrm>
              <a:off x="3613151" y="5548313"/>
              <a:ext cx="577850" cy="50800"/>
            </a:xfrm>
            <a:custGeom>
              <a:avLst/>
              <a:gdLst>
                <a:gd name="T0" fmla="*/ 2147483646 w 136"/>
                <a:gd name="T1" fmla="*/ 0 h 12"/>
                <a:gd name="T2" fmla="*/ 2147483646 w 136"/>
                <a:gd name="T3" fmla="*/ 0 h 12"/>
                <a:gd name="T4" fmla="*/ 0 w 136"/>
                <a:gd name="T5" fmla="*/ 2147483646 h 12"/>
                <a:gd name="T6" fmla="*/ 0 w 136"/>
                <a:gd name="T7" fmla="*/ 2147483646 h 12"/>
                <a:gd name="T8" fmla="*/ 0 w 136"/>
                <a:gd name="T9" fmla="*/ 2147483646 h 12"/>
                <a:gd name="T10" fmla="*/ 2147483646 w 136"/>
                <a:gd name="T11" fmla="*/ 0 h 12"/>
                <a:gd name="T12" fmla="*/ 2147483646 w 136"/>
                <a:gd name="T13" fmla="*/ 0 h 12"/>
                <a:gd name="T14" fmla="*/ 2147483646 w 136"/>
                <a:gd name="T15" fmla="*/ 2147483646 h 12"/>
                <a:gd name="T16" fmla="*/ 2147483646 w 136"/>
                <a:gd name="T17" fmla="*/ 2147483646 h 12"/>
                <a:gd name="T18" fmla="*/ 2147483646 w 136"/>
                <a:gd name="T19" fmla="*/ 2147483646 h 12"/>
                <a:gd name="T20" fmla="*/ 0 w 136"/>
                <a:gd name="T21" fmla="*/ 2147483646 h 12"/>
                <a:gd name="T22" fmla="*/ 2147483646 w 136"/>
                <a:gd name="T23" fmla="*/ 2147483646 h 12"/>
                <a:gd name="T24" fmla="*/ 2147483646 w 136"/>
                <a:gd name="T25" fmla="*/ 2147483646 h 12"/>
                <a:gd name="T26" fmla="*/ 2147483646 w 136"/>
                <a:gd name="T27" fmla="*/ 2147483646 h 12"/>
                <a:gd name="T28" fmla="*/ 2147483646 w 136"/>
                <a:gd name="T29" fmla="*/ 0 h 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6" h="12">
                  <a:moveTo>
                    <a:pt x="100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63" y="0"/>
                    <a:pt x="0" y="2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62" y="0"/>
                    <a:pt x="97" y="0"/>
                  </a:cubicBezTo>
                  <a:cubicBezTo>
                    <a:pt x="97" y="0"/>
                    <a:pt x="98" y="0"/>
                    <a:pt x="98" y="0"/>
                  </a:cubicBezTo>
                  <a:cubicBezTo>
                    <a:pt x="133" y="0"/>
                    <a:pt x="128" y="2"/>
                    <a:pt x="128" y="6"/>
                  </a:cubicBezTo>
                  <a:cubicBezTo>
                    <a:pt x="128" y="9"/>
                    <a:pt x="133" y="12"/>
                    <a:pt x="97" y="12"/>
                  </a:cubicBezTo>
                  <a:cubicBezTo>
                    <a:pt x="97" y="12"/>
                    <a:pt x="97" y="12"/>
                    <a:pt x="97" y="12"/>
                  </a:cubicBezTo>
                  <a:cubicBezTo>
                    <a:pt x="61" y="12"/>
                    <a:pt x="0" y="9"/>
                    <a:pt x="0" y="6"/>
                  </a:cubicBezTo>
                  <a:cubicBezTo>
                    <a:pt x="0" y="9"/>
                    <a:pt x="63" y="12"/>
                    <a:pt x="99" y="12"/>
                  </a:cubicBezTo>
                  <a:cubicBezTo>
                    <a:pt x="99" y="12"/>
                    <a:pt x="99" y="12"/>
                    <a:pt x="100" y="12"/>
                  </a:cubicBezTo>
                  <a:cubicBezTo>
                    <a:pt x="136" y="12"/>
                    <a:pt x="131" y="9"/>
                    <a:pt x="131" y="6"/>
                  </a:cubicBezTo>
                  <a:cubicBezTo>
                    <a:pt x="131" y="2"/>
                    <a:pt x="136" y="0"/>
                    <a:pt x="100" y="0"/>
                  </a:cubicBezTo>
                </a:path>
              </a:pathLst>
            </a:custGeom>
            <a:solidFill>
              <a:srgbClr val="ECEA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Freeform 21"/>
            <p:cNvSpPr/>
            <p:nvPr/>
          </p:nvSpPr>
          <p:spPr bwMode="auto">
            <a:xfrm>
              <a:off x="3613151" y="5548313"/>
              <a:ext cx="565150" cy="50800"/>
            </a:xfrm>
            <a:custGeom>
              <a:avLst/>
              <a:gdLst>
                <a:gd name="T0" fmla="*/ 2147483646 w 133"/>
                <a:gd name="T1" fmla="*/ 0 h 12"/>
                <a:gd name="T2" fmla="*/ 2147483646 w 133"/>
                <a:gd name="T3" fmla="*/ 0 h 12"/>
                <a:gd name="T4" fmla="*/ 0 w 133"/>
                <a:gd name="T5" fmla="*/ 2147483646 h 12"/>
                <a:gd name="T6" fmla="*/ 0 w 133"/>
                <a:gd name="T7" fmla="*/ 2147483646 h 12"/>
                <a:gd name="T8" fmla="*/ 0 w 133"/>
                <a:gd name="T9" fmla="*/ 2147483646 h 12"/>
                <a:gd name="T10" fmla="*/ 2147483646 w 133"/>
                <a:gd name="T11" fmla="*/ 0 h 12"/>
                <a:gd name="T12" fmla="*/ 2147483646 w 133"/>
                <a:gd name="T13" fmla="*/ 0 h 12"/>
                <a:gd name="T14" fmla="*/ 2147483646 w 133"/>
                <a:gd name="T15" fmla="*/ 2147483646 h 12"/>
                <a:gd name="T16" fmla="*/ 2147483646 w 133"/>
                <a:gd name="T17" fmla="*/ 2147483646 h 12"/>
                <a:gd name="T18" fmla="*/ 2147483646 w 133"/>
                <a:gd name="T19" fmla="*/ 2147483646 h 12"/>
                <a:gd name="T20" fmla="*/ 0 w 133"/>
                <a:gd name="T21" fmla="*/ 2147483646 h 12"/>
                <a:gd name="T22" fmla="*/ 0 w 133"/>
                <a:gd name="T23" fmla="*/ 2147483646 h 12"/>
                <a:gd name="T24" fmla="*/ 2147483646 w 133"/>
                <a:gd name="T25" fmla="*/ 2147483646 h 12"/>
                <a:gd name="T26" fmla="*/ 2147483646 w 133"/>
                <a:gd name="T27" fmla="*/ 2147483646 h 12"/>
                <a:gd name="T28" fmla="*/ 2147483646 w 133"/>
                <a:gd name="T29" fmla="*/ 2147483646 h 12"/>
                <a:gd name="T30" fmla="*/ 2147483646 w 133"/>
                <a:gd name="T31" fmla="*/ 0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3" h="12">
                  <a:moveTo>
                    <a:pt x="98" y="0"/>
                  </a:moveTo>
                  <a:cubicBezTo>
                    <a:pt x="98" y="0"/>
                    <a:pt x="97" y="0"/>
                    <a:pt x="97" y="0"/>
                  </a:cubicBezTo>
                  <a:cubicBezTo>
                    <a:pt x="62" y="0"/>
                    <a:pt x="0" y="2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60" y="0"/>
                    <a:pt x="95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129" y="0"/>
                    <a:pt x="125" y="2"/>
                    <a:pt x="125" y="6"/>
                  </a:cubicBezTo>
                  <a:cubicBezTo>
                    <a:pt x="125" y="9"/>
                    <a:pt x="129" y="11"/>
                    <a:pt x="95" y="11"/>
                  </a:cubicBezTo>
                  <a:cubicBezTo>
                    <a:pt x="95" y="11"/>
                    <a:pt x="94" y="11"/>
                    <a:pt x="94" y="11"/>
                  </a:cubicBezTo>
                  <a:cubicBezTo>
                    <a:pt x="59" y="11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9"/>
                    <a:pt x="61" y="12"/>
                    <a:pt x="97" y="12"/>
                  </a:cubicBezTo>
                  <a:cubicBezTo>
                    <a:pt x="97" y="12"/>
                    <a:pt x="97" y="12"/>
                    <a:pt x="97" y="12"/>
                  </a:cubicBezTo>
                  <a:cubicBezTo>
                    <a:pt x="133" y="12"/>
                    <a:pt x="128" y="9"/>
                    <a:pt x="128" y="6"/>
                  </a:cubicBezTo>
                  <a:cubicBezTo>
                    <a:pt x="128" y="2"/>
                    <a:pt x="133" y="0"/>
                    <a:pt x="98" y="0"/>
                  </a:cubicBezTo>
                </a:path>
              </a:pathLst>
            </a:custGeom>
            <a:solidFill>
              <a:srgbClr val="EB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Freeform 22"/>
            <p:cNvSpPr/>
            <p:nvPr/>
          </p:nvSpPr>
          <p:spPr bwMode="auto">
            <a:xfrm>
              <a:off x="3613151" y="5548313"/>
              <a:ext cx="549275" cy="47625"/>
            </a:xfrm>
            <a:custGeom>
              <a:avLst/>
              <a:gdLst>
                <a:gd name="T0" fmla="*/ 2147483646 w 129"/>
                <a:gd name="T1" fmla="*/ 0 h 11"/>
                <a:gd name="T2" fmla="*/ 2147483646 w 129"/>
                <a:gd name="T3" fmla="*/ 0 h 11"/>
                <a:gd name="T4" fmla="*/ 0 w 129"/>
                <a:gd name="T5" fmla="*/ 2147483646 h 11"/>
                <a:gd name="T6" fmla="*/ 2147483646 w 129"/>
                <a:gd name="T7" fmla="*/ 0 h 11"/>
                <a:gd name="T8" fmla="*/ 2147483646 w 129"/>
                <a:gd name="T9" fmla="*/ 0 h 11"/>
                <a:gd name="T10" fmla="*/ 2147483646 w 129"/>
                <a:gd name="T11" fmla="*/ 2147483646 h 11"/>
                <a:gd name="T12" fmla="*/ 2147483646 w 129"/>
                <a:gd name="T13" fmla="*/ 2147483646 h 11"/>
                <a:gd name="T14" fmla="*/ 2147483646 w 129"/>
                <a:gd name="T15" fmla="*/ 2147483646 h 11"/>
                <a:gd name="T16" fmla="*/ 0 w 129"/>
                <a:gd name="T17" fmla="*/ 2147483646 h 11"/>
                <a:gd name="T18" fmla="*/ 0 w 129"/>
                <a:gd name="T19" fmla="*/ 2147483646 h 11"/>
                <a:gd name="T20" fmla="*/ 0 w 129"/>
                <a:gd name="T21" fmla="*/ 2147483646 h 11"/>
                <a:gd name="T22" fmla="*/ 0 w 129"/>
                <a:gd name="T23" fmla="*/ 2147483646 h 11"/>
                <a:gd name="T24" fmla="*/ 0 w 129"/>
                <a:gd name="T25" fmla="*/ 2147483646 h 11"/>
                <a:gd name="T26" fmla="*/ 0 w 129"/>
                <a:gd name="T27" fmla="*/ 2147483646 h 11"/>
                <a:gd name="T28" fmla="*/ 2147483646 w 129"/>
                <a:gd name="T29" fmla="*/ 2147483646 h 11"/>
                <a:gd name="T30" fmla="*/ 2147483646 w 129"/>
                <a:gd name="T31" fmla="*/ 2147483646 h 11"/>
                <a:gd name="T32" fmla="*/ 2147483646 w 129"/>
                <a:gd name="T33" fmla="*/ 2147483646 h 11"/>
                <a:gd name="T34" fmla="*/ 2147483646 w 129"/>
                <a:gd name="T35" fmla="*/ 0 h 1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29" h="11">
                  <a:moveTo>
                    <a:pt x="95" y="0"/>
                  </a:moveTo>
                  <a:cubicBezTo>
                    <a:pt x="95" y="0"/>
                    <a:pt x="95" y="0"/>
                    <a:pt x="95" y="0"/>
                  </a:cubicBezTo>
                  <a:cubicBezTo>
                    <a:pt x="60" y="0"/>
                    <a:pt x="0" y="3"/>
                    <a:pt x="0" y="6"/>
                  </a:cubicBezTo>
                  <a:cubicBezTo>
                    <a:pt x="0" y="3"/>
                    <a:pt x="59" y="0"/>
                    <a:pt x="92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126" y="0"/>
                    <a:pt x="122" y="3"/>
                    <a:pt x="122" y="6"/>
                  </a:cubicBezTo>
                  <a:cubicBezTo>
                    <a:pt x="122" y="9"/>
                    <a:pt x="126" y="11"/>
                    <a:pt x="92" y="11"/>
                  </a:cubicBezTo>
                  <a:cubicBezTo>
                    <a:pt x="92" y="11"/>
                    <a:pt x="92" y="11"/>
                    <a:pt x="92" y="11"/>
                  </a:cubicBezTo>
                  <a:cubicBezTo>
                    <a:pt x="58" y="11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9"/>
                    <a:pt x="59" y="11"/>
                    <a:pt x="94" y="11"/>
                  </a:cubicBezTo>
                  <a:cubicBezTo>
                    <a:pt x="94" y="11"/>
                    <a:pt x="95" y="11"/>
                    <a:pt x="95" y="11"/>
                  </a:cubicBezTo>
                  <a:cubicBezTo>
                    <a:pt x="129" y="11"/>
                    <a:pt x="125" y="9"/>
                    <a:pt x="125" y="6"/>
                  </a:cubicBezTo>
                  <a:cubicBezTo>
                    <a:pt x="125" y="2"/>
                    <a:pt x="129" y="0"/>
                    <a:pt x="95" y="0"/>
                  </a:cubicBezTo>
                </a:path>
              </a:pathLst>
            </a:custGeom>
            <a:solidFill>
              <a:srgbClr val="E9E7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Freeform 23"/>
            <p:cNvSpPr/>
            <p:nvPr/>
          </p:nvSpPr>
          <p:spPr bwMode="auto">
            <a:xfrm>
              <a:off x="3613151" y="5548313"/>
              <a:ext cx="536575" cy="47625"/>
            </a:xfrm>
            <a:custGeom>
              <a:avLst/>
              <a:gdLst>
                <a:gd name="T0" fmla="*/ 2147483646 w 126"/>
                <a:gd name="T1" fmla="*/ 0 h 11"/>
                <a:gd name="T2" fmla="*/ 2147483646 w 126"/>
                <a:gd name="T3" fmla="*/ 0 h 11"/>
                <a:gd name="T4" fmla="*/ 0 w 126"/>
                <a:gd name="T5" fmla="*/ 2147483646 h 11"/>
                <a:gd name="T6" fmla="*/ 0 w 126"/>
                <a:gd name="T7" fmla="*/ 2147483646 h 11"/>
                <a:gd name="T8" fmla="*/ 0 w 126"/>
                <a:gd name="T9" fmla="*/ 2147483646 h 11"/>
                <a:gd name="T10" fmla="*/ 0 w 126"/>
                <a:gd name="T11" fmla="*/ 2147483646 h 11"/>
                <a:gd name="T12" fmla="*/ 2147483646 w 126"/>
                <a:gd name="T13" fmla="*/ 0 h 11"/>
                <a:gd name="T14" fmla="*/ 2147483646 w 126"/>
                <a:gd name="T15" fmla="*/ 0 h 11"/>
                <a:gd name="T16" fmla="*/ 2147483646 w 126"/>
                <a:gd name="T17" fmla="*/ 2147483646 h 11"/>
                <a:gd name="T18" fmla="*/ 2147483646 w 126"/>
                <a:gd name="T19" fmla="*/ 2147483646 h 11"/>
                <a:gd name="T20" fmla="*/ 2147483646 w 126"/>
                <a:gd name="T21" fmla="*/ 2147483646 h 11"/>
                <a:gd name="T22" fmla="*/ 0 w 126"/>
                <a:gd name="T23" fmla="*/ 2147483646 h 11"/>
                <a:gd name="T24" fmla="*/ 2147483646 w 126"/>
                <a:gd name="T25" fmla="*/ 2147483646 h 11"/>
                <a:gd name="T26" fmla="*/ 2147483646 w 126"/>
                <a:gd name="T27" fmla="*/ 2147483646 h 11"/>
                <a:gd name="T28" fmla="*/ 2147483646 w 126"/>
                <a:gd name="T29" fmla="*/ 2147483646 h 11"/>
                <a:gd name="T30" fmla="*/ 2147483646 w 126"/>
                <a:gd name="T31" fmla="*/ 0 h 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5" h="11">
                  <a:moveTo>
                    <a:pt x="93" y="0"/>
                  </a:moveTo>
                  <a:cubicBezTo>
                    <a:pt x="93" y="0"/>
                    <a:pt x="93" y="0"/>
                    <a:pt x="92" y="0"/>
                  </a:cubicBezTo>
                  <a:cubicBezTo>
                    <a:pt x="59" y="0"/>
                    <a:pt x="0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57" y="0"/>
                    <a:pt x="90" y="0"/>
                  </a:cubicBezTo>
                  <a:cubicBezTo>
                    <a:pt x="90" y="0"/>
                    <a:pt x="90" y="0"/>
                    <a:pt x="91" y="0"/>
                  </a:cubicBezTo>
                  <a:cubicBezTo>
                    <a:pt x="123" y="0"/>
                    <a:pt x="118" y="3"/>
                    <a:pt x="118" y="6"/>
                  </a:cubicBezTo>
                  <a:cubicBezTo>
                    <a:pt x="118" y="9"/>
                    <a:pt x="123" y="11"/>
                    <a:pt x="90" y="11"/>
                  </a:cubicBezTo>
                  <a:cubicBezTo>
                    <a:pt x="90" y="11"/>
                    <a:pt x="90" y="11"/>
                    <a:pt x="89" y="11"/>
                  </a:cubicBezTo>
                  <a:cubicBezTo>
                    <a:pt x="56" y="11"/>
                    <a:pt x="0" y="9"/>
                    <a:pt x="0" y="6"/>
                  </a:cubicBezTo>
                  <a:cubicBezTo>
                    <a:pt x="0" y="9"/>
                    <a:pt x="58" y="11"/>
                    <a:pt x="92" y="11"/>
                  </a:cubicBezTo>
                  <a:cubicBezTo>
                    <a:pt x="92" y="11"/>
                    <a:pt x="92" y="11"/>
                    <a:pt x="92" y="11"/>
                  </a:cubicBezTo>
                  <a:cubicBezTo>
                    <a:pt x="126" y="11"/>
                    <a:pt x="122" y="9"/>
                    <a:pt x="122" y="6"/>
                  </a:cubicBezTo>
                  <a:cubicBezTo>
                    <a:pt x="122" y="3"/>
                    <a:pt x="126" y="0"/>
                    <a:pt x="93" y="0"/>
                  </a:cubicBezTo>
                </a:path>
              </a:pathLst>
            </a:custGeom>
            <a:solidFill>
              <a:srgbClr val="E8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Freeform 24"/>
            <p:cNvSpPr/>
            <p:nvPr/>
          </p:nvSpPr>
          <p:spPr bwMode="auto">
            <a:xfrm>
              <a:off x="3613151" y="5548313"/>
              <a:ext cx="523875" cy="47625"/>
            </a:xfrm>
            <a:custGeom>
              <a:avLst/>
              <a:gdLst>
                <a:gd name="T0" fmla="*/ 2147483646 w 123"/>
                <a:gd name="T1" fmla="*/ 0 h 11"/>
                <a:gd name="T2" fmla="*/ 2147483646 w 123"/>
                <a:gd name="T3" fmla="*/ 0 h 11"/>
                <a:gd name="T4" fmla="*/ 0 w 123"/>
                <a:gd name="T5" fmla="*/ 2147483646 h 11"/>
                <a:gd name="T6" fmla="*/ 2147483646 w 123"/>
                <a:gd name="T7" fmla="*/ 0 h 11"/>
                <a:gd name="T8" fmla="*/ 2147483646 w 123"/>
                <a:gd name="T9" fmla="*/ 0 h 11"/>
                <a:gd name="T10" fmla="*/ 2147483646 w 123"/>
                <a:gd name="T11" fmla="*/ 2147483646 h 11"/>
                <a:gd name="T12" fmla="*/ 2147483646 w 123"/>
                <a:gd name="T13" fmla="*/ 2147483646 h 11"/>
                <a:gd name="T14" fmla="*/ 2147483646 w 123"/>
                <a:gd name="T15" fmla="*/ 2147483646 h 11"/>
                <a:gd name="T16" fmla="*/ 0 w 123"/>
                <a:gd name="T17" fmla="*/ 2147483646 h 11"/>
                <a:gd name="T18" fmla="*/ 0 w 123"/>
                <a:gd name="T19" fmla="*/ 2147483646 h 11"/>
                <a:gd name="T20" fmla="*/ 0 w 123"/>
                <a:gd name="T21" fmla="*/ 2147483646 h 11"/>
                <a:gd name="T22" fmla="*/ 0 w 123"/>
                <a:gd name="T23" fmla="*/ 2147483646 h 11"/>
                <a:gd name="T24" fmla="*/ 0 w 123"/>
                <a:gd name="T25" fmla="*/ 2147483646 h 11"/>
                <a:gd name="T26" fmla="*/ 0 w 123"/>
                <a:gd name="T27" fmla="*/ 2147483646 h 11"/>
                <a:gd name="T28" fmla="*/ 2147483646 w 123"/>
                <a:gd name="T29" fmla="*/ 2147483646 h 11"/>
                <a:gd name="T30" fmla="*/ 2147483646 w 123"/>
                <a:gd name="T31" fmla="*/ 2147483646 h 11"/>
                <a:gd name="T32" fmla="*/ 2147483646 w 123"/>
                <a:gd name="T33" fmla="*/ 2147483646 h 11"/>
                <a:gd name="T34" fmla="*/ 2147483646 w 123"/>
                <a:gd name="T35" fmla="*/ 0 h 1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23" h="11">
                  <a:moveTo>
                    <a:pt x="91" y="0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57" y="0"/>
                    <a:pt x="0" y="3"/>
                    <a:pt x="0" y="6"/>
                  </a:cubicBezTo>
                  <a:cubicBezTo>
                    <a:pt x="0" y="3"/>
                    <a:pt x="56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119" y="0"/>
                    <a:pt x="115" y="3"/>
                    <a:pt x="115" y="6"/>
                  </a:cubicBezTo>
                  <a:cubicBezTo>
                    <a:pt x="115" y="9"/>
                    <a:pt x="119" y="11"/>
                    <a:pt x="88" y="11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55" y="11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9"/>
                    <a:pt x="56" y="11"/>
                    <a:pt x="89" y="11"/>
                  </a:cubicBezTo>
                  <a:cubicBezTo>
                    <a:pt x="90" y="11"/>
                    <a:pt x="90" y="11"/>
                    <a:pt x="90" y="11"/>
                  </a:cubicBezTo>
                  <a:cubicBezTo>
                    <a:pt x="123" y="11"/>
                    <a:pt x="118" y="9"/>
                    <a:pt x="118" y="6"/>
                  </a:cubicBezTo>
                  <a:cubicBezTo>
                    <a:pt x="118" y="3"/>
                    <a:pt x="123" y="0"/>
                    <a:pt x="91" y="0"/>
                  </a:cubicBezTo>
                </a:path>
              </a:pathLst>
            </a:custGeom>
            <a:solidFill>
              <a:srgbClr val="E7E4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25"/>
            <p:cNvSpPr/>
            <p:nvPr/>
          </p:nvSpPr>
          <p:spPr bwMode="auto">
            <a:xfrm>
              <a:off x="3613151" y="5548313"/>
              <a:ext cx="506413" cy="47625"/>
            </a:xfrm>
            <a:custGeom>
              <a:avLst/>
              <a:gdLst>
                <a:gd name="T0" fmla="*/ 2147483646 w 119"/>
                <a:gd name="T1" fmla="*/ 0 h 11"/>
                <a:gd name="T2" fmla="*/ 2147483646 w 119"/>
                <a:gd name="T3" fmla="*/ 0 h 11"/>
                <a:gd name="T4" fmla="*/ 0 w 119"/>
                <a:gd name="T5" fmla="*/ 2147483646 h 11"/>
                <a:gd name="T6" fmla="*/ 0 w 119"/>
                <a:gd name="T7" fmla="*/ 2147483646 h 11"/>
                <a:gd name="T8" fmla="*/ 0 w 119"/>
                <a:gd name="T9" fmla="*/ 2147483646 h 11"/>
                <a:gd name="T10" fmla="*/ 0 w 119"/>
                <a:gd name="T11" fmla="*/ 2147483646 h 11"/>
                <a:gd name="T12" fmla="*/ 2147483646 w 119"/>
                <a:gd name="T13" fmla="*/ 2147483646 h 11"/>
                <a:gd name="T14" fmla="*/ 2147483646 w 119"/>
                <a:gd name="T15" fmla="*/ 2147483646 h 11"/>
                <a:gd name="T16" fmla="*/ 2147483646 w 119"/>
                <a:gd name="T17" fmla="*/ 2147483646 h 11"/>
                <a:gd name="T18" fmla="*/ 2147483646 w 119"/>
                <a:gd name="T19" fmla="*/ 2147483646 h 11"/>
                <a:gd name="T20" fmla="*/ 2147483646 w 119"/>
                <a:gd name="T21" fmla="*/ 2147483646 h 11"/>
                <a:gd name="T22" fmla="*/ 0 w 119"/>
                <a:gd name="T23" fmla="*/ 2147483646 h 11"/>
                <a:gd name="T24" fmla="*/ 0 w 119"/>
                <a:gd name="T25" fmla="*/ 2147483646 h 11"/>
                <a:gd name="T26" fmla="*/ 2147483646 w 119"/>
                <a:gd name="T27" fmla="*/ 2147483646 h 11"/>
                <a:gd name="T28" fmla="*/ 2147483646 w 119"/>
                <a:gd name="T29" fmla="*/ 2147483646 h 11"/>
                <a:gd name="T30" fmla="*/ 2147483646 w 119"/>
                <a:gd name="T31" fmla="*/ 2147483646 h 11"/>
                <a:gd name="T32" fmla="*/ 2147483646 w 119"/>
                <a:gd name="T33" fmla="*/ 0 h 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9" h="11">
                  <a:moveTo>
                    <a:pt x="88" y="0"/>
                  </a:moveTo>
                  <a:cubicBezTo>
                    <a:pt x="88" y="0"/>
                    <a:pt x="88" y="0"/>
                    <a:pt x="88" y="0"/>
                  </a:cubicBezTo>
                  <a:cubicBezTo>
                    <a:pt x="56" y="0"/>
                    <a:pt x="0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54" y="1"/>
                    <a:pt x="85" y="1"/>
                  </a:cubicBezTo>
                  <a:cubicBezTo>
                    <a:pt x="85" y="1"/>
                    <a:pt x="86" y="1"/>
                    <a:pt x="86" y="1"/>
                  </a:cubicBezTo>
                  <a:cubicBezTo>
                    <a:pt x="116" y="1"/>
                    <a:pt x="112" y="3"/>
                    <a:pt x="112" y="6"/>
                  </a:cubicBezTo>
                  <a:cubicBezTo>
                    <a:pt x="112" y="8"/>
                    <a:pt x="116" y="11"/>
                    <a:pt x="85" y="11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53" y="11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9"/>
                    <a:pt x="55" y="11"/>
                    <a:pt x="87" y="11"/>
                  </a:cubicBezTo>
                  <a:cubicBezTo>
                    <a:pt x="87" y="11"/>
                    <a:pt x="87" y="11"/>
                    <a:pt x="88" y="11"/>
                  </a:cubicBezTo>
                  <a:cubicBezTo>
                    <a:pt x="119" y="11"/>
                    <a:pt x="115" y="9"/>
                    <a:pt x="115" y="6"/>
                  </a:cubicBezTo>
                  <a:cubicBezTo>
                    <a:pt x="115" y="3"/>
                    <a:pt x="119" y="0"/>
                    <a:pt x="88" y="0"/>
                  </a:cubicBezTo>
                </a:path>
              </a:pathLst>
            </a:custGeom>
            <a:solidFill>
              <a:srgbClr val="E6E3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Freeform 26"/>
            <p:cNvSpPr/>
            <p:nvPr/>
          </p:nvSpPr>
          <p:spPr bwMode="auto">
            <a:xfrm>
              <a:off x="3613151" y="5553075"/>
              <a:ext cx="493713" cy="42863"/>
            </a:xfrm>
            <a:custGeom>
              <a:avLst/>
              <a:gdLst>
                <a:gd name="T0" fmla="*/ 2147483646 w 116"/>
                <a:gd name="T1" fmla="*/ 0 h 10"/>
                <a:gd name="T2" fmla="*/ 2147483646 w 116"/>
                <a:gd name="T3" fmla="*/ 0 h 10"/>
                <a:gd name="T4" fmla="*/ 0 w 116"/>
                <a:gd name="T5" fmla="*/ 2147483646 h 10"/>
                <a:gd name="T6" fmla="*/ 2147483646 w 116"/>
                <a:gd name="T7" fmla="*/ 0 h 10"/>
                <a:gd name="T8" fmla="*/ 2147483646 w 116"/>
                <a:gd name="T9" fmla="*/ 0 h 10"/>
                <a:gd name="T10" fmla="*/ 2147483646 w 116"/>
                <a:gd name="T11" fmla="*/ 2147483646 h 10"/>
                <a:gd name="T12" fmla="*/ 2147483646 w 116"/>
                <a:gd name="T13" fmla="*/ 2147483646 h 10"/>
                <a:gd name="T14" fmla="*/ 2147483646 w 116"/>
                <a:gd name="T15" fmla="*/ 2147483646 h 10"/>
                <a:gd name="T16" fmla="*/ 0 w 116"/>
                <a:gd name="T17" fmla="*/ 2147483646 h 10"/>
                <a:gd name="T18" fmla="*/ 2147483646 w 116"/>
                <a:gd name="T19" fmla="*/ 2147483646 h 10"/>
                <a:gd name="T20" fmla="*/ 2147483646 w 116"/>
                <a:gd name="T21" fmla="*/ 2147483646 h 10"/>
                <a:gd name="T22" fmla="*/ 2147483646 w 116"/>
                <a:gd name="T23" fmla="*/ 2147483646 h 10"/>
                <a:gd name="T24" fmla="*/ 2147483646 w 116"/>
                <a:gd name="T25" fmla="*/ 0 h 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5" h="10">
                  <a:moveTo>
                    <a:pt x="86" y="0"/>
                  </a:moveTo>
                  <a:cubicBezTo>
                    <a:pt x="86" y="0"/>
                    <a:pt x="85" y="0"/>
                    <a:pt x="85" y="0"/>
                  </a:cubicBezTo>
                  <a:cubicBezTo>
                    <a:pt x="54" y="0"/>
                    <a:pt x="0" y="2"/>
                    <a:pt x="0" y="5"/>
                  </a:cubicBezTo>
                  <a:cubicBezTo>
                    <a:pt x="0" y="2"/>
                    <a:pt x="5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113" y="0"/>
                    <a:pt x="109" y="2"/>
                    <a:pt x="109" y="5"/>
                  </a:cubicBezTo>
                  <a:cubicBezTo>
                    <a:pt x="109" y="7"/>
                    <a:pt x="113" y="10"/>
                    <a:pt x="83" y="10"/>
                  </a:cubicBezTo>
                  <a:cubicBezTo>
                    <a:pt x="83" y="10"/>
                    <a:pt x="82" y="10"/>
                    <a:pt x="82" y="10"/>
                  </a:cubicBezTo>
                  <a:cubicBezTo>
                    <a:pt x="52" y="10"/>
                    <a:pt x="0" y="7"/>
                    <a:pt x="0" y="5"/>
                  </a:cubicBezTo>
                  <a:cubicBezTo>
                    <a:pt x="0" y="8"/>
                    <a:pt x="53" y="10"/>
                    <a:pt x="85" y="1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16" y="10"/>
                    <a:pt x="112" y="7"/>
                    <a:pt x="112" y="5"/>
                  </a:cubicBezTo>
                  <a:cubicBezTo>
                    <a:pt x="112" y="2"/>
                    <a:pt x="116" y="0"/>
                    <a:pt x="86" y="0"/>
                  </a:cubicBezTo>
                </a:path>
              </a:pathLst>
            </a:custGeom>
            <a:solidFill>
              <a:srgbClr val="E4E1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Freeform 27"/>
            <p:cNvSpPr/>
            <p:nvPr/>
          </p:nvSpPr>
          <p:spPr bwMode="auto">
            <a:xfrm>
              <a:off x="3613151" y="5553075"/>
              <a:ext cx="481013" cy="42863"/>
            </a:xfrm>
            <a:custGeom>
              <a:avLst/>
              <a:gdLst>
                <a:gd name="T0" fmla="*/ 2147483646 w 113"/>
                <a:gd name="T1" fmla="*/ 0 h 10"/>
                <a:gd name="T2" fmla="*/ 2147483646 w 113"/>
                <a:gd name="T3" fmla="*/ 0 h 10"/>
                <a:gd name="T4" fmla="*/ 0 w 113"/>
                <a:gd name="T5" fmla="*/ 2147483646 h 10"/>
                <a:gd name="T6" fmla="*/ 0 w 113"/>
                <a:gd name="T7" fmla="*/ 2147483646 h 10"/>
                <a:gd name="T8" fmla="*/ 0 w 113"/>
                <a:gd name="T9" fmla="*/ 2147483646 h 10"/>
                <a:gd name="T10" fmla="*/ 2147483646 w 113"/>
                <a:gd name="T11" fmla="*/ 0 h 10"/>
                <a:gd name="T12" fmla="*/ 2147483646 w 113"/>
                <a:gd name="T13" fmla="*/ 0 h 10"/>
                <a:gd name="T14" fmla="*/ 2147483646 w 113"/>
                <a:gd name="T15" fmla="*/ 2147483646 h 10"/>
                <a:gd name="T16" fmla="*/ 2147483646 w 113"/>
                <a:gd name="T17" fmla="*/ 2147483646 h 10"/>
                <a:gd name="T18" fmla="*/ 2147483646 w 113"/>
                <a:gd name="T19" fmla="*/ 2147483646 h 10"/>
                <a:gd name="T20" fmla="*/ 0 w 113"/>
                <a:gd name="T21" fmla="*/ 2147483646 h 10"/>
                <a:gd name="T22" fmla="*/ 0 w 113"/>
                <a:gd name="T23" fmla="*/ 2147483646 h 10"/>
                <a:gd name="T24" fmla="*/ 0 w 113"/>
                <a:gd name="T25" fmla="*/ 2147483646 h 10"/>
                <a:gd name="T26" fmla="*/ 0 w 113"/>
                <a:gd name="T27" fmla="*/ 2147483646 h 10"/>
                <a:gd name="T28" fmla="*/ 0 w 113"/>
                <a:gd name="T29" fmla="*/ 2147483646 h 10"/>
                <a:gd name="T30" fmla="*/ 2147483646 w 113"/>
                <a:gd name="T31" fmla="*/ 2147483646 h 10"/>
                <a:gd name="T32" fmla="*/ 2147483646 w 113"/>
                <a:gd name="T33" fmla="*/ 2147483646 h 10"/>
                <a:gd name="T34" fmla="*/ 2147483646 w 113"/>
                <a:gd name="T35" fmla="*/ 2147483646 h 10"/>
                <a:gd name="T36" fmla="*/ 2147483646 w 113"/>
                <a:gd name="T37" fmla="*/ 0 h 1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3" h="10">
                  <a:moveTo>
                    <a:pt x="83" y="0"/>
                  </a:moveTo>
                  <a:cubicBezTo>
                    <a:pt x="83" y="0"/>
                    <a:pt x="83" y="0"/>
                    <a:pt x="83" y="0"/>
                  </a:cubicBezTo>
                  <a:cubicBezTo>
                    <a:pt x="53" y="0"/>
                    <a:pt x="0" y="2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51" y="0"/>
                    <a:pt x="80" y="0"/>
                  </a:cubicBezTo>
                  <a:cubicBezTo>
                    <a:pt x="80" y="0"/>
                    <a:pt x="81" y="0"/>
                    <a:pt x="81" y="0"/>
                  </a:cubicBezTo>
                  <a:cubicBezTo>
                    <a:pt x="110" y="0"/>
                    <a:pt x="106" y="2"/>
                    <a:pt x="106" y="5"/>
                  </a:cubicBezTo>
                  <a:cubicBezTo>
                    <a:pt x="106" y="7"/>
                    <a:pt x="110" y="9"/>
                    <a:pt x="80" y="9"/>
                  </a:cubicBezTo>
                  <a:cubicBezTo>
                    <a:pt x="80" y="9"/>
                    <a:pt x="80" y="9"/>
                    <a:pt x="80" y="9"/>
                  </a:cubicBezTo>
                  <a:cubicBezTo>
                    <a:pt x="50" y="9"/>
                    <a:pt x="0" y="7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7"/>
                    <a:pt x="52" y="10"/>
                    <a:pt x="82" y="10"/>
                  </a:cubicBezTo>
                  <a:cubicBezTo>
                    <a:pt x="82" y="10"/>
                    <a:pt x="83" y="10"/>
                    <a:pt x="83" y="10"/>
                  </a:cubicBezTo>
                  <a:cubicBezTo>
                    <a:pt x="113" y="10"/>
                    <a:pt x="109" y="7"/>
                    <a:pt x="109" y="5"/>
                  </a:cubicBezTo>
                  <a:cubicBezTo>
                    <a:pt x="109" y="2"/>
                    <a:pt x="113" y="0"/>
                    <a:pt x="83" y="0"/>
                  </a:cubicBezTo>
                </a:path>
              </a:pathLst>
            </a:custGeom>
            <a:solidFill>
              <a:srgbClr val="E3E0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Freeform 28"/>
            <p:cNvSpPr/>
            <p:nvPr/>
          </p:nvSpPr>
          <p:spPr bwMode="auto">
            <a:xfrm>
              <a:off x="3613151" y="5553075"/>
              <a:ext cx="468313" cy="38100"/>
            </a:xfrm>
            <a:custGeom>
              <a:avLst/>
              <a:gdLst>
                <a:gd name="T0" fmla="*/ 2147483646 w 110"/>
                <a:gd name="T1" fmla="*/ 0 h 9"/>
                <a:gd name="T2" fmla="*/ 2147483646 w 110"/>
                <a:gd name="T3" fmla="*/ 0 h 9"/>
                <a:gd name="T4" fmla="*/ 0 w 110"/>
                <a:gd name="T5" fmla="*/ 2147483646 h 9"/>
                <a:gd name="T6" fmla="*/ 0 w 110"/>
                <a:gd name="T7" fmla="*/ 2147483646 h 9"/>
                <a:gd name="T8" fmla="*/ 2147483646 w 110"/>
                <a:gd name="T9" fmla="*/ 0 h 9"/>
                <a:gd name="T10" fmla="*/ 2147483646 w 110"/>
                <a:gd name="T11" fmla="*/ 0 h 9"/>
                <a:gd name="T12" fmla="*/ 2147483646 w 110"/>
                <a:gd name="T13" fmla="*/ 2147483646 h 9"/>
                <a:gd name="T14" fmla="*/ 2147483646 w 110"/>
                <a:gd name="T15" fmla="*/ 2147483646 h 9"/>
                <a:gd name="T16" fmla="*/ 2147483646 w 110"/>
                <a:gd name="T17" fmla="*/ 2147483646 h 9"/>
                <a:gd name="T18" fmla="*/ 0 w 110"/>
                <a:gd name="T19" fmla="*/ 2147483646 h 9"/>
                <a:gd name="T20" fmla="*/ 0 w 110"/>
                <a:gd name="T21" fmla="*/ 2147483646 h 9"/>
                <a:gd name="T22" fmla="*/ 0 w 110"/>
                <a:gd name="T23" fmla="*/ 2147483646 h 9"/>
                <a:gd name="T24" fmla="*/ 2147483646 w 110"/>
                <a:gd name="T25" fmla="*/ 2147483646 h 9"/>
                <a:gd name="T26" fmla="*/ 2147483646 w 110"/>
                <a:gd name="T27" fmla="*/ 2147483646 h 9"/>
                <a:gd name="T28" fmla="*/ 2147483646 w 110"/>
                <a:gd name="T29" fmla="*/ 2147483646 h 9"/>
                <a:gd name="T30" fmla="*/ 2147483646 w 110"/>
                <a:gd name="T31" fmla="*/ 0 h 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0" h="9">
                  <a:moveTo>
                    <a:pt x="81" y="0"/>
                  </a:moveTo>
                  <a:cubicBezTo>
                    <a:pt x="81" y="0"/>
                    <a:pt x="80" y="0"/>
                    <a:pt x="80" y="0"/>
                  </a:cubicBezTo>
                  <a:cubicBezTo>
                    <a:pt x="51" y="0"/>
                    <a:pt x="0" y="2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49" y="0"/>
                    <a:pt x="78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106" y="0"/>
                    <a:pt x="102" y="2"/>
                    <a:pt x="102" y="5"/>
                  </a:cubicBezTo>
                  <a:cubicBezTo>
                    <a:pt x="102" y="7"/>
                    <a:pt x="106" y="9"/>
                    <a:pt x="78" y="9"/>
                  </a:cubicBezTo>
                  <a:cubicBezTo>
                    <a:pt x="78" y="9"/>
                    <a:pt x="77" y="9"/>
                    <a:pt x="77" y="9"/>
                  </a:cubicBezTo>
                  <a:cubicBezTo>
                    <a:pt x="49" y="9"/>
                    <a:pt x="0" y="7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7"/>
                    <a:pt x="50" y="9"/>
                    <a:pt x="80" y="9"/>
                  </a:cubicBezTo>
                  <a:cubicBezTo>
                    <a:pt x="80" y="9"/>
                    <a:pt x="80" y="9"/>
                    <a:pt x="80" y="9"/>
                  </a:cubicBezTo>
                  <a:cubicBezTo>
                    <a:pt x="110" y="9"/>
                    <a:pt x="106" y="7"/>
                    <a:pt x="106" y="5"/>
                  </a:cubicBezTo>
                  <a:cubicBezTo>
                    <a:pt x="106" y="2"/>
                    <a:pt x="110" y="0"/>
                    <a:pt x="81" y="0"/>
                  </a:cubicBezTo>
                </a:path>
              </a:pathLst>
            </a:custGeom>
            <a:solidFill>
              <a:srgbClr val="E2DE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Freeform 29"/>
            <p:cNvSpPr/>
            <p:nvPr/>
          </p:nvSpPr>
          <p:spPr bwMode="auto">
            <a:xfrm>
              <a:off x="3613151" y="5553075"/>
              <a:ext cx="450850" cy="38100"/>
            </a:xfrm>
            <a:custGeom>
              <a:avLst/>
              <a:gdLst>
                <a:gd name="T0" fmla="*/ 2147483646 w 106"/>
                <a:gd name="T1" fmla="*/ 0 h 9"/>
                <a:gd name="T2" fmla="*/ 2147483646 w 106"/>
                <a:gd name="T3" fmla="*/ 0 h 9"/>
                <a:gd name="T4" fmla="*/ 0 w 106"/>
                <a:gd name="T5" fmla="*/ 2147483646 h 9"/>
                <a:gd name="T6" fmla="*/ 0 w 106"/>
                <a:gd name="T7" fmla="*/ 2147483646 h 9"/>
                <a:gd name="T8" fmla="*/ 2147483646 w 106"/>
                <a:gd name="T9" fmla="*/ 0 h 9"/>
                <a:gd name="T10" fmla="*/ 2147483646 w 106"/>
                <a:gd name="T11" fmla="*/ 0 h 9"/>
                <a:gd name="T12" fmla="*/ 2147483646 w 106"/>
                <a:gd name="T13" fmla="*/ 2147483646 h 9"/>
                <a:gd name="T14" fmla="*/ 2147483646 w 106"/>
                <a:gd name="T15" fmla="*/ 2147483646 h 9"/>
                <a:gd name="T16" fmla="*/ 2147483646 w 106"/>
                <a:gd name="T17" fmla="*/ 2147483646 h 9"/>
                <a:gd name="T18" fmla="*/ 0 w 106"/>
                <a:gd name="T19" fmla="*/ 2147483646 h 9"/>
                <a:gd name="T20" fmla="*/ 0 w 106"/>
                <a:gd name="T21" fmla="*/ 2147483646 h 9"/>
                <a:gd name="T22" fmla="*/ 0 w 106"/>
                <a:gd name="T23" fmla="*/ 2147483646 h 9"/>
                <a:gd name="T24" fmla="*/ 2147483646 w 106"/>
                <a:gd name="T25" fmla="*/ 2147483646 h 9"/>
                <a:gd name="T26" fmla="*/ 2147483646 w 106"/>
                <a:gd name="T27" fmla="*/ 2147483646 h 9"/>
                <a:gd name="T28" fmla="*/ 2147483646 w 106"/>
                <a:gd name="T29" fmla="*/ 2147483646 h 9"/>
                <a:gd name="T30" fmla="*/ 2147483646 w 106"/>
                <a:gd name="T31" fmla="*/ 0 h 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05" h="9">
                  <a:moveTo>
                    <a:pt x="78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49" y="0"/>
                    <a:pt x="0" y="2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48" y="0"/>
                    <a:pt x="75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103" y="0"/>
                    <a:pt x="99" y="2"/>
                    <a:pt x="99" y="5"/>
                  </a:cubicBezTo>
                  <a:cubicBezTo>
                    <a:pt x="99" y="7"/>
                    <a:pt x="103" y="9"/>
                    <a:pt x="75" y="9"/>
                  </a:cubicBezTo>
                  <a:cubicBezTo>
                    <a:pt x="75" y="9"/>
                    <a:pt x="75" y="9"/>
                    <a:pt x="75" y="9"/>
                  </a:cubicBezTo>
                  <a:cubicBezTo>
                    <a:pt x="47" y="9"/>
                    <a:pt x="0" y="7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7"/>
                    <a:pt x="49" y="9"/>
                    <a:pt x="77" y="9"/>
                  </a:cubicBezTo>
                  <a:cubicBezTo>
                    <a:pt x="77" y="9"/>
                    <a:pt x="78" y="9"/>
                    <a:pt x="78" y="9"/>
                  </a:cubicBezTo>
                  <a:cubicBezTo>
                    <a:pt x="106" y="9"/>
                    <a:pt x="102" y="7"/>
                    <a:pt x="102" y="5"/>
                  </a:cubicBezTo>
                  <a:cubicBezTo>
                    <a:pt x="102" y="2"/>
                    <a:pt x="106" y="0"/>
                    <a:pt x="78" y="0"/>
                  </a:cubicBezTo>
                </a:path>
              </a:pathLst>
            </a:custGeom>
            <a:solidFill>
              <a:srgbClr val="E1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30"/>
            <p:cNvSpPr/>
            <p:nvPr/>
          </p:nvSpPr>
          <p:spPr bwMode="auto">
            <a:xfrm>
              <a:off x="3613151" y="5553075"/>
              <a:ext cx="438150" cy="38100"/>
            </a:xfrm>
            <a:custGeom>
              <a:avLst/>
              <a:gdLst>
                <a:gd name="T0" fmla="*/ 2147483646 w 103"/>
                <a:gd name="T1" fmla="*/ 0 h 9"/>
                <a:gd name="T2" fmla="*/ 2147483646 w 103"/>
                <a:gd name="T3" fmla="*/ 0 h 9"/>
                <a:gd name="T4" fmla="*/ 0 w 103"/>
                <a:gd name="T5" fmla="*/ 2147483646 h 9"/>
                <a:gd name="T6" fmla="*/ 2147483646 w 103"/>
                <a:gd name="T7" fmla="*/ 0 h 9"/>
                <a:gd name="T8" fmla="*/ 2147483646 w 103"/>
                <a:gd name="T9" fmla="*/ 0 h 9"/>
                <a:gd name="T10" fmla="*/ 2147483646 w 103"/>
                <a:gd name="T11" fmla="*/ 2147483646 h 9"/>
                <a:gd name="T12" fmla="*/ 2147483646 w 103"/>
                <a:gd name="T13" fmla="*/ 2147483646 h 9"/>
                <a:gd name="T14" fmla="*/ 2147483646 w 103"/>
                <a:gd name="T15" fmla="*/ 2147483646 h 9"/>
                <a:gd name="T16" fmla="*/ 0 w 103"/>
                <a:gd name="T17" fmla="*/ 2147483646 h 9"/>
                <a:gd name="T18" fmla="*/ 0 w 103"/>
                <a:gd name="T19" fmla="*/ 2147483646 h 9"/>
                <a:gd name="T20" fmla="*/ 0 w 103"/>
                <a:gd name="T21" fmla="*/ 2147483646 h 9"/>
                <a:gd name="T22" fmla="*/ 2147483646 w 103"/>
                <a:gd name="T23" fmla="*/ 2147483646 h 9"/>
                <a:gd name="T24" fmla="*/ 2147483646 w 103"/>
                <a:gd name="T25" fmla="*/ 2147483646 h 9"/>
                <a:gd name="T26" fmla="*/ 2147483646 w 103"/>
                <a:gd name="T27" fmla="*/ 2147483646 h 9"/>
                <a:gd name="T28" fmla="*/ 2147483646 w 103"/>
                <a:gd name="T29" fmla="*/ 0 h 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">
                  <a:moveTo>
                    <a:pt x="76" y="0"/>
                  </a:moveTo>
                  <a:cubicBezTo>
                    <a:pt x="76" y="0"/>
                    <a:pt x="76" y="0"/>
                    <a:pt x="75" y="0"/>
                  </a:cubicBezTo>
                  <a:cubicBezTo>
                    <a:pt x="48" y="0"/>
                    <a:pt x="0" y="2"/>
                    <a:pt x="0" y="5"/>
                  </a:cubicBezTo>
                  <a:cubicBezTo>
                    <a:pt x="0" y="2"/>
                    <a:pt x="46" y="1"/>
                    <a:pt x="73" y="0"/>
                  </a:cubicBezTo>
                  <a:cubicBezTo>
                    <a:pt x="73" y="0"/>
                    <a:pt x="73" y="0"/>
                    <a:pt x="74" y="0"/>
                  </a:cubicBezTo>
                  <a:cubicBezTo>
                    <a:pt x="100" y="0"/>
                    <a:pt x="96" y="2"/>
                    <a:pt x="96" y="5"/>
                  </a:cubicBezTo>
                  <a:cubicBezTo>
                    <a:pt x="96" y="7"/>
                    <a:pt x="100" y="9"/>
                    <a:pt x="73" y="9"/>
                  </a:cubicBezTo>
                  <a:cubicBezTo>
                    <a:pt x="73" y="9"/>
                    <a:pt x="73" y="9"/>
                    <a:pt x="72" y="9"/>
                  </a:cubicBezTo>
                  <a:cubicBezTo>
                    <a:pt x="46" y="9"/>
                    <a:pt x="0" y="7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7"/>
                    <a:pt x="47" y="9"/>
                    <a:pt x="75" y="9"/>
                  </a:cubicBezTo>
                  <a:cubicBezTo>
                    <a:pt x="75" y="9"/>
                    <a:pt x="75" y="9"/>
                    <a:pt x="75" y="9"/>
                  </a:cubicBezTo>
                  <a:cubicBezTo>
                    <a:pt x="103" y="9"/>
                    <a:pt x="99" y="7"/>
                    <a:pt x="99" y="5"/>
                  </a:cubicBezTo>
                  <a:cubicBezTo>
                    <a:pt x="99" y="2"/>
                    <a:pt x="103" y="0"/>
                    <a:pt x="76" y="0"/>
                  </a:cubicBezTo>
                </a:path>
              </a:pathLst>
            </a:custGeom>
            <a:solidFill>
              <a:srgbClr val="DFDB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31"/>
            <p:cNvSpPr>
              <a:spLocks noEditPoints="1"/>
            </p:cNvSpPr>
            <p:nvPr/>
          </p:nvSpPr>
          <p:spPr bwMode="auto">
            <a:xfrm>
              <a:off x="3613151" y="5553075"/>
              <a:ext cx="425450" cy="38100"/>
            </a:xfrm>
            <a:custGeom>
              <a:avLst/>
              <a:gdLst>
                <a:gd name="T0" fmla="*/ 2147483646 w 100"/>
                <a:gd name="T1" fmla="*/ 2147483646 h 9"/>
                <a:gd name="T2" fmla="*/ 0 w 100"/>
                <a:gd name="T3" fmla="*/ 2147483646 h 9"/>
                <a:gd name="T4" fmla="*/ 2147483646 w 100"/>
                <a:gd name="T5" fmla="*/ 2147483646 h 9"/>
                <a:gd name="T6" fmla="*/ 2147483646 w 100"/>
                <a:gd name="T7" fmla="*/ 2147483646 h 9"/>
                <a:gd name="T8" fmla="*/ 2147483646 w 100"/>
                <a:gd name="T9" fmla="*/ 2147483646 h 9"/>
                <a:gd name="T10" fmla="*/ 2147483646 w 100"/>
                <a:gd name="T11" fmla="*/ 2147483646 h 9"/>
                <a:gd name="T12" fmla="*/ 2147483646 w 100"/>
                <a:gd name="T13" fmla="*/ 2147483646 h 9"/>
                <a:gd name="T14" fmla="*/ 2147483646 w 100"/>
                <a:gd name="T15" fmla="*/ 0 h 9"/>
                <a:gd name="T16" fmla="*/ 2147483646 w 100"/>
                <a:gd name="T17" fmla="*/ 0 h 9"/>
                <a:gd name="T18" fmla="*/ 0 w 100"/>
                <a:gd name="T19" fmla="*/ 2147483646 h 9"/>
                <a:gd name="T20" fmla="*/ 0 w 100"/>
                <a:gd name="T21" fmla="*/ 2147483646 h 9"/>
                <a:gd name="T22" fmla="*/ 0 w 100"/>
                <a:gd name="T23" fmla="*/ 2147483646 h 9"/>
                <a:gd name="T24" fmla="*/ 0 w 100"/>
                <a:gd name="T25" fmla="*/ 2147483646 h 9"/>
                <a:gd name="T26" fmla="*/ 0 w 100"/>
                <a:gd name="T27" fmla="*/ 2147483646 h 9"/>
                <a:gd name="T28" fmla="*/ 0 w 100"/>
                <a:gd name="T29" fmla="*/ 2147483646 h 9"/>
                <a:gd name="T30" fmla="*/ 0 w 100"/>
                <a:gd name="T31" fmla="*/ 2147483646 h 9"/>
                <a:gd name="T32" fmla="*/ 0 w 100"/>
                <a:gd name="T33" fmla="*/ 2147483646 h 9"/>
                <a:gd name="T34" fmla="*/ 0 w 100"/>
                <a:gd name="T35" fmla="*/ 2147483646 h 9"/>
                <a:gd name="T36" fmla="*/ 0 w 100"/>
                <a:gd name="T37" fmla="*/ 2147483646 h 9"/>
                <a:gd name="T38" fmla="*/ 0 w 100"/>
                <a:gd name="T39" fmla="*/ 2147483646 h 9"/>
                <a:gd name="T40" fmla="*/ 0 w 100"/>
                <a:gd name="T41" fmla="*/ 2147483646 h 9"/>
                <a:gd name="T42" fmla="*/ 0 w 100"/>
                <a:gd name="T43" fmla="*/ 2147483646 h 9"/>
                <a:gd name="T44" fmla="*/ 0 w 100"/>
                <a:gd name="T45" fmla="*/ 2147483646 h 9"/>
                <a:gd name="T46" fmla="*/ 0 w 100"/>
                <a:gd name="T47" fmla="*/ 2147483646 h 9"/>
                <a:gd name="T48" fmla="*/ 0 w 100"/>
                <a:gd name="T49" fmla="*/ 2147483646 h 9"/>
                <a:gd name="T50" fmla="*/ 0 w 100"/>
                <a:gd name="T51" fmla="*/ 2147483646 h 9"/>
                <a:gd name="T52" fmla="*/ 0 w 100"/>
                <a:gd name="T53" fmla="*/ 2147483646 h 9"/>
                <a:gd name="T54" fmla="*/ 2147483646 w 100"/>
                <a:gd name="T55" fmla="*/ 2147483646 h 9"/>
                <a:gd name="T56" fmla="*/ 2147483646 w 100"/>
                <a:gd name="T57" fmla="*/ 2147483646 h 9"/>
                <a:gd name="T58" fmla="*/ 2147483646 w 100"/>
                <a:gd name="T59" fmla="*/ 2147483646 h 9"/>
                <a:gd name="T60" fmla="*/ 2147483646 w 100"/>
                <a:gd name="T61" fmla="*/ 0 h 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0" h="9">
                  <a:moveTo>
                    <a:pt x="70" y="9"/>
                  </a:moveTo>
                  <a:cubicBezTo>
                    <a:pt x="44" y="9"/>
                    <a:pt x="0" y="7"/>
                    <a:pt x="0" y="5"/>
                  </a:cubicBezTo>
                  <a:cubicBezTo>
                    <a:pt x="0" y="3"/>
                    <a:pt x="45" y="1"/>
                    <a:pt x="70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96" y="1"/>
                    <a:pt x="93" y="2"/>
                    <a:pt x="93" y="5"/>
                  </a:cubicBezTo>
                  <a:cubicBezTo>
                    <a:pt x="93" y="7"/>
                    <a:pt x="96" y="9"/>
                    <a:pt x="70" y="9"/>
                  </a:cubicBezTo>
                  <a:cubicBezTo>
                    <a:pt x="70" y="9"/>
                    <a:pt x="70" y="9"/>
                    <a:pt x="70" y="9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46" y="1"/>
                    <a:pt x="0" y="2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7"/>
                    <a:pt x="46" y="9"/>
                    <a:pt x="72" y="9"/>
                  </a:cubicBezTo>
                  <a:cubicBezTo>
                    <a:pt x="73" y="9"/>
                    <a:pt x="73" y="9"/>
                    <a:pt x="73" y="9"/>
                  </a:cubicBezTo>
                  <a:cubicBezTo>
                    <a:pt x="100" y="9"/>
                    <a:pt x="96" y="7"/>
                    <a:pt x="96" y="5"/>
                  </a:cubicBezTo>
                  <a:cubicBezTo>
                    <a:pt x="96" y="2"/>
                    <a:pt x="100" y="0"/>
                    <a:pt x="74" y="0"/>
                  </a:cubicBezTo>
                </a:path>
              </a:pathLst>
            </a:custGeom>
            <a:solidFill>
              <a:srgbClr val="DEDA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Freeform 32"/>
            <p:cNvSpPr>
              <a:spLocks noEditPoints="1"/>
            </p:cNvSpPr>
            <p:nvPr/>
          </p:nvSpPr>
          <p:spPr bwMode="auto">
            <a:xfrm>
              <a:off x="3613151" y="5556250"/>
              <a:ext cx="407988" cy="34925"/>
            </a:xfrm>
            <a:custGeom>
              <a:avLst/>
              <a:gdLst>
                <a:gd name="T0" fmla="*/ 2147483646 w 96"/>
                <a:gd name="T1" fmla="*/ 2147483646 h 8"/>
                <a:gd name="T2" fmla="*/ 0 w 96"/>
                <a:gd name="T3" fmla="*/ 2147483646 h 8"/>
                <a:gd name="T4" fmla="*/ 2147483646 w 96"/>
                <a:gd name="T5" fmla="*/ 0 h 8"/>
                <a:gd name="T6" fmla="*/ 2147483646 w 96"/>
                <a:gd name="T7" fmla="*/ 0 h 8"/>
                <a:gd name="T8" fmla="*/ 2147483646 w 96"/>
                <a:gd name="T9" fmla="*/ 2147483646 h 8"/>
                <a:gd name="T10" fmla="*/ 2147483646 w 96"/>
                <a:gd name="T11" fmla="*/ 2147483646 h 8"/>
                <a:gd name="T12" fmla="*/ 2147483646 w 96"/>
                <a:gd name="T13" fmla="*/ 2147483646 h 8"/>
                <a:gd name="T14" fmla="*/ 2147483646 w 96"/>
                <a:gd name="T15" fmla="*/ 0 h 8"/>
                <a:gd name="T16" fmla="*/ 2147483646 w 96"/>
                <a:gd name="T17" fmla="*/ 0 h 8"/>
                <a:gd name="T18" fmla="*/ 0 w 96"/>
                <a:gd name="T19" fmla="*/ 2147483646 h 8"/>
                <a:gd name="T20" fmla="*/ 2147483646 w 96"/>
                <a:gd name="T21" fmla="*/ 2147483646 h 8"/>
                <a:gd name="T22" fmla="*/ 2147483646 w 96"/>
                <a:gd name="T23" fmla="*/ 2147483646 h 8"/>
                <a:gd name="T24" fmla="*/ 2147483646 w 96"/>
                <a:gd name="T25" fmla="*/ 2147483646 h 8"/>
                <a:gd name="T26" fmla="*/ 2147483646 w 96"/>
                <a:gd name="T27" fmla="*/ 0 h 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6" h="8">
                  <a:moveTo>
                    <a:pt x="67" y="8"/>
                  </a:moveTo>
                  <a:cubicBezTo>
                    <a:pt x="42" y="8"/>
                    <a:pt x="0" y="6"/>
                    <a:pt x="0" y="4"/>
                  </a:cubicBezTo>
                  <a:cubicBezTo>
                    <a:pt x="0" y="2"/>
                    <a:pt x="43" y="0"/>
                    <a:pt x="68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92" y="0"/>
                    <a:pt x="89" y="2"/>
                    <a:pt x="89" y="4"/>
                  </a:cubicBezTo>
                  <a:cubicBezTo>
                    <a:pt x="89" y="6"/>
                    <a:pt x="93" y="8"/>
                    <a:pt x="68" y="8"/>
                  </a:cubicBezTo>
                  <a:cubicBezTo>
                    <a:pt x="68" y="8"/>
                    <a:pt x="67" y="8"/>
                    <a:pt x="67" y="8"/>
                  </a:cubicBezTo>
                  <a:moveTo>
                    <a:pt x="71" y="0"/>
                  </a:moveTo>
                  <a:cubicBezTo>
                    <a:pt x="71" y="0"/>
                    <a:pt x="71" y="0"/>
                    <a:pt x="70" y="0"/>
                  </a:cubicBezTo>
                  <a:cubicBezTo>
                    <a:pt x="45" y="0"/>
                    <a:pt x="0" y="2"/>
                    <a:pt x="0" y="4"/>
                  </a:cubicBezTo>
                  <a:cubicBezTo>
                    <a:pt x="0" y="6"/>
                    <a:pt x="44" y="8"/>
                    <a:pt x="70" y="8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96" y="8"/>
                    <a:pt x="93" y="6"/>
                    <a:pt x="93" y="4"/>
                  </a:cubicBezTo>
                  <a:cubicBezTo>
                    <a:pt x="93" y="1"/>
                    <a:pt x="96" y="0"/>
                    <a:pt x="71" y="0"/>
                  </a:cubicBezTo>
                </a:path>
              </a:pathLst>
            </a:custGeom>
            <a:solidFill>
              <a:srgbClr val="DBD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Freeform 33"/>
            <p:cNvSpPr>
              <a:spLocks noEditPoints="1"/>
            </p:cNvSpPr>
            <p:nvPr/>
          </p:nvSpPr>
          <p:spPr bwMode="auto">
            <a:xfrm>
              <a:off x="3613151" y="5556250"/>
              <a:ext cx="395288" cy="34925"/>
            </a:xfrm>
            <a:custGeom>
              <a:avLst/>
              <a:gdLst>
                <a:gd name="T0" fmla="*/ 2147483646 w 93"/>
                <a:gd name="T1" fmla="*/ 2147483646 h 8"/>
                <a:gd name="T2" fmla="*/ 0 w 93"/>
                <a:gd name="T3" fmla="*/ 2147483646 h 8"/>
                <a:gd name="T4" fmla="*/ 2147483646 w 93"/>
                <a:gd name="T5" fmla="*/ 0 h 8"/>
                <a:gd name="T6" fmla="*/ 2147483646 w 93"/>
                <a:gd name="T7" fmla="*/ 0 h 8"/>
                <a:gd name="T8" fmla="*/ 2147483646 w 93"/>
                <a:gd name="T9" fmla="*/ 2147483646 h 8"/>
                <a:gd name="T10" fmla="*/ 2147483646 w 93"/>
                <a:gd name="T11" fmla="*/ 2147483646 h 8"/>
                <a:gd name="T12" fmla="*/ 2147483646 w 93"/>
                <a:gd name="T13" fmla="*/ 2147483646 h 8"/>
                <a:gd name="T14" fmla="*/ 2147483646 w 93"/>
                <a:gd name="T15" fmla="*/ 0 h 8"/>
                <a:gd name="T16" fmla="*/ 2147483646 w 93"/>
                <a:gd name="T17" fmla="*/ 0 h 8"/>
                <a:gd name="T18" fmla="*/ 0 w 93"/>
                <a:gd name="T19" fmla="*/ 2147483646 h 8"/>
                <a:gd name="T20" fmla="*/ 2147483646 w 93"/>
                <a:gd name="T21" fmla="*/ 2147483646 h 8"/>
                <a:gd name="T22" fmla="*/ 2147483646 w 93"/>
                <a:gd name="T23" fmla="*/ 2147483646 h 8"/>
                <a:gd name="T24" fmla="*/ 2147483646 w 93"/>
                <a:gd name="T25" fmla="*/ 2147483646 h 8"/>
                <a:gd name="T26" fmla="*/ 2147483646 w 93"/>
                <a:gd name="T27" fmla="*/ 0 h 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8">
                  <a:moveTo>
                    <a:pt x="65" y="7"/>
                  </a:moveTo>
                  <a:cubicBezTo>
                    <a:pt x="41" y="7"/>
                    <a:pt x="0" y="6"/>
                    <a:pt x="0" y="4"/>
                  </a:cubicBezTo>
                  <a:cubicBezTo>
                    <a:pt x="0" y="2"/>
                    <a:pt x="41" y="0"/>
                    <a:pt x="65" y="0"/>
                  </a:cubicBezTo>
                  <a:cubicBezTo>
                    <a:pt x="65" y="0"/>
                    <a:pt x="65" y="0"/>
                    <a:pt x="66" y="0"/>
                  </a:cubicBezTo>
                  <a:cubicBezTo>
                    <a:pt x="89" y="0"/>
                    <a:pt x="86" y="2"/>
                    <a:pt x="86" y="4"/>
                  </a:cubicBezTo>
                  <a:cubicBezTo>
                    <a:pt x="86" y="6"/>
                    <a:pt x="89" y="7"/>
                    <a:pt x="65" y="7"/>
                  </a:cubicBezTo>
                  <a:cubicBezTo>
                    <a:pt x="65" y="7"/>
                    <a:pt x="65" y="7"/>
                    <a:pt x="65" y="7"/>
                  </a:cubicBezTo>
                  <a:moveTo>
                    <a:pt x="68" y="0"/>
                  </a:moveTo>
                  <a:cubicBezTo>
                    <a:pt x="68" y="0"/>
                    <a:pt x="68" y="0"/>
                    <a:pt x="68" y="0"/>
                  </a:cubicBezTo>
                  <a:cubicBezTo>
                    <a:pt x="43" y="0"/>
                    <a:pt x="0" y="2"/>
                    <a:pt x="0" y="4"/>
                  </a:cubicBezTo>
                  <a:cubicBezTo>
                    <a:pt x="0" y="6"/>
                    <a:pt x="42" y="8"/>
                    <a:pt x="67" y="8"/>
                  </a:cubicBezTo>
                  <a:cubicBezTo>
                    <a:pt x="67" y="8"/>
                    <a:pt x="68" y="8"/>
                    <a:pt x="68" y="8"/>
                  </a:cubicBezTo>
                  <a:cubicBezTo>
                    <a:pt x="93" y="8"/>
                    <a:pt x="89" y="6"/>
                    <a:pt x="89" y="4"/>
                  </a:cubicBezTo>
                  <a:cubicBezTo>
                    <a:pt x="89" y="2"/>
                    <a:pt x="92" y="0"/>
                    <a:pt x="68" y="0"/>
                  </a:cubicBezTo>
                </a:path>
              </a:pathLst>
            </a:custGeom>
            <a:solidFill>
              <a:srgbClr val="D9D5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Freeform 34"/>
            <p:cNvSpPr>
              <a:spLocks noEditPoints="1"/>
            </p:cNvSpPr>
            <p:nvPr/>
          </p:nvSpPr>
          <p:spPr bwMode="auto">
            <a:xfrm>
              <a:off x="3613151" y="5556250"/>
              <a:ext cx="377825" cy="30163"/>
            </a:xfrm>
            <a:custGeom>
              <a:avLst/>
              <a:gdLst>
                <a:gd name="T0" fmla="*/ 2147483646 w 89"/>
                <a:gd name="T1" fmla="*/ 2147483646 h 7"/>
                <a:gd name="T2" fmla="*/ 0 w 89"/>
                <a:gd name="T3" fmla="*/ 2147483646 h 7"/>
                <a:gd name="T4" fmla="*/ 2147483646 w 89"/>
                <a:gd name="T5" fmla="*/ 0 h 7"/>
                <a:gd name="T6" fmla="*/ 2147483646 w 89"/>
                <a:gd name="T7" fmla="*/ 0 h 7"/>
                <a:gd name="T8" fmla="*/ 2147483646 w 89"/>
                <a:gd name="T9" fmla="*/ 2147483646 h 7"/>
                <a:gd name="T10" fmla="*/ 2147483646 w 89"/>
                <a:gd name="T11" fmla="*/ 2147483646 h 7"/>
                <a:gd name="T12" fmla="*/ 2147483646 w 89"/>
                <a:gd name="T13" fmla="*/ 2147483646 h 7"/>
                <a:gd name="T14" fmla="*/ 2147483646 w 89"/>
                <a:gd name="T15" fmla="*/ 0 h 7"/>
                <a:gd name="T16" fmla="*/ 2147483646 w 89"/>
                <a:gd name="T17" fmla="*/ 0 h 7"/>
                <a:gd name="T18" fmla="*/ 0 w 89"/>
                <a:gd name="T19" fmla="*/ 2147483646 h 7"/>
                <a:gd name="T20" fmla="*/ 2147483646 w 89"/>
                <a:gd name="T21" fmla="*/ 2147483646 h 7"/>
                <a:gd name="T22" fmla="*/ 2147483646 w 89"/>
                <a:gd name="T23" fmla="*/ 2147483646 h 7"/>
                <a:gd name="T24" fmla="*/ 2147483646 w 89"/>
                <a:gd name="T25" fmla="*/ 2147483646 h 7"/>
                <a:gd name="T26" fmla="*/ 2147483646 w 89"/>
                <a:gd name="T27" fmla="*/ 0 h 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9" h="7">
                  <a:moveTo>
                    <a:pt x="62" y="7"/>
                  </a:moveTo>
                  <a:cubicBezTo>
                    <a:pt x="39" y="7"/>
                    <a:pt x="0" y="6"/>
                    <a:pt x="0" y="4"/>
                  </a:cubicBezTo>
                  <a:cubicBezTo>
                    <a:pt x="0" y="2"/>
                    <a:pt x="40" y="0"/>
                    <a:pt x="63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85" y="0"/>
                    <a:pt x="82" y="2"/>
                    <a:pt x="82" y="4"/>
                  </a:cubicBezTo>
                  <a:cubicBezTo>
                    <a:pt x="82" y="6"/>
                    <a:pt x="85" y="7"/>
                    <a:pt x="63" y="7"/>
                  </a:cubicBezTo>
                  <a:cubicBezTo>
                    <a:pt x="62" y="7"/>
                    <a:pt x="62" y="7"/>
                    <a:pt x="62" y="7"/>
                  </a:cubicBezTo>
                  <a:moveTo>
                    <a:pt x="66" y="0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41" y="0"/>
                    <a:pt x="0" y="2"/>
                    <a:pt x="0" y="4"/>
                  </a:cubicBezTo>
                  <a:cubicBezTo>
                    <a:pt x="0" y="6"/>
                    <a:pt x="41" y="7"/>
                    <a:pt x="65" y="7"/>
                  </a:cubicBezTo>
                  <a:cubicBezTo>
                    <a:pt x="65" y="7"/>
                    <a:pt x="65" y="7"/>
                    <a:pt x="65" y="7"/>
                  </a:cubicBezTo>
                  <a:cubicBezTo>
                    <a:pt x="89" y="7"/>
                    <a:pt x="86" y="6"/>
                    <a:pt x="86" y="4"/>
                  </a:cubicBezTo>
                  <a:cubicBezTo>
                    <a:pt x="86" y="2"/>
                    <a:pt x="89" y="0"/>
                    <a:pt x="66" y="0"/>
                  </a:cubicBezTo>
                </a:path>
              </a:pathLst>
            </a:custGeom>
            <a:solidFill>
              <a:srgbClr val="D6D3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Freeform 35"/>
            <p:cNvSpPr>
              <a:spLocks noEditPoints="1"/>
            </p:cNvSpPr>
            <p:nvPr/>
          </p:nvSpPr>
          <p:spPr bwMode="auto">
            <a:xfrm>
              <a:off x="3613151" y="5556250"/>
              <a:ext cx="361950" cy="30163"/>
            </a:xfrm>
            <a:custGeom>
              <a:avLst/>
              <a:gdLst>
                <a:gd name="T0" fmla="*/ 2147483646 w 85"/>
                <a:gd name="T1" fmla="*/ 2147483646 h 7"/>
                <a:gd name="T2" fmla="*/ 0 w 85"/>
                <a:gd name="T3" fmla="*/ 2147483646 h 7"/>
                <a:gd name="T4" fmla="*/ 2147483646 w 85"/>
                <a:gd name="T5" fmla="*/ 0 h 7"/>
                <a:gd name="T6" fmla="*/ 2147483646 w 85"/>
                <a:gd name="T7" fmla="*/ 0 h 7"/>
                <a:gd name="T8" fmla="*/ 2147483646 w 85"/>
                <a:gd name="T9" fmla="*/ 2147483646 h 7"/>
                <a:gd name="T10" fmla="*/ 2147483646 w 85"/>
                <a:gd name="T11" fmla="*/ 2147483646 h 7"/>
                <a:gd name="T12" fmla="*/ 2147483646 w 85"/>
                <a:gd name="T13" fmla="*/ 2147483646 h 7"/>
                <a:gd name="T14" fmla="*/ 2147483646 w 85"/>
                <a:gd name="T15" fmla="*/ 0 h 7"/>
                <a:gd name="T16" fmla="*/ 2147483646 w 85"/>
                <a:gd name="T17" fmla="*/ 0 h 7"/>
                <a:gd name="T18" fmla="*/ 0 w 85"/>
                <a:gd name="T19" fmla="*/ 2147483646 h 7"/>
                <a:gd name="T20" fmla="*/ 2147483646 w 85"/>
                <a:gd name="T21" fmla="*/ 2147483646 h 7"/>
                <a:gd name="T22" fmla="*/ 2147483646 w 85"/>
                <a:gd name="T23" fmla="*/ 2147483646 h 7"/>
                <a:gd name="T24" fmla="*/ 2147483646 w 85"/>
                <a:gd name="T25" fmla="*/ 2147483646 h 7"/>
                <a:gd name="T26" fmla="*/ 2147483646 w 85"/>
                <a:gd name="T27" fmla="*/ 0 h 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5" h="7">
                  <a:moveTo>
                    <a:pt x="59" y="7"/>
                  </a:moveTo>
                  <a:cubicBezTo>
                    <a:pt x="38" y="7"/>
                    <a:pt x="0" y="6"/>
                    <a:pt x="0" y="4"/>
                  </a:cubicBezTo>
                  <a:cubicBezTo>
                    <a:pt x="0" y="2"/>
                    <a:pt x="38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82" y="0"/>
                    <a:pt x="79" y="2"/>
                    <a:pt x="79" y="4"/>
                  </a:cubicBezTo>
                  <a:cubicBezTo>
                    <a:pt x="79" y="6"/>
                    <a:pt x="82" y="7"/>
                    <a:pt x="60" y="7"/>
                  </a:cubicBezTo>
                  <a:cubicBezTo>
                    <a:pt x="60" y="7"/>
                    <a:pt x="60" y="7"/>
                    <a:pt x="59" y="7"/>
                  </a:cubicBezTo>
                  <a:moveTo>
                    <a:pt x="63" y="0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40" y="0"/>
                    <a:pt x="0" y="2"/>
                    <a:pt x="0" y="4"/>
                  </a:cubicBezTo>
                  <a:cubicBezTo>
                    <a:pt x="0" y="6"/>
                    <a:pt x="39" y="7"/>
                    <a:pt x="62" y="7"/>
                  </a:cubicBezTo>
                  <a:cubicBezTo>
                    <a:pt x="62" y="7"/>
                    <a:pt x="62" y="7"/>
                    <a:pt x="63" y="7"/>
                  </a:cubicBezTo>
                  <a:cubicBezTo>
                    <a:pt x="85" y="7"/>
                    <a:pt x="82" y="6"/>
                    <a:pt x="82" y="4"/>
                  </a:cubicBezTo>
                  <a:cubicBezTo>
                    <a:pt x="82" y="2"/>
                    <a:pt x="85" y="0"/>
                    <a:pt x="63" y="0"/>
                  </a:cubicBezTo>
                </a:path>
              </a:pathLst>
            </a:custGeom>
            <a:solidFill>
              <a:srgbClr val="D3D0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Freeform 36"/>
            <p:cNvSpPr>
              <a:spLocks noEditPoints="1"/>
            </p:cNvSpPr>
            <p:nvPr/>
          </p:nvSpPr>
          <p:spPr bwMode="auto">
            <a:xfrm>
              <a:off x="3613151" y="5556250"/>
              <a:ext cx="349250" cy="30163"/>
            </a:xfrm>
            <a:custGeom>
              <a:avLst/>
              <a:gdLst>
                <a:gd name="T0" fmla="*/ 2147483646 w 82"/>
                <a:gd name="T1" fmla="*/ 2147483646 h 7"/>
                <a:gd name="T2" fmla="*/ 0 w 82"/>
                <a:gd name="T3" fmla="*/ 2147483646 h 7"/>
                <a:gd name="T4" fmla="*/ 2147483646 w 82"/>
                <a:gd name="T5" fmla="*/ 0 h 7"/>
                <a:gd name="T6" fmla="*/ 2147483646 w 82"/>
                <a:gd name="T7" fmla="*/ 0 h 7"/>
                <a:gd name="T8" fmla="*/ 2147483646 w 82"/>
                <a:gd name="T9" fmla="*/ 2147483646 h 7"/>
                <a:gd name="T10" fmla="*/ 2147483646 w 82"/>
                <a:gd name="T11" fmla="*/ 2147483646 h 7"/>
                <a:gd name="T12" fmla="*/ 2147483646 w 82"/>
                <a:gd name="T13" fmla="*/ 2147483646 h 7"/>
                <a:gd name="T14" fmla="*/ 2147483646 w 82"/>
                <a:gd name="T15" fmla="*/ 0 h 7"/>
                <a:gd name="T16" fmla="*/ 2147483646 w 82"/>
                <a:gd name="T17" fmla="*/ 0 h 7"/>
                <a:gd name="T18" fmla="*/ 0 w 82"/>
                <a:gd name="T19" fmla="*/ 2147483646 h 7"/>
                <a:gd name="T20" fmla="*/ 2147483646 w 82"/>
                <a:gd name="T21" fmla="*/ 2147483646 h 7"/>
                <a:gd name="T22" fmla="*/ 2147483646 w 82"/>
                <a:gd name="T23" fmla="*/ 2147483646 h 7"/>
                <a:gd name="T24" fmla="*/ 2147483646 w 82"/>
                <a:gd name="T25" fmla="*/ 2147483646 h 7"/>
                <a:gd name="T26" fmla="*/ 2147483646 w 82"/>
                <a:gd name="T27" fmla="*/ 0 h 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2" h="7">
                  <a:moveTo>
                    <a:pt x="57" y="7"/>
                  </a:moveTo>
                  <a:cubicBezTo>
                    <a:pt x="36" y="7"/>
                    <a:pt x="0" y="6"/>
                    <a:pt x="0" y="4"/>
                  </a:cubicBezTo>
                  <a:cubicBezTo>
                    <a:pt x="0" y="2"/>
                    <a:pt x="36" y="0"/>
                    <a:pt x="57" y="0"/>
                  </a:cubicBezTo>
                  <a:cubicBezTo>
                    <a:pt x="57" y="0"/>
                    <a:pt x="58" y="0"/>
                    <a:pt x="58" y="0"/>
                  </a:cubicBezTo>
                  <a:cubicBezTo>
                    <a:pt x="78" y="0"/>
                    <a:pt x="76" y="2"/>
                    <a:pt x="76" y="4"/>
                  </a:cubicBezTo>
                  <a:cubicBezTo>
                    <a:pt x="76" y="6"/>
                    <a:pt x="78" y="7"/>
                    <a:pt x="57" y="7"/>
                  </a:cubicBezTo>
                  <a:cubicBezTo>
                    <a:pt x="57" y="7"/>
                    <a:pt x="57" y="7"/>
                    <a:pt x="57" y="7"/>
                  </a:cubicBezTo>
                  <a:moveTo>
                    <a:pt x="60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38" y="0"/>
                    <a:pt x="0" y="2"/>
                    <a:pt x="0" y="4"/>
                  </a:cubicBezTo>
                  <a:cubicBezTo>
                    <a:pt x="0" y="6"/>
                    <a:pt x="38" y="7"/>
                    <a:pt x="59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82" y="7"/>
                    <a:pt x="79" y="6"/>
                    <a:pt x="79" y="4"/>
                  </a:cubicBezTo>
                  <a:cubicBezTo>
                    <a:pt x="79" y="2"/>
                    <a:pt x="82" y="0"/>
                    <a:pt x="60" y="0"/>
                  </a:cubicBezTo>
                </a:path>
              </a:pathLst>
            </a:custGeom>
            <a:solidFill>
              <a:srgbClr val="D1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Freeform 37"/>
            <p:cNvSpPr>
              <a:spLocks noEditPoints="1"/>
            </p:cNvSpPr>
            <p:nvPr/>
          </p:nvSpPr>
          <p:spPr bwMode="auto">
            <a:xfrm>
              <a:off x="3613151" y="5556250"/>
              <a:ext cx="331788" cy="30163"/>
            </a:xfrm>
            <a:custGeom>
              <a:avLst/>
              <a:gdLst>
                <a:gd name="T0" fmla="*/ 2147483646 w 78"/>
                <a:gd name="T1" fmla="*/ 2147483646 h 7"/>
                <a:gd name="T2" fmla="*/ 0 w 78"/>
                <a:gd name="T3" fmla="*/ 2147483646 h 7"/>
                <a:gd name="T4" fmla="*/ 2147483646 w 78"/>
                <a:gd name="T5" fmla="*/ 2147483646 h 7"/>
                <a:gd name="T6" fmla="*/ 2147483646 w 78"/>
                <a:gd name="T7" fmla="*/ 2147483646 h 7"/>
                <a:gd name="T8" fmla="*/ 2147483646 w 78"/>
                <a:gd name="T9" fmla="*/ 2147483646 h 7"/>
                <a:gd name="T10" fmla="*/ 2147483646 w 78"/>
                <a:gd name="T11" fmla="*/ 2147483646 h 7"/>
                <a:gd name="T12" fmla="*/ 2147483646 w 78"/>
                <a:gd name="T13" fmla="*/ 2147483646 h 7"/>
                <a:gd name="T14" fmla="*/ 2147483646 w 78"/>
                <a:gd name="T15" fmla="*/ 0 h 7"/>
                <a:gd name="T16" fmla="*/ 2147483646 w 78"/>
                <a:gd name="T17" fmla="*/ 0 h 7"/>
                <a:gd name="T18" fmla="*/ 0 w 78"/>
                <a:gd name="T19" fmla="*/ 2147483646 h 7"/>
                <a:gd name="T20" fmla="*/ 2147483646 w 78"/>
                <a:gd name="T21" fmla="*/ 2147483646 h 7"/>
                <a:gd name="T22" fmla="*/ 2147483646 w 78"/>
                <a:gd name="T23" fmla="*/ 2147483646 h 7"/>
                <a:gd name="T24" fmla="*/ 2147483646 w 78"/>
                <a:gd name="T25" fmla="*/ 2147483646 h 7"/>
                <a:gd name="T26" fmla="*/ 2147483646 w 78"/>
                <a:gd name="T27" fmla="*/ 0 h 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8" h="7">
                  <a:moveTo>
                    <a:pt x="54" y="7"/>
                  </a:moveTo>
                  <a:cubicBezTo>
                    <a:pt x="34" y="7"/>
                    <a:pt x="0" y="5"/>
                    <a:pt x="0" y="4"/>
                  </a:cubicBezTo>
                  <a:cubicBezTo>
                    <a:pt x="0" y="2"/>
                    <a:pt x="35" y="1"/>
                    <a:pt x="55" y="1"/>
                  </a:cubicBezTo>
                  <a:cubicBezTo>
                    <a:pt x="55" y="1"/>
                    <a:pt x="55" y="1"/>
                    <a:pt x="55" y="1"/>
                  </a:cubicBezTo>
                  <a:cubicBezTo>
                    <a:pt x="74" y="1"/>
                    <a:pt x="72" y="2"/>
                    <a:pt x="72" y="4"/>
                  </a:cubicBezTo>
                  <a:cubicBezTo>
                    <a:pt x="72" y="5"/>
                    <a:pt x="75" y="7"/>
                    <a:pt x="55" y="7"/>
                  </a:cubicBezTo>
                  <a:cubicBezTo>
                    <a:pt x="55" y="7"/>
                    <a:pt x="54" y="7"/>
                    <a:pt x="54" y="7"/>
                  </a:cubicBezTo>
                  <a:moveTo>
                    <a:pt x="58" y="0"/>
                  </a:moveTo>
                  <a:cubicBezTo>
                    <a:pt x="58" y="0"/>
                    <a:pt x="57" y="0"/>
                    <a:pt x="57" y="0"/>
                  </a:cubicBezTo>
                  <a:cubicBezTo>
                    <a:pt x="36" y="0"/>
                    <a:pt x="0" y="2"/>
                    <a:pt x="0" y="4"/>
                  </a:cubicBezTo>
                  <a:cubicBezTo>
                    <a:pt x="0" y="6"/>
                    <a:pt x="36" y="7"/>
                    <a:pt x="57" y="7"/>
                  </a:cubicBezTo>
                  <a:cubicBezTo>
                    <a:pt x="57" y="7"/>
                    <a:pt x="57" y="7"/>
                    <a:pt x="57" y="7"/>
                  </a:cubicBezTo>
                  <a:cubicBezTo>
                    <a:pt x="78" y="7"/>
                    <a:pt x="76" y="6"/>
                    <a:pt x="76" y="4"/>
                  </a:cubicBezTo>
                  <a:cubicBezTo>
                    <a:pt x="76" y="2"/>
                    <a:pt x="78" y="0"/>
                    <a:pt x="58" y="0"/>
                  </a:cubicBezTo>
                </a:path>
              </a:pathLst>
            </a:custGeom>
            <a:solidFill>
              <a:srgbClr val="CE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Freeform 38"/>
            <p:cNvSpPr>
              <a:spLocks noEditPoints="1"/>
            </p:cNvSpPr>
            <p:nvPr/>
          </p:nvSpPr>
          <p:spPr bwMode="auto">
            <a:xfrm>
              <a:off x="3613151" y="5561013"/>
              <a:ext cx="319088" cy="25400"/>
            </a:xfrm>
            <a:custGeom>
              <a:avLst/>
              <a:gdLst>
                <a:gd name="T0" fmla="*/ 2147483646 w 75"/>
                <a:gd name="T1" fmla="*/ 2147483646 h 6"/>
                <a:gd name="T2" fmla="*/ 0 w 75"/>
                <a:gd name="T3" fmla="*/ 2147483646 h 6"/>
                <a:gd name="T4" fmla="*/ 2147483646 w 75"/>
                <a:gd name="T5" fmla="*/ 0 h 6"/>
                <a:gd name="T6" fmla="*/ 2147483646 w 75"/>
                <a:gd name="T7" fmla="*/ 0 h 6"/>
                <a:gd name="T8" fmla="*/ 2147483646 w 75"/>
                <a:gd name="T9" fmla="*/ 2147483646 h 6"/>
                <a:gd name="T10" fmla="*/ 2147483646 w 75"/>
                <a:gd name="T11" fmla="*/ 2147483646 h 6"/>
                <a:gd name="T12" fmla="*/ 2147483646 w 75"/>
                <a:gd name="T13" fmla="*/ 2147483646 h 6"/>
                <a:gd name="T14" fmla="*/ 2147483646 w 75"/>
                <a:gd name="T15" fmla="*/ 0 h 6"/>
                <a:gd name="T16" fmla="*/ 2147483646 w 75"/>
                <a:gd name="T17" fmla="*/ 0 h 6"/>
                <a:gd name="T18" fmla="*/ 0 w 75"/>
                <a:gd name="T19" fmla="*/ 2147483646 h 6"/>
                <a:gd name="T20" fmla="*/ 2147483646 w 75"/>
                <a:gd name="T21" fmla="*/ 2147483646 h 6"/>
                <a:gd name="T22" fmla="*/ 2147483646 w 75"/>
                <a:gd name="T23" fmla="*/ 2147483646 h 6"/>
                <a:gd name="T24" fmla="*/ 2147483646 w 75"/>
                <a:gd name="T25" fmla="*/ 2147483646 h 6"/>
                <a:gd name="T26" fmla="*/ 2147483646 w 75"/>
                <a:gd name="T27" fmla="*/ 0 h 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5" h="6">
                  <a:moveTo>
                    <a:pt x="52" y="6"/>
                  </a:moveTo>
                  <a:cubicBezTo>
                    <a:pt x="33" y="6"/>
                    <a:pt x="0" y="4"/>
                    <a:pt x="0" y="3"/>
                  </a:cubicBezTo>
                  <a:cubicBezTo>
                    <a:pt x="0" y="1"/>
                    <a:pt x="33" y="0"/>
                    <a:pt x="52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71" y="0"/>
                    <a:pt x="69" y="1"/>
                    <a:pt x="69" y="3"/>
                  </a:cubicBezTo>
                  <a:cubicBezTo>
                    <a:pt x="69" y="4"/>
                    <a:pt x="71" y="6"/>
                    <a:pt x="52" y="6"/>
                  </a:cubicBezTo>
                  <a:cubicBezTo>
                    <a:pt x="52" y="6"/>
                    <a:pt x="52" y="6"/>
                    <a:pt x="52" y="6"/>
                  </a:cubicBezTo>
                  <a:moveTo>
                    <a:pt x="55" y="0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35" y="0"/>
                    <a:pt x="0" y="1"/>
                    <a:pt x="0" y="3"/>
                  </a:cubicBezTo>
                  <a:cubicBezTo>
                    <a:pt x="0" y="4"/>
                    <a:pt x="34" y="6"/>
                    <a:pt x="54" y="6"/>
                  </a:cubicBezTo>
                  <a:cubicBezTo>
                    <a:pt x="54" y="6"/>
                    <a:pt x="55" y="6"/>
                    <a:pt x="55" y="6"/>
                  </a:cubicBezTo>
                  <a:cubicBezTo>
                    <a:pt x="75" y="6"/>
                    <a:pt x="72" y="4"/>
                    <a:pt x="72" y="3"/>
                  </a:cubicBezTo>
                  <a:cubicBezTo>
                    <a:pt x="72" y="1"/>
                    <a:pt x="74" y="0"/>
                    <a:pt x="55" y="0"/>
                  </a:cubicBezTo>
                </a:path>
              </a:pathLst>
            </a:custGeom>
            <a:solidFill>
              <a:srgbClr val="CBC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Freeform 39"/>
            <p:cNvSpPr>
              <a:spLocks noEditPoints="1"/>
            </p:cNvSpPr>
            <p:nvPr/>
          </p:nvSpPr>
          <p:spPr bwMode="auto">
            <a:xfrm>
              <a:off x="3613151" y="5561013"/>
              <a:ext cx="301625" cy="25400"/>
            </a:xfrm>
            <a:custGeom>
              <a:avLst/>
              <a:gdLst>
                <a:gd name="T0" fmla="*/ 2147483646 w 71"/>
                <a:gd name="T1" fmla="*/ 2147483646 h 6"/>
                <a:gd name="T2" fmla="*/ 0 w 71"/>
                <a:gd name="T3" fmla="*/ 2147483646 h 6"/>
                <a:gd name="T4" fmla="*/ 2147483646 w 71"/>
                <a:gd name="T5" fmla="*/ 0 h 6"/>
                <a:gd name="T6" fmla="*/ 2147483646 w 71"/>
                <a:gd name="T7" fmla="*/ 0 h 6"/>
                <a:gd name="T8" fmla="*/ 2147483646 w 71"/>
                <a:gd name="T9" fmla="*/ 2147483646 h 6"/>
                <a:gd name="T10" fmla="*/ 2147483646 w 71"/>
                <a:gd name="T11" fmla="*/ 2147483646 h 6"/>
                <a:gd name="T12" fmla="*/ 2147483646 w 71"/>
                <a:gd name="T13" fmla="*/ 2147483646 h 6"/>
                <a:gd name="T14" fmla="*/ 2147483646 w 71"/>
                <a:gd name="T15" fmla="*/ 0 h 6"/>
                <a:gd name="T16" fmla="*/ 2147483646 w 71"/>
                <a:gd name="T17" fmla="*/ 0 h 6"/>
                <a:gd name="T18" fmla="*/ 0 w 71"/>
                <a:gd name="T19" fmla="*/ 2147483646 h 6"/>
                <a:gd name="T20" fmla="*/ 2147483646 w 71"/>
                <a:gd name="T21" fmla="*/ 2147483646 h 6"/>
                <a:gd name="T22" fmla="*/ 2147483646 w 71"/>
                <a:gd name="T23" fmla="*/ 2147483646 h 6"/>
                <a:gd name="T24" fmla="*/ 2147483646 w 71"/>
                <a:gd name="T25" fmla="*/ 2147483646 h 6"/>
                <a:gd name="T26" fmla="*/ 2147483646 w 71"/>
                <a:gd name="T27" fmla="*/ 0 h 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1" h="6">
                  <a:moveTo>
                    <a:pt x="49" y="6"/>
                  </a:moveTo>
                  <a:cubicBezTo>
                    <a:pt x="31" y="6"/>
                    <a:pt x="0" y="4"/>
                    <a:pt x="0" y="3"/>
                  </a:cubicBezTo>
                  <a:cubicBezTo>
                    <a:pt x="0" y="1"/>
                    <a:pt x="31" y="0"/>
                    <a:pt x="49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67" y="0"/>
                    <a:pt x="65" y="1"/>
                    <a:pt x="65" y="3"/>
                  </a:cubicBezTo>
                  <a:cubicBezTo>
                    <a:pt x="65" y="4"/>
                    <a:pt x="67" y="6"/>
                    <a:pt x="49" y="6"/>
                  </a:cubicBezTo>
                  <a:cubicBezTo>
                    <a:pt x="49" y="6"/>
                    <a:pt x="49" y="6"/>
                    <a:pt x="49" y="6"/>
                  </a:cubicBezTo>
                  <a:moveTo>
                    <a:pt x="52" y="0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33" y="0"/>
                    <a:pt x="0" y="1"/>
                    <a:pt x="0" y="3"/>
                  </a:cubicBezTo>
                  <a:cubicBezTo>
                    <a:pt x="0" y="4"/>
                    <a:pt x="33" y="6"/>
                    <a:pt x="52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71" y="6"/>
                    <a:pt x="69" y="4"/>
                    <a:pt x="69" y="3"/>
                  </a:cubicBezTo>
                  <a:cubicBezTo>
                    <a:pt x="69" y="1"/>
                    <a:pt x="71" y="0"/>
                    <a:pt x="52" y="0"/>
                  </a:cubicBezTo>
                </a:path>
              </a:pathLst>
            </a:custGeom>
            <a:solidFill>
              <a:srgbClr val="C8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40"/>
            <p:cNvSpPr>
              <a:spLocks noEditPoints="1"/>
            </p:cNvSpPr>
            <p:nvPr/>
          </p:nvSpPr>
          <p:spPr bwMode="auto">
            <a:xfrm>
              <a:off x="3613151" y="5561013"/>
              <a:ext cx="284163" cy="25400"/>
            </a:xfrm>
            <a:custGeom>
              <a:avLst/>
              <a:gdLst>
                <a:gd name="T0" fmla="*/ 2147483646 w 67"/>
                <a:gd name="T1" fmla="*/ 2147483646 h 6"/>
                <a:gd name="T2" fmla="*/ 2147483646 w 67"/>
                <a:gd name="T3" fmla="*/ 2147483646 h 6"/>
                <a:gd name="T4" fmla="*/ 2147483646 w 67"/>
                <a:gd name="T5" fmla="*/ 0 h 6"/>
                <a:gd name="T6" fmla="*/ 2147483646 w 67"/>
                <a:gd name="T7" fmla="*/ 0 h 6"/>
                <a:gd name="T8" fmla="*/ 2147483646 w 67"/>
                <a:gd name="T9" fmla="*/ 2147483646 h 6"/>
                <a:gd name="T10" fmla="*/ 2147483646 w 67"/>
                <a:gd name="T11" fmla="*/ 2147483646 h 6"/>
                <a:gd name="T12" fmla="*/ 2147483646 w 67"/>
                <a:gd name="T13" fmla="*/ 2147483646 h 6"/>
                <a:gd name="T14" fmla="*/ 2147483646 w 67"/>
                <a:gd name="T15" fmla="*/ 0 h 6"/>
                <a:gd name="T16" fmla="*/ 2147483646 w 67"/>
                <a:gd name="T17" fmla="*/ 0 h 6"/>
                <a:gd name="T18" fmla="*/ 0 w 67"/>
                <a:gd name="T19" fmla="*/ 2147483646 h 6"/>
                <a:gd name="T20" fmla="*/ 2147483646 w 67"/>
                <a:gd name="T21" fmla="*/ 2147483646 h 6"/>
                <a:gd name="T22" fmla="*/ 2147483646 w 67"/>
                <a:gd name="T23" fmla="*/ 2147483646 h 6"/>
                <a:gd name="T24" fmla="*/ 2147483646 w 67"/>
                <a:gd name="T25" fmla="*/ 2147483646 h 6"/>
                <a:gd name="T26" fmla="*/ 2147483646 w 67"/>
                <a:gd name="T27" fmla="*/ 0 h 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7" h="6">
                  <a:moveTo>
                    <a:pt x="46" y="5"/>
                  </a:moveTo>
                  <a:cubicBezTo>
                    <a:pt x="29" y="5"/>
                    <a:pt x="1" y="4"/>
                    <a:pt x="1" y="3"/>
                  </a:cubicBezTo>
                  <a:cubicBezTo>
                    <a:pt x="1" y="1"/>
                    <a:pt x="30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64" y="0"/>
                    <a:pt x="62" y="1"/>
                    <a:pt x="62" y="3"/>
                  </a:cubicBezTo>
                  <a:cubicBezTo>
                    <a:pt x="62" y="4"/>
                    <a:pt x="64" y="5"/>
                    <a:pt x="47" y="5"/>
                  </a:cubicBezTo>
                  <a:cubicBezTo>
                    <a:pt x="47" y="5"/>
                    <a:pt x="47" y="5"/>
                    <a:pt x="46" y="5"/>
                  </a:cubicBezTo>
                  <a:moveTo>
                    <a:pt x="50" y="0"/>
                  </a:moveTo>
                  <a:cubicBezTo>
                    <a:pt x="50" y="0"/>
                    <a:pt x="50" y="0"/>
                    <a:pt x="49" y="0"/>
                  </a:cubicBezTo>
                  <a:cubicBezTo>
                    <a:pt x="31" y="0"/>
                    <a:pt x="0" y="1"/>
                    <a:pt x="0" y="3"/>
                  </a:cubicBezTo>
                  <a:cubicBezTo>
                    <a:pt x="0" y="4"/>
                    <a:pt x="31" y="6"/>
                    <a:pt x="49" y="6"/>
                  </a:cubicBezTo>
                  <a:cubicBezTo>
                    <a:pt x="49" y="6"/>
                    <a:pt x="49" y="6"/>
                    <a:pt x="49" y="6"/>
                  </a:cubicBezTo>
                  <a:cubicBezTo>
                    <a:pt x="67" y="6"/>
                    <a:pt x="65" y="4"/>
                    <a:pt x="65" y="3"/>
                  </a:cubicBezTo>
                  <a:cubicBezTo>
                    <a:pt x="65" y="1"/>
                    <a:pt x="67" y="0"/>
                    <a:pt x="50" y="0"/>
                  </a:cubicBezTo>
                </a:path>
              </a:pathLst>
            </a:custGeom>
            <a:solidFill>
              <a:srgbClr val="C6C4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Freeform 41"/>
            <p:cNvSpPr>
              <a:spLocks noEditPoints="1"/>
            </p:cNvSpPr>
            <p:nvPr/>
          </p:nvSpPr>
          <p:spPr bwMode="auto">
            <a:xfrm>
              <a:off x="3616326" y="5561013"/>
              <a:ext cx="268288" cy="20638"/>
            </a:xfrm>
            <a:custGeom>
              <a:avLst/>
              <a:gdLst>
                <a:gd name="T0" fmla="*/ 2147483646 w 63"/>
                <a:gd name="T1" fmla="*/ 2147483646 h 5"/>
                <a:gd name="T2" fmla="*/ 0 w 63"/>
                <a:gd name="T3" fmla="*/ 2147483646 h 5"/>
                <a:gd name="T4" fmla="*/ 2147483646 w 63"/>
                <a:gd name="T5" fmla="*/ 0 h 5"/>
                <a:gd name="T6" fmla="*/ 2147483646 w 63"/>
                <a:gd name="T7" fmla="*/ 0 h 5"/>
                <a:gd name="T8" fmla="*/ 2147483646 w 63"/>
                <a:gd name="T9" fmla="*/ 2147483646 h 5"/>
                <a:gd name="T10" fmla="*/ 2147483646 w 63"/>
                <a:gd name="T11" fmla="*/ 2147483646 h 5"/>
                <a:gd name="T12" fmla="*/ 2147483646 w 63"/>
                <a:gd name="T13" fmla="*/ 2147483646 h 5"/>
                <a:gd name="T14" fmla="*/ 2147483646 w 63"/>
                <a:gd name="T15" fmla="*/ 0 h 5"/>
                <a:gd name="T16" fmla="*/ 2147483646 w 63"/>
                <a:gd name="T17" fmla="*/ 0 h 5"/>
                <a:gd name="T18" fmla="*/ 0 w 63"/>
                <a:gd name="T19" fmla="*/ 2147483646 h 5"/>
                <a:gd name="T20" fmla="*/ 2147483646 w 63"/>
                <a:gd name="T21" fmla="*/ 2147483646 h 5"/>
                <a:gd name="T22" fmla="*/ 2147483646 w 63"/>
                <a:gd name="T23" fmla="*/ 2147483646 h 5"/>
                <a:gd name="T24" fmla="*/ 2147483646 w 63"/>
                <a:gd name="T25" fmla="*/ 2147483646 h 5"/>
                <a:gd name="T26" fmla="*/ 2147483646 w 63"/>
                <a:gd name="T27" fmla="*/ 0 h 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2" h="5">
                  <a:moveTo>
                    <a:pt x="43" y="5"/>
                  </a:moveTo>
                  <a:cubicBezTo>
                    <a:pt x="27" y="5"/>
                    <a:pt x="0" y="4"/>
                    <a:pt x="0" y="3"/>
                  </a:cubicBezTo>
                  <a:cubicBezTo>
                    <a:pt x="0" y="1"/>
                    <a:pt x="27" y="0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59" y="0"/>
                    <a:pt x="58" y="1"/>
                    <a:pt x="58" y="3"/>
                  </a:cubicBezTo>
                  <a:cubicBezTo>
                    <a:pt x="58" y="4"/>
                    <a:pt x="59" y="5"/>
                    <a:pt x="43" y="5"/>
                  </a:cubicBezTo>
                  <a:cubicBezTo>
                    <a:pt x="43" y="5"/>
                    <a:pt x="43" y="5"/>
                    <a:pt x="43" y="5"/>
                  </a:cubicBezTo>
                  <a:moveTo>
                    <a:pt x="46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29" y="0"/>
                    <a:pt x="0" y="1"/>
                    <a:pt x="0" y="3"/>
                  </a:cubicBezTo>
                  <a:cubicBezTo>
                    <a:pt x="0" y="4"/>
                    <a:pt x="28" y="5"/>
                    <a:pt x="45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63" y="5"/>
                    <a:pt x="61" y="4"/>
                    <a:pt x="61" y="3"/>
                  </a:cubicBezTo>
                  <a:cubicBezTo>
                    <a:pt x="61" y="1"/>
                    <a:pt x="63" y="0"/>
                    <a:pt x="46" y="0"/>
                  </a:cubicBezTo>
                </a:path>
              </a:pathLst>
            </a:custGeom>
            <a:solidFill>
              <a:srgbClr val="C3C2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Freeform 42"/>
            <p:cNvSpPr>
              <a:spLocks noEditPoints="1"/>
            </p:cNvSpPr>
            <p:nvPr/>
          </p:nvSpPr>
          <p:spPr bwMode="auto">
            <a:xfrm>
              <a:off x="3616326" y="5561013"/>
              <a:ext cx="252413" cy="20638"/>
            </a:xfrm>
            <a:custGeom>
              <a:avLst/>
              <a:gdLst>
                <a:gd name="T0" fmla="*/ 2147483646 w 59"/>
                <a:gd name="T1" fmla="*/ 2147483646 h 5"/>
                <a:gd name="T2" fmla="*/ 0 w 59"/>
                <a:gd name="T3" fmla="*/ 2147483646 h 5"/>
                <a:gd name="T4" fmla="*/ 2147483646 w 59"/>
                <a:gd name="T5" fmla="*/ 0 h 5"/>
                <a:gd name="T6" fmla="*/ 2147483646 w 59"/>
                <a:gd name="T7" fmla="*/ 0 h 5"/>
                <a:gd name="T8" fmla="*/ 2147483646 w 59"/>
                <a:gd name="T9" fmla="*/ 2147483646 h 5"/>
                <a:gd name="T10" fmla="*/ 2147483646 w 59"/>
                <a:gd name="T11" fmla="*/ 2147483646 h 5"/>
                <a:gd name="T12" fmla="*/ 2147483646 w 59"/>
                <a:gd name="T13" fmla="*/ 2147483646 h 5"/>
                <a:gd name="T14" fmla="*/ 2147483646 w 59"/>
                <a:gd name="T15" fmla="*/ 0 h 5"/>
                <a:gd name="T16" fmla="*/ 2147483646 w 59"/>
                <a:gd name="T17" fmla="*/ 0 h 5"/>
                <a:gd name="T18" fmla="*/ 0 w 59"/>
                <a:gd name="T19" fmla="*/ 2147483646 h 5"/>
                <a:gd name="T20" fmla="*/ 2147483646 w 59"/>
                <a:gd name="T21" fmla="*/ 2147483646 h 5"/>
                <a:gd name="T22" fmla="*/ 2147483646 w 59"/>
                <a:gd name="T23" fmla="*/ 2147483646 h 5"/>
                <a:gd name="T24" fmla="*/ 2147483646 w 59"/>
                <a:gd name="T25" fmla="*/ 2147483646 h 5"/>
                <a:gd name="T26" fmla="*/ 2147483646 w 59"/>
                <a:gd name="T27" fmla="*/ 0 h 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9" h="5">
                  <a:moveTo>
                    <a:pt x="40" y="5"/>
                  </a:moveTo>
                  <a:cubicBezTo>
                    <a:pt x="25" y="5"/>
                    <a:pt x="0" y="4"/>
                    <a:pt x="0" y="3"/>
                  </a:cubicBezTo>
                  <a:cubicBezTo>
                    <a:pt x="0" y="1"/>
                    <a:pt x="25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6" y="0"/>
                    <a:pt x="54" y="1"/>
                    <a:pt x="54" y="3"/>
                  </a:cubicBezTo>
                  <a:cubicBezTo>
                    <a:pt x="54" y="4"/>
                    <a:pt x="56" y="5"/>
                    <a:pt x="41" y="5"/>
                  </a:cubicBezTo>
                  <a:cubicBezTo>
                    <a:pt x="40" y="5"/>
                    <a:pt x="40" y="5"/>
                    <a:pt x="40" y="5"/>
                  </a:cubicBezTo>
                  <a:moveTo>
                    <a:pt x="43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27" y="0"/>
                    <a:pt x="0" y="1"/>
                    <a:pt x="0" y="3"/>
                  </a:cubicBezTo>
                  <a:cubicBezTo>
                    <a:pt x="0" y="4"/>
                    <a:pt x="27" y="5"/>
                    <a:pt x="43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59" y="5"/>
                    <a:pt x="58" y="4"/>
                    <a:pt x="58" y="3"/>
                  </a:cubicBezTo>
                  <a:cubicBezTo>
                    <a:pt x="58" y="1"/>
                    <a:pt x="59" y="0"/>
                    <a:pt x="43" y="0"/>
                  </a:cubicBezTo>
                </a:path>
              </a:pathLst>
            </a:custGeom>
            <a:solidFill>
              <a:srgbClr val="C0BF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Freeform 43"/>
            <p:cNvSpPr>
              <a:spLocks noEditPoints="1"/>
            </p:cNvSpPr>
            <p:nvPr/>
          </p:nvSpPr>
          <p:spPr bwMode="auto">
            <a:xfrm>
              <a:off x="3616326" y="5561013"/>
              <a:ext cx="239713" cy="20638"/>
            </a:xfrm>
            <a:custGeom>
              <a:avLst/>
              <a:gdLst>
                <a:gd name="T0" fmla="*/ 2147483646 w 56"/>
                <a:gd name="T1" fmla="*/ 2147483646 h 5"/>
                <a:gd name="T2" fmla="*/ 0 w 56"/>
                <a:gd name="T3" fmla="*/ 2147483646 h 5"/>
                <a:gd name="T4" fmla="*/ 2147483646 w 56"/>
                <a:gd name="T5" fmla="*/ 0 h 5"/>
                <a:gd name="T6" fmla="*/ 2147483646 w 56"/>
                <a:gd name="T7" fmla="*/ 0 h 5"/>
                <a:gd name="T8" fmla="*/ 2147483646 w 56"/>
                <a:gd name="T9" fmla="*/ 2147483646 h 5"/>
                <a:gd name="T10" fmla="*/ 2147483646 w 56"/>
                <a:gd name="T11" fmla="*/ 2147483646 h 5"/>
                <a:gd name="T12" fmla="*/ 2147483646 w 56"/>
                <a:gd name="T13" fmla="*/ 2147483646 h 5"/>
                <a:gd name="T14" fmla="*/ 2147483646 w 56"/>
                <a:gd name="T15" fmla="*/ 0 h 5"/>
                <a:gd name="T16" fmla="*/ 2147483646 w 56"/>
                <a:gd name="T17" fmla="*/ 0 h 5"/>
                <a:gd name="T18" fmla="*/ 0 w 56"/>
                <a:gd name="T19" fmla="*/ 2147483646 h 5"/>
                <a:gd name="T20" fmla="*/ 2147483646 w 56"/>
                <a:gd name="T21" fmla="*/ 2147483646 h 5"/>
                <a:gd name="T22" fmla="*/ 2147483646 w 56"/>
                <a:gd name="T23" fmla="*/ 2147483646 h 5"/>
                <a:gd name="T24" fmla="*/ 2147483646 w 56"/>
                <a:gd name="T25" fmla="*/ 2147483646 h 5"/>
                <a:gd name="T26" fmla="*/ 2147483646 w 56"/>
                <a:gd name="T27" fmla="*/ 0 h 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6" h="5">
                  <a:moveTo>
                    <a:pt x="38" y="5"/>
                  </a:moveTo>
                  <a:cubicBezTo>
                    <a:pt x="23" y="5"/>
                    <a:pt x="0" y="4"/>
                    <a:pt x="0" y="3"/>
                  </a:cubicBezTo>
                  <a:cubicBezTo>
                    <a:pt x="0" y="1"/>
                    <a:pt x="24" y="0"/>
                    <a:pt x="38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52" y="0"/>
                    <a:pt x="51" y="1"/>
                    <a:pt x="51" y="3"/>
                  </a:cubicBezTo>
                  <a:cubicBezTo>
                    <a:pt x="51" y="4"/>
                    <a:pt x="52" y="5"/>
                    <a:pt x="38" y="5"/>
                  </a:cubicBezTo>
                  <a:cubicBezTo>
                    <a:pt x="38" y="5"/>
                    <a:pt x="38" y="5"/>
                    <a:pt x="38" y="5"/>
                  </a:cubicBezTo>
                  <a:moveTo>
                    <a:pt x="41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25" y="0"/>
                    <a:pt x="0" y="1"/>
                    <a:pt x="0" y="3"/>
                  </a:cubicBezTo>
                  <a:cubicBezTo>
                    <a:pt x="0" y="4"/>
                    <a:pt x="25" y="5"/>
                    <a:pt x="40" y="5"/>
                  </a:cubicBezTo>
                  <a:cubicBezTo>
                    <a:pt x="40" y="5"/>
                    <a:pt x="40" y="5"/>
                    <a:pt x="41" y="5"/>
                  </a:cubicBezTo>
                  <a:cubicBezTo>
                    <a:pt x="56" y="5"/>
                    <a:pt x="54" y="4"/>
                    <a:pt x="54" y="3"/>
                  </a:cubicBezTo>
                  <a:cubicBezTo>
                    <a:pt x="54" y="1"/>
                    <a:pt x="56" y="0"/>
                    <a:pt x="41" y="0"/>
                  </a:cubicBezTo>
                </a:path>
              </a:pathLst>
            </a:custGeom>
            <a:solidFill>
              <a:srgbClr val="BEB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Freeform 44"/>
            <p:cNvSpPr>
              <a:spLocks noEditPoints="1"/>
            </p:cNvSpPr>
            <p:nvPr/>
          </p:nvSpPr>
          <p:spPr bwMode="auto">
            <a:xfrm>
              <a:off x="3616326" y="5561013"/>
              <a:ext cx="222250" cy="20638"/>
            </a:xfrm>
            <a:custGeom>
              <a:avLst/>
              <a:gdLst>
                <a:gd name="T0" fmla="*/ 2147483646 w 52"/>
                <a:gd name="T1" fmla="*/ 2147483646 h 5"/>
                <a:gd name="T2" fmla="*/ 0 w 52"/>
                <a:gd name="T3" fmla="*/ 2147483646 h 5"/>
                <a:gd name="T4" fmla="*/ 2147483646 w 52"/>
                <a:gd name="T5" fmla="*/ 2147483646 h 5"/>
                <a:gd name="T6" fmla="*/ 2147483646 w 52"/>
                <a:gd name="T7" fmla="*/ 2147483646 h 5"/>
                <a:gd name="T8" fmla="*/ 2147483646 w 52"/>
                <a:gd name="T9" fmla="*/ 2147483646 h 5"/>
                <a:gd name="T10" fmla="*/ 2147483646 w 52"/>
                <a:gd name="T11" fmla="*/ 2147483646 h 5"/>
                <a:gd name="T12" fmla="*/ 2147483646 w 52"/>
                <a:gd name="T13" fmla="*/ 2147483646 h 5"/>
                <a:gd name="T14" fmla="*/ 2147483646 w 52"/>
                <a:gd name="T15" fmla="*/ 0 h 5"/>
                <a:gd name="T16" fmla="*/ 2147483646 w 52"/>
                <a:gd name="T17" fmla="*/ 0 h 5"/>
                <a:gd name="T18" fmla="*/ 0 w 52"/>
                <a:gd name="T19" fmla="*/ 2147483646 h 5"/>
                <a:gd name="T20" fmla="*/ 2147483646 w 52"/>
                <a:gd name="T21" fmla="*/ 2147483646 h 5"/>
                <a:gd name="T22" fmla="*/ 2147483646 w 52"/>
                <a:gd name="T23" fmla="*/ 2147483646 h 5"/>
                <a:gd name="T24" fmla="*/ 2147483646 w 52"/>
                <a:gd name="T25" fmla="*/ 2147483646 h 5"/>
                <a:gd name="T26" fmla="*/ 2147483646 w 52"/>
                <a:gd name="T27" fmla="*/ 0 h 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2" h="5">
                  <a:moveTo>
                    <a:pt x="35" y="5"/>
                  </a:moveTo>
                  <a:cubicBezTo>
                    <a:pt x="22" y="5"/>
                    <a:pt x="0" y="4"/>
                    <a:pt x="0" y="3"/>
                  </a:cubicBezTo>
                  <a:cubicBezTo>
                    <a:pt x="0" y="2"/>
                    <a:pt x="22" y="1"/>
                    <a:pt x="35" y="1"/>
                  </a:cubicBezTo>
                  <a:cubicBezTo>
                    <a:pt x="35" y="1"/>
                    <a:pt x="35" y="1"/>
                    <a:pt x="36" y="1"/>
                  </a:cubicBezTo>
                  <a:cubicBezTo>
                    <a:pt x="48" y="1"/>
                    <a:pt x="47" y="2"/>
                    <a:pt x="47" y="3"/>
                  </a:cubicBezTo>
                  <a:cubicBezTo>
                    <a:pt x="47" y="4"/>
                    <a:pt x="48" y="5"/>
                    <a:pt x="35" y="5"/>
                  </a:cubicBezTo>
                  <a:cubicBezTo>
                    <a:pt x="35" y="5"/>
                    <a:pt x="35" y="5"/>
                    <a:pt x="35" y="5"/>
                  </a:cubicBezTo>
                  <a:moveTo>
                    <a:pt x="38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24" y="0"/>
                    <a:pt x="0" y="1"/>
                    <a:pt x="0" y="3"/>
                  </a:cubicBezTo>
                  <a:cubicBezTo>
                    <a:pt x="0" y="4"/>
                    <a:pt x="23" y="5"/>
                    <a:pt x="38" y="5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52" y="5"/>
                    <a:pt x="51" y="4"/>
                    <a:pt x="51" y="3"/>
                  </a:cubicBezTo>
                  <a:cubicBezTo>
                    <a:pt x="51" y="1"/>
                    <a:pt x="52" y="0"/>
                    <a:pt x="38" y="0"/>
                  </a:cubicBezTo>
                </a:path>
              </a:pathLst>
            </a:custGeom>
            <a:solidFill>
              <a:srgbClr val="BBBB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Freeform 45"/>
            <p:cNvSpPr>
              <a:spLocks noEditPoints="1"/>
            </p:cNvSpPr>
            <p:nvPr/>
          </p:nvSpPr>
          <p:spPr bwMode="auto">
            <a:xfrm>
              <a:off x="3616326" y="5565775"/>
              <a:ext cx="204788" cy="15875"/>
            </a:xfrm>
            <a:custGeom>
              <a:avLst/>
              <a:gdLst>
                <a:gd name="T0" fmla="*/ 2147483646 w 48"/>
                <a:gd name="T1" fmla="*/ 2147483646 h 4"/>
                <a:gd name="T2" fmla="*/ 0 w 48"/>
                <a:gd name="T3" fmla="*/ 2147483646 h 4"/>
                <a:gd name="T4" fmla="*/ 2147483646 w 48"/>
                <a:gd name="T5" fmla="*/ 0 h 4"/>
                <a:gd name="T6" fmla="*/ 2147483646 w 48"/>
                <a:gd name="T7" fmla="*/ 0 h 4"/>
                <a:gd name="T8" fmla="*/ 2147483646 w 48"/>
                <a:gd name="T9" fmla="*/ 2147483646 h 4"/>
                <a:gd name="T10" fmla="*/ 2147483646 w 48"/>
                <a:gd name="T11" fmla="*/ 2147483646 h 4"/>
                <a:gd name="T12" fmla="*/ 2147483646 w 48"/>
                <a:gd name="T13" fmla="*/ 2147483646 h 4"/>
                <a:gd name="T14" fmla="*/ 2147483646 w 48"/>
                <a:gd name="T15" fmla="*/ 0 h 4"/>
                <a:gd name="T16" fmla="*/ 2147483646 w 48"/>
                <a:gd name="T17" fmla="*/ 0 h 4"/>
                <a:gd name="T18" fmla="*/ 0 w 48"/>
                <a:gd name="T19" fmla="*/ 2147483646 h 4"/>
                <a:gd name="T20" fmla="*/ 2147483646 w 48"/>
                <a:gd name="T21" fmla="*/ 2147483646 h 4"/>
                <a:gd name="T22" fmla="*/ 2147483646 w 48"/>
                <a:gd name="T23" fmla="*/ 2147483646 h 4"/>
                <a:gd name="T24" fmla="*/ 2147483646 w 48"/>
                <a:gd name="T25" fmla="*/ 2147483646 h 4"/>
                <a:gd name="T26" fmla="*/ 2147483646 w 48"/>
                <a:gd name="T27" fmla="*/ 0 h 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8" h="4">
                  <a:moveTo>
                    <a:pt x="32" y="4"/>
                  </a:moveTo>
                  <a:cubicBezTo>
                    <a:pt x="20" y="4"/>
                    <a:pt x="0" y="3"/>
                    <a:pt x="0" y="2"/>
                  </a:cubicBezTo>
                  <a:cubicBezTo>
                    <a:pt x="0" y="1"/>
                    <a:pt x="21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3"/>
                    <a:pt x="45" y="4"/>
                    <a:pt x="33" y="4"/>
                  </a:cubicBezTo>
                  <a:cubicBezTo>
                    <a:pt x="33" y="4"/>
                    <a:pt x="32" y="4"/>
                    <a:pt x="32" y="4"/>
                  </a:cubicBezTo>
                  <a:moveTo>
                    <a:pt x="36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22" y="0"/>
                    <a:pt x="0" y="1"/>
                    <a:pt x="0" y="2"/>
                  </a:cubicBezTo>
                  <a:cubicBezTo>
                    <a:pt x="0" y="3"/>
                    <a:pt x="22" y="4"/>
                    <a:pt x="35" y="4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48" y="4"/>
                    <a:pt x="47" y="3"/>
                    <a:pt x="47" y="2"/>
                  </a:cubicBezTo>
                  <a:cubicBezTo>
                    <a:pt x="47" y="1"/>
                    <a:pt x="48" y="0"/>
                    <a:pt x="36" y="0"/>
                  </a:cubicBezTo>
                </a:path>
              </a:pathLst>
            </a:custGeom>
            <a:solidFill>
              <a:srgbClr val="B8B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Freeform 46"/>
            <p:cNvSpPr>
              <a:spLocks noEditPoints="1"/>
            </p:cNvSpPr>
            <p:nvPr/>
          </p:nvSpPr>
          <p:spPr bwMode="auto">
            <a:xfrm>
              <a:off x="3616326" y="5565775"/>
              <a:ext cx="192088" cy="15875"/>
            </a:xfrm>
            <a:custGeom>
              <a:avLst/>
              <a:gdLst>
                <a:gd name="T0" fmla="*/ 2147483646 w 45"/>
                <a:gd name="T1" fmla="*/ 2147483646 h 4"/>
                <a:gd name="T2" fmla="*/ 0 w 45"/>
                <a:gd name="T3" fmla="*/ 2147483646 h 4"/>
                <a:gd name="T4" fmla="*/ 2147483646 w 45"/>
                <a:gd name="T5" fmla="*/ 0 h 4"/>
                <a:gd name="T6" fmla="*/ 2147483646 w 45"/>
                <a:gd name="T7" fmla="*/ 0 h 4"/>
                <a:gd name="T8" fmla="*/ 2147483646 w 45"/>
                <a:gd name="T9" fmla="*/ 2147483646 h 4"/>
                <a:gd name="T10" fmla="*/ 2147483646 w 45"/>
                <a:gd name="T11" fmla="*/ 2147483646 h 4"/>
                <a:gd name="T12" fmla="*/ 2147483646 w 45"/>
                <a:gd name="T13" fmla="*/ 2147483646 h 4"/>
                <a:gd name="T14" fmla="*/ 2147483646 w 45"/>
                <a:gd name="T15" fmla="*/ 0 h 4"/>
                <a:gd name="T16" fmla="*/ 2147483646 w 45"/>
                <a:gd name="T17" fmla="*/ 0 h 4"/>
                <a:gd name="T18" fmla="*/ 0 w 45"/>
                <a:gd name="T19" fmla="*/ 2147483646 h 4"/>
                <a:gd name="T20" fmla="*/ 2147483646 w 45"/>
                <a:gd name="T21" fmla="*/ 2147483646 h 4"/>
                <a:gd name="T22" fmla="*/ 2147483646 w 45"/>
                <a:gd name="T23" fmla="*/ 2147483646 h 4"/>
                <a:gd name="T24" fmla="*/ 2147483646 w 45"/>
                <a:gd name="T25" fmla="*/ 2147483646 h 4"/>
                <a:gd name="T26" fmla="*/ 2147483646 w 45"/>
                <a:gd name="T27" fmla="*/ 0 h 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" h="4">
                  <a:moveTo>
                    <a:pt x="30" y="4"/>
                  </a:moveTo>
                  <a:cubicBezTo>
                    <a:pt x="19" y="4"/>
                    <a:pt x="0" y="3"/>
                    <a:pt x="0" y="2"/>
                  </a:cubicBezTo>
                  <a:cubicBezTo>
                    <a:pt x="0" y="1"/>
                    <a:pt x="19" y="0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41" y="0"/>
                    <a:pt x="41" y="1"/>
                    <a:pt x="41" y="2"/>
                  </a:cubicBezTo>
                  <a:cubicBezTo>
                    <a:pt x="41" y="3"/>
                    <a:pt x="41" y="4"/>
                    <a:pt x="30" y="4"/>
                  </a:cubicBezTo>
                  <a:cubicBezTo>
                    <a:pt x="30" y="4"/>
                    <a:pt x="30" y="4"/>
                    <a:pt x="30" y="4"/>
                  </a:cubicBezTo>
                  <a:moveTo>
                    <a:pt x="33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21" y="0"/>
                    <a:pt x="0" y="1"/>
                    <a:pt x="0" y="2"/>
                  </a:cubicBezTo>
                  <a:cubicBezTo>
                    <a:pt x="0" y="3"/>
                    <a:pt x="20" y="4"/>
                    <a:pt x="32" y="4"/>
                  </a:cubicBezTo>
                  <a:cubicBezTo>
                    <a:pt x="32" y="4"/>
                    <a:pt x="33" y="4"/>
                    <a:pt x="33" y="4"/>
                  </a:cubicBezTo>
                  <a:cubicBezTo>
                    <a:pt x="45" y="4"/>
                    <a:pt x="44" y="3"/>
                    <a:pt x="44" y="2"/>
                  </a:cubicBezTo>
                  <a:cubicBezTo>
                    <a:pt x="44" y="1"/>
                    <a:pt x="45" y="0"/>
                    <a:pt x="33" y="0"/>
                  </a:cubicBezTo>
                </a:path>
              </a:pathLst>
            </a:custGeom>
            <a:solidFill>
              <a:srgbClr val="B6B6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Freeform 47"/>
            <p:cNvSpPr>
              <a:spLocks noEditPoints="1"/>
            </p:cNvSpPr>
            <p:nvPr/>
          </p:nvSpPr>
          <p:spPr bwMode="auto">
            <a:xfrm>
              <a:off x="3616326" y="5565775"/>
              <a:ext cx="174625" cy="15875"/>
            </a:xfrm>
            <a:custGeom>
              <a:avLst/>
              <a:gdLst>
                <a:gd name="T0" fmla="*/ 2147483646 w 41"/>
                <a:gd name="T1" fmla="*/ 2147483646 h 4"/>
                <a:gd name="T2" fmla="*/ 0 w 41"/>
                <a:gd name="T3" fmla="*/ 2147483646 h 4"/>
                <a:gd name="T4" fmla="*/ 2147483646 w 41"/>
                <a:gd name="T5" fmla="*/ 0 h 4"/>
                <a:gd name="T6" fmla="*/ 2147483646 w 41"/>
                <a:gd name="T7" fmla="*/ 0 h 4"/>
                <a:gd name="T8" fmla="*/ 2147483646 w 41"/>
                <a:gd name="T9" fmla="*/ 2147483646 h 4"/>
                <a:gd name="T10" fmla="*/ 2147483646 w 41"/>
                <a:gd name="T11" fmla="*/ 2147483646 h 4"/>
                <a:gd name="T12" fmla="*/ 2147483646 w 41"/>
                <a:gd name="T13" fmla="*/ 2147483646 h 4"/>
                <a:gd name="T14" fmla="*/ 2147483646 w 41"/>
                <a:gd name="T15" fmla="*/ 0 h 4"/>
                <a:gd name="T16" fmla="*/ 2147483646 w 41"/>
                <a:gd name="T17" fmla="*/ 0 h 4"/>
                <a:gd name="T18" fmla="*/ 0 w 41"/>
                <a:gd name="T19" fmla="*/ 2147483646 h 4"/>
                <a:gd name="T20" fmla="*/ 2147483646 w 41"/>
                <a:gd name="T21" fmla="*/ 2147483646 h 4"/>
                <a:gd name="T22" fmla="*/ 2147483646 w 41"/>
                <a:gd name="T23" fmla="*/ 2147483646 h 4"/>
                <a:gd name="T24" fmla="*/ 2147483646 w 41"/>
                <a:gd name="T25" fmla="*/ 2147483646 h 4"/>
                <a:gd name="T26" fmla="*/ 2147483646 w 41"/>
                <a:gd name="T27" fmla="*/ 0 h 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1" h="4">
                  <a:moveTo>
                    <a:pt x="27" y="3"/>
                  </a:moveTo>
                  <a:cubicBezTo>
                    <a:pt x="17" y="3"/>
                    <a:pt x="0" y="3"/>
                    <a:pt x="0" y="2"/>
                  </a:cubicBezTo>
                  <a:cubicBezTo>
                    <a:pt x="0" y="1"/>
                    <a:pt x="17" y="0"/>
                    <a:pt x="27" y="0"/>
                  </a:cubicBezTo>
                  <a:cubicBezTo>
                    <a:pt x="27" y="0"/>
                    <a:pt x="28" y="0"/>
                    <a:pt x="28" y="0"/>
                  </a:cubicBezTo>
                  <a:cubicBezTo>
                    <a:pt x="38" y="0"/>
                    <a:pt x="37" y="1"/>
                    <a:pt x="37" y="2"/>
                  </a:cubicBezTo>
                  <a:cubicBezTo>
                    <a:pt x="37" y="3"/>
                    <a:pt x="38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moveTo>
                    <a:pt x="30" y="0"/>
                  </a:moveTo>
                  <a:cubicBezTo>
                    <a:pt x="30" y="0"/>
                    <a:pt x="30" y="0"/>
                    <a:pt x="30" y="0"/>
                  </a:cubicBezTo>
                  <a:cubicBezTo>
                    <a:pt x="19" y="0"/>
                    <a:pt x="0" y="1"/>
                    <a:pt x="0" y="2"/>
                  </a:cubicBezTo>
                  <a:cubicBezTo>
                    <a:pt x="0" y="3"/>
                    <a:pt x="19" y="4"/>
                    <a:pt x="30" y="4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41" y="4"/>
                    <a:pt x="41" y="3"/>
                    <a:pt x="41" y="2"/>
                  </a:cubicBezTo>
                  <a:cubicBezTo>
                    <a:pt x="41" y="1"/>
                    <a:pt x="41" y="0"/>
                    <a:pt x="30" y="0"/>
                  </a:cubicBezTo>
                </a:path>
              </a:pathLst>
            </a:custGeom>
            <a:solidFill>
              <a:srgbClr val="B3B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Freeform 48"/>
            <p:cNvSpPr>
              <a:spLocks noEditPoints="1"/>
            </p:cNvSpPr>
            <p:nvPr/>
          </p:nvSpPr>
          <p:spPr bwMode="auto">
            <a:xfrm>
              <a:off x="3616326" y="5565775"/>
              <a:ext cx="161925" cy="12700"/>
            </a:xfrm>
            <a:custGeom>
              <a:avLst/>
              <a:gdLst>
                <a:gd name="T0" fmla="*/ 2147483646 w 38"/>
                <a:gd name="T1" fmla="*/ 2147483646 h 3"/>
                <a:gd name="T2" fmla="*/ 0 w 38"/>
                <a:gd name="T3" fmla="*/ 2147483646 h 3"/>
                <a:gd name="T4" fmla="*/ 2147483646 w 38"/>
                <a:gd name="T5" fmla="*/ 0 h 3"/>
                <a:gd name="T6" fmla="*/ 2147483646 w 38"/>
                <a:gd name="T7" fmla="*/ 0 h 3"/>
                <a:gd name="T8" fmla="*/ 2147483646 w 38"/>
                <a:gd name="T9" fmla="*/ 2147483646 h 3"/>
                <a:gd name="T10" fmla="*/ 2147483646 w 38"/>
                <a:gd name="T11" fmla="*/ 2147483646 h 3"/>
                <a:gd name="T12" fmla="*/ 2147483646 w 38"/>
                <a:gd name="T13" fmla="*/ 2147483646 h 3"/>
                <a:gd name="T14" fmla="*/ 2147483646 w 38"/>
                <a:gd name="T15" fmla="*/ 0 h 3"/>
                <a:gd name="T16" fmla="*/ 2147483646 w 38"/>
                <a:gd name="T17" fmla="*/ 0 h 3"/>
                <a:gd name="T18" fmla="*/ 0 w 38"/>
                <a:gd name="T19" fmla="*/ 2147483646 h 3"/>
                <a:gd name="T20" fmla="*/ 2147483646 w 38"/>
                <a:gd name="T21" fmla="*/ 2147483646 h 3"/>
                <a:gd name="T22" fmla="*/ 2147483646 w 38"/>
                <a:gd name="T23" fmla="*/ 2147483646 h 3"/>
                <a:gd name="T24" fmla="*/ 2147483646 w 38"/>
                <a:gd name="T25" fmla="*/ 2147483646 h 3"/>
                <a:gd name="T26" fmla="*/ 2147483646 w 38"/>
                <a:gd name="T27" fmla="*/ 0 h 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8" h="3">
                  <a:moveTo>
                    <a:pt x="25" y="3"/>
                  </a:moveTo>
                  <a:cubicBezTo>
                    <a:pt x="15" y="3"/>
                    <a:pt x="0" y="3"/>
                    <a:pt x="0" y="2"/>
                  </a:cubicBezTo>
                  <a:cubicBezTo>
                    <a:pt x="0" y="1"/>
                    <a:pt x="1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34" y="1"/>
                    <a:pt x="34" y="2"/>
                  </a:cubicBezTo>
                  <a:cubicBezTo>
                    <a:pt x="34" y="3"/>
                    <a:pt x="34" y="3"/>
                    <a:pt x="25" y="3"/>
                  </a:cubicBezTo>
                  <a:cubicBezTo>
                    <a:pt x="25" y="3"/>
                    <a:pt x="25" y="3"/>
                    <a:pt x="25" y="3"/>
                  </a:cubicBezTo>
                  <a:moveTo>
                    <a:pt x="28" y="0"/>
                  </a:moveTo>
                  <a:cubicBezTo>
                    <a:pt x="28" y="0"/>
                    <a:pt x="27" y="0"/>
                    <a:pt x="27" y="0"/>
                  </a:cubicBezTo>
                  <a:cubicBezTo>
                    <a:pt x="17" y="0"/>
                    <a:pt x="0" y="1"/>
                    <a:pt x="0" y="2"/>
                  </a:cubicBezTo>
                  <a:cubicBezTo>
                    <a:pt x="0" y="3"/>
                    <a:pt x="1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38" y="3"/>
                    <a:pt x="37" y="3"/>
                    <a:pt x="37" y="2"/>
                  </a:cubicBezTo>
                  <a:cubicBezTo>
                    <a:pt x="37" y="1"/>
                    <a:pt x="38" y="0"/>
                    <a:pt x="28" y="0"/>
                  </a:cubicBezTo>
                </a:path>
              </a:pathLst>
            </a:custGeom>
            <a:solidFill>
              <a:srgbClr val="B0B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Freeform 49"/>
            <p:cNvSpPr>
              <a:spLocks noEditPoints="1"/>
            </p:cNvSpPr>
            <p:nvPr/>
          </p:nvSpPr>
          <p:spPr bwMode="auto">
            <a:xfrm>
              <a:off x="3616326" y="5565775"/>
              <a:ext cx="146050" cy="12700"/>
            </a:xfrm>
            <a:custGeom>
              <a:avLst/>
              <a:gdLst>
                <a:gd name="T0" fmla="*/ 2147483646 w 34"/>
                <a:gd name="T1" fmla="*/ 2147483646 h 3"/>
                <a:gd name="T2" fmla="*/ 0 w 34"/>
                <a:gd name="T3" fmla="*/ 2147483646 h 3"/>
                <a:gd name="T4" fmla="*/ 2147483646 w 34"/>
                <a:gd name="T5" fmla="*/ 0 h 3"/>
                <a:gd name="T6" fmla="*/ 2147483646 w 34"/>
                <a:gd name="T7" fmla="*/ 0 h 3"/>
                <a:gd name="T8" fmla="*/ 2147483646 w 34"/>
                <a:gd name="T9" fmla="*/ 2147483646 h 3"/>
                <a:gd name="T10" fmla="*/ 2147483646 w 34"/>
                <a:gd name="T11" fmla="*/ 2147483646 h 3"/>
                <a:gd name="T12" fmla="*/ 2147483646 w 34"/>
                <a:gd name="T13" fmla="*/ 2147483646 h 3"/>
                <a:gd name="T14" fmla="*/ 2147483646 w 34"/>
                <a:gd name="T15" fmla="*/ 0 h 3"/>
                <a:gd name="T16" fmla="*/ 2147483646 w 34"/>
                <a:gd name="T17" fmla="*/ 0 h 3"/>
                <a:gd name="T18" fmla="*/ 0 w 34"/>
                <a:gd name="T19" fmla="*/ 2147483646 h 3"/>
                <a:gd name="T20" fmla="*/ 2147483646 w 34"/>
                <a:gd name="T21" fmla="*/ 2147483646 h 3"/>
                <a:gd name="T22" fmla="*/ 2147483646 w 34"/>
                <a:gd name="T23" fmla="*/ 2147483646 h 3"/>
                <a:gd name="T24" fmla="*/ 2147483646 w 34"/>
                <a:gd name="T25" fmla="*/ 2147483646 h 3"/>
                <a:gd name="T26" fmla="*/ 2147483646 w 34"/>
                <a:gd name="T27" fmla="*/ 0 h 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3">
                  <a:moveTo>
                    <a:pt x="22" y="3"/>
                  </a:moveTo>
                  <a:cubicBezTo>
                    <a:pt x="14" y="3"/>
                    <a:pt x="0" y="3"/>
                    <a:pt x="0" y="2"/>
                  </a:cubicBezTo>
                  <a:cubicBezTo>
                    <a:pt x="0" y="1"/>
                    <a:pt x="14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30" y="0"/>
                    <a:pt x="30" y="1"/>
                    <a:pt x="30" y="2"/>
                  </a:cubicBezTo>
                  <a:cubicBezTo>
                    <a:pt x="30" y="3"/>
                    <a:pt x="30" y="3"/>
                    <a:pt x="22" y="3"/>
                  </a:cubicBezTo>
                  <a:cubicBezTo>
                    <a:pt x="22" y="3"/>
                    <a:pt x="22" y="3"/>
                    <a:pt x="22" y="3"/>
                  </a:cubicBezTo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16" y="0"/>
                    <a:pt x="0" y="1"/>
                    <a:pt x="0" y="2"/>
                  </a:cubicBezTo>
                  <a:cubicBezTo>
                    <a:pt x="0" y="3"/>
                    <a:pt x="15" y="3"/>
                    <a:pt x="25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34" y="3"/>
                    <a:pt x="34" y="3"/>
                    <a:pt x="34" y="2"/>
                  </a:cubicBezTo>
                  <a:cubicBezTo>
                    <a:pt x="34" y="1"/>
                    <a:pt x="34" y="0"/>
                    <a:pt x="25" y="0"/>
                  </a:cubicBezTo>
                </a:path>
              </a:pathLst>
            </a:custGeom>
            <a:solidFill>
              <a:srgbClr val="AEAE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Freeform 50"/>
            <p:cNvSpPr>
              <a:spLocks noEditPoints="1"/>
            </p:cNvSpPr>
            <p:nvPr/>
          </p:nvSpPr>
          <p:spPr bwMode="auto">
            <a:xfrm>
              <a:off x="3616326" y="5565775"/>
              <a:ext cx="128588" cy="12700"/>
            </a:xfrm>
            <a:custGeom>
              <a:avLst/>
              <a:gdLst>
                <a:gd name="T0" fmla="*/ 2147483646 w 30"/>
                <a:gd name="T1" fmla="*/ 2147483646 h 3"/>
                <a:gd name="T2" fmla="*/ 0 w 30"/>
                <a:gd name="T3" fmla="*/ 2147483646 h 3"/>
                <a:gd name="T4" fmla="*/ 2147483646 w 30"/>
                <a:gd name="T5" fmla="*/ 0 h 3"/>
                <a:gd name="T6" fmla="*/ 2147483646 w 30"/>
                <a:gd name="T7" fmla="*/ 0 h 3"/>
                <a:gd name="T8" fmla="*/ 2147483646 w 30"/>
                <a:gd name="T9" fmla="*/ 2147483646 h 3"/>
                <a:gd name="T10" fmla="*/ 2147483646 w 30"/>
                <a:gd name="T11" fmla="*/ 2147483646 h 3"/>
                <a:gd name="T12" fmla="*/ 2147483646 w 30"/>
                <a:gd name="T13" fmla="*/ 2147483646 h 3"/>
                <a:gd name="T14" fmla="*/ 2147483646 w 30"/>
                <a:gd name="T15" fmla="*/ 0 h 3"/>
                <a:gd name="T16" fmla="*/ 2147483646 w 30"/>
                <a:gd name="T17" fmla="*/ 0 h 3"/>
                <a:gd name="T18" fmla="*/ 0 w 30"/>
                <a:gd name="T19" fmla="*/ 2147483646 h 3"/>
                <a:gd name="T20" fmla="*/ 2147483646 w 30"/>
                <a:gd name="T21" fmla="*/ 2147483646 h 3"/>
                <a:gd name="T22" fmla="*/ 2147483646 w 30"/>
                <a:gd name="T23" fmla="*/ 2147483646 h 3"/>
                <a:gd name="T24" fmla="*/ 2147483646 w 30"/>
                <a:gd name="T25" fmla="*/ 2147483646 h 3"/>
                <a:gd name="T26" fmla="*/ 2147483646 w 30"/>
                <a:gd name="T27" fmla="*/ 0 h 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0" h="3">
                  <a:moveTo>
                    <a:pt x="19" y="3"/>
                  </a:moveTo>
                  <a:cubicBezTo>
                    <a:pt x="12" y="3"/>
                    <a:pt x="0" y="2"/>
                    <a:pt x="0" y="2"/>
                  </a:cubicBezTo>
                  <a:cubicBezTo>
                    <a:pt x="0" y="1"/>
                    <a:pt x="12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7" y="0"/>
                    <a:pt x="27" y="1"/>
                    <a:pt x="27" y="2"/>
                  </a:cubicBezTo>
                  <a:cubicBezTo>
                    <a:pt x="27" y="2"/>
                    <a:pt x="27" y="3"/>
                    <a:pt x="20" y="3"/>
                  </a:cubicBezTo>
                  <a:cubicBezTo>
                    <a:pt x="19" y="3"/>
                    <a:pt x="19" y="3"/>
                    <a:pt x="19" y="3"/>
                  </a:cubicBezTo>
                  <a:moveTo>
                    <a:pt x="22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4" y="0"/>
                    <a:pt x="0" y="1"/>
                    <a:pt x="0" y="2"/>
                  </a:cubicBezTo>
                  <a:cubicBezTo>
                    <a:pt x="0" y="3"/>
                    <a:pt x="14" y="3"/>
                    <a:pt x="22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30" y="3"/>
                    <a:pt x="30" y="3"/>
                    <a:pt x="30" y="2"/>
                  </a:cubicBezTo>
                  <a:cubicBezTo>
                    <a:pt x="30" y="1"/>
                    <a:pt x="30" y="0"/>
                    <a:pt x="22" y="0"/>
                  </a:cubicBezTo>
                </a:path>
              </a:pathLst>
            </a:custGeom>
            <a:solidFill>
              <a:srgbClr val="ABAC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Freeform 51"/>
            <p:cNvSpPr>
              <a:spLocks noEditPoints="1"/>
            </p:cNvSpPr>
            <p:nvPr/>
          </p:nvSpPr>
          <p:spPr bwMode="auto">
            <a:xfrm>
              <a:off x="3616326" y="5565775"/>
              <a:ext cx="115888" cy="12700"/>
            </a:xfrm>
            <a:custGeom>
              <a:avLst/>
              <a:gdLst>
                <a:gd name="T0" fmla="*/ 2147483646 w 27"/>
                <a:gd name="T1" fmla="*/ 2147483646 h 3"/>
                <a:gd name="T2" fmla="*/ 2147483646 w 27"/>
                <a:gd name="T3" fmla="*/ 2147483646 h 3"/>
                <a:gd name="T4" fmla="*/ 2147483646 w 27"/>
                <a:gd name="T5" fmla="*/ 2147483646 h 3"/>
                <a:gd name="T6" fmla="*/ 2147483646 w 27"/>
                <a:gd name="T7" fmla="*/ 2147483646 h 3"/>
                <a:gd name="T8" fmla="*/ 2147483646 w 27"/>
                <a:gd name="T9" fmla="*/ 2147483646 h 3"/>
                <a:gd name="T10" fmla="*/ 2147483646 w 27"/>
                <a:gd name="T11" fmla="*/ 2147483646 h 3"/>
                <a:gd name="T12" fmla="*/ 2147483646 w 27"/>
                <a:gd name="T13" fmla="*/ 2147483646 h 3"/>
                <a:gd name="T14" fmla="*/ 2147483646 w 27"/>
                <a:gd name="T15" fmla="*/ 0 h 3"/>
                <a:gd name="T16" fmla="*/ 2147483646 w 27"/>
                <a:gd name="T17" fmla="*/ 0 h 3"/>
                <a:gd name="T18" fmla="*/ 0 w 27"/>
                <a:gd name="T19" fmla="*/ 2147483646 h 3"/>
                <a:gd name="T20" fmla="*/ 2147483646 w 27"/>
                <a:gd name="T21" fmla="*/ 2147483646 h 3"/>
                <a:gd name="T22" fmla="*/ 2147483646 w 27"/>
                <a:gd name="T23" fmla="*/ 2147483646 h 3"/>
                <a:gd name="T24" fmla="*/ 2147483646 w 27"/>
                <a:gd name="T25" fmla="*/ 2147483646 h 3"/>
                <a:gd name="T26" fmla="*/ 2147483646 w 27"/>
                <a:gd name="T27" fmla="*/ 0 h 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7" h="3">
                  <a:moveTo>
                    <a:pt x="17" y="3"/>
                  </a:moveTo>
                  <a:cubicBezTo>
                    <a:pt x="10" y="3"/>
                    <a:pt x="1" y="2"/>
                    <a:pt x="1" y="2"/>
                  </a:cubicBezTo>
                  <a:cubicBezTo>
                    <a:pt x="1" y="1"/>
                    <a:pt x="11" y="1"/>
                    <a:pt x="17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23" y="1"/>
                    <a:pt x="23" y="1"/>
                    <a:pt x="23" y="2"/>
                  </a:cubicBezTo>
                  <a:cubicBezTo>
                    <a:pt x="23" y="2"/>
                    <a:pt x="23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moveTo>
                    <a:pt x="20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2" y="0"/>
                    <a:pt x="0" y="1"/>
                    <a:pt x="0" y="2"/>
                  </a:cubicBezTo>
                  <a:cubicBezTo>
                    <a:pt x="0" y="2"/>
                    <a:pt x="12" y="3"/>
                    <a:pt x="19" y="3"/>
                  </a:cubicBezTo>
                  <a:cubicBezTo>
                    <a:pt x="19" y="3"/>
                    <a:pt x="19" y="3"/>
                    <a:pt x="20" y="3"/>
                  </a:cubicBezTo>
                  <a:cubicBezTo>
                    <a:pt x="27" y="3"/>
                    <a:pt x="27" y="2"/>
                    <a:pt x="27" y="2"/>
                  </a:cubicBezTo>
                  <a:cubicBezTo>
                    <a:pt x="27" y="1"/>
                    <a:pt x="27" y="0"/>
                    <a:pt x="20" y="0"/>
                  </a:cubicBezTo>
                </a:path>
              </a:pathLst>
            </a:custGeom>
            <a:solidFill>
              <a:srgbClr val="A8A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Freeform 52"/>
            <p:cNvSpPr>
              <a:spLocks noEditPoints="1"/>
            </p:cNvSpPr>
            <p:nvPr/>
          </p:nvSpPr>
          <p:spPr bwMode="auto">
            <a:xfrm>
              <a:off x="3621088" y="5568950"/>
              <a:ext cx="93663" cy="9525"/>
            </a:xfrm>
            <a:custGeom>
              <a:avLst/>
              <a:gdLst>
                <a:gd name="T0" fmla="*/ 2147483646 w 22"/>
                <a:gd name="T1" fmla="*/ 2147483646 h 2"/>
                <a:gd name="T2" fmla="*/ 0 w 22"/>
                <a:gd name="T3" fmla="*/ 2147483646 h 2"/>
                <a:gd name="T4" fmla="*/ 2147483646 w 22"/>
                <a:gd name="T5" fmla="*/ 0 h 2"/>
                <a:gd name="T6" fmla="*/ 2147483646 w 22"/>
                <a:gd name="T7" fmla="*/ 0 h 2"/>
                <a:gd name="T8" fmla="*/ 2147483646 w 22"/>
                <a:gd name="T9" fmla="*/ 2147483646 h 2"/>
                <a:gd name="T10" fmla="*/ 2147483646 w 22"/>
                <a:gd name="T11" fmla="*/ 2147483646 h 2"/>
                <a:gd name="T12" fmla="*/ 2147483646 w 22"/>
                <a:gd name="T13" fmla="*/ 2147483646 h 2"/>
                <a:gd name="T14" fmla="*/ 2147483646 w 22"/>
                <a:gd name="T15" fmla="*/ 0 h 2"/>
                <a:gd name="T16" fmla="*/ 2147483646 w 22"/>
                <a:gd name="T17" fmla="*/ 0 h 2"/>
                <a:gd name="T18" fmla="*/ 0 w 22"/>
                <a:gd name="T19" fmla="*/ 2147483646 h 2"/>
                <a:gd name="T20" fmla="*/ 2147483646 w 22"/>
                <a:gd name="T21" fmla="*/ 2147483646 h 2"/>
                <a:gd name="T22" fmla="*/ 2147483646 w 22"/>
                <a:gd name="T23" fmla="*/ 2147483646 h 2"/>
                <a:gd name="T24" fmla="*/ 2147483646 w 22"/>
                <a:gd name="T25" fmla="*/ 2147483646 h 2"/>
                <a:gd name="T26" fmla="*/ 2147483646 w 22"/>
                <a:gd name="T27" fmla="*/ 0 h 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2" h="2">
                  <a:moveTo>
                    <a:pt x="13" y="2"/>
                  </a:moveTo>
                  <a:cubicBezTo>
                    <a:pt x="8" y="2"/>
                    <a:pt x="0" y="1"/>
                    <a:pt x="0" y="1"/>
                  </a:cubicBezTo>
                  <a:cubicBezTo>
                    <a:pt x="0" y="0"/>
                    <a:pt x="8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9" y="0"/>
                    <a:pt x="19" y="0"/>
                    <a:pt x="19" y="1"/>
                  </a:cubicBezTo>
                  <a:cubicBezTo>
                    <a:pt x="19" y="1"/>
                    <a:pt x="19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0" y="0"/>
                    <a:pt x="0" y="0"/>
                    <a:pt x="0" y="1"/>
                  </a:cubicBezTo>
                  <a:cubicBezTo>
                    <a:pt x="0" y="1"/>
                    <a:pt x="9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22" y="2"/>
                    <a:pt x="22" y="1"/>
                    <a:pt x="22" y="1"/>
                  </a:cubicBezTo>
                  <a:cubicBezTo>
                    <a:pt x="22" y="0"/>
                    <a:pt x="22" y="0"/>
                    <a:pt x="16" y="0"/>
                  </a:cubicBezTo>
                </a:path>
              </a:pathLst>
            </a:custGeom>
            <a:solidFill>
              <a:srgbClr val="A5A7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Freeform 53"/>
            <p:cNvSpPr>
              <a:spLocks noEditPoints="1"/>
            </p:cNvSpPr>
            <p:nvPr/>
          </p:nvSpPr>
          <p:spPr bwMode="auto">
            <a:xfrm>
              <a:off x="3621088" y="5568950"/>
              <a:ext cx="80963" cy="9525"/>
            </a:xfrm>
            <a:custGeom>
              <a:avLst/>
              <a:gdLst>
                <a:gd name="T0" fmla="*/ 2147483646 w 19"/>
                <a:gd name="T1" fmla="*/ 2147483646 h 2"/>
                <a:gd name="T2" fmla="*/ 0 w 19"/>
                <a:gd name="T3" fmla="*/ 2147483646 h 2"/>
                <a:gd name="T4" fmla="*/ 2147483646 w 19"/>
                <a:gd name="T5" fmla="*/ 0 h 2"/>
                <a:gd name="T6" fmla="*/ 2147483646 w 19"/>
                <a:gd name="T7" fmla="*/ 0 h 2"/>
                <a:gd name="T8" fmla="*/ 2147483646 w 19"/>
                <a:gd name="T9" fmla="*/ 2147483646 h 2"/>
                <a:gd name="T10" fmla="*/ 2147483646 w 19"/>
                <a:gd name="T11" fmla="*/ 2147483646 h 2"/>
                <a:gd name="T12" fmla="*/ 2147483646 w 19"/>
                <a:gd name="T13" fmla="*/ 2147483646 h 2"/>
                <a:gd name="T14" fmla="*/ 2147483646 w 19"/>
                <a:gd name="T15" fmla="*/ 0 h 2"/>
                <a:gd name="T16" fmla="*/ 2147483646 w 19"/>
                <a:gd name="T17" fmla="*/ 0 h 2"/>
                <a:gd name="T18" fmla="*/ 0 w 19"/>
                <a:gd name="T19" fmla="*/ 2147483646 h 2"/>
                <a:gd name="T20" fmla="*/ 2147483646 w 19"/>
                <a:gd name="T21" fmla="*/ 2147483646 h 2"/>
                <a:gd name="T22" fmla="*/ 2147483646 w 19"/>
                <a:gd name="T23" fmla="*/ 2147483646 h 2"/>
                <a:gd name="T24" fmla="*/ 2147483646 w 19"/>
                <a:gd name="T25" fmla="*/ 2147483646 h 2"/>
                <a:gd name="T26" fmla="*/ 2147483646 w 19"/>
                <a:gd name="T27" fmla="*/ 0 h 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9" h="2">
                  <a:moveTo>
                    <a:pt x="11" y="2"/>
                  </a:moveTo>
                  <a:cubicBezTo>
                    <a:pt x="6" y="2"/>
                    <a:pt x="0" y="1"/>
                    <a:pt x="0" y="1"/>
                  </a:cubicBezTo>
                  <a:cubicBezTo>
                    <a:pt x="0" y="0"/>
                    <a:pt x="6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5" y="0"/>
                    <a:pt x="16" y="0"/>
                    <a:pt x="16" y="1"/>
                  </a:cubicBezTo>
                  <a:cubicBezTo>
                    <a:pt x="16" y="1"/>
                    <a:pt x="15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8" y="0"/>
                    <a:pt x="0" y="0"/>
                    <a:pt x="0" y="1"/>
                  </a:cubicBezTo>
                  <a:cubicBezTo>
                    <a:pt x="0" y="1"/>
                    <a:pt x="8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9" y="2"/>
                    <a:pt x="19" y="1"/>
                    <a:pt x="19" y="1"/>
                  </a:cubicBezTo>
                  <a:cubicBezTo>
                    <a:pt x="19" y="0"/>
                    <a:pt x="19" y="0"/>
                    <a:pt x="13" y="0"/>
                  </a:cubicBezTo>
                </a:path>
              </a:pathLst>
            </a:custGeom>
            <a:solidFill>
              <a:srgbClr val="A3A5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Freeform 54"/>
            <p:cNvSpPr>
              <a:spLocks noEditPoints="1"/>
            </p:cNvSpPr>
            <p:nvPr/>
          </p:nvSpPr>
          <p:spPr bwMode="auto">
            <a:xfrm>
              <a:off x="3621088" y="5568950"/>
              <a:ext cx="68263" cy="9525"/>
            </a:xfrm>
            <a:custGeom>
              <a:avLst/>
              <a:gdLst>
                <a:gd name="T0" fmla="*/ 2147483646 w 16"/>
                <a:gd name="T1" fmla="*/ 2147483646 h 2"/>
                <a:gd name="T2" fmla="*/ 0 w 16"/>
                <a:gd name="T3" fmla="*/ 2147483646 h 2"/>
                <a:gd name="T4" fmla="*/ 2147483646 w 16"/>
                <a:gd name="T5" fmla="*/ 0 h 2"/>
                <a:gd name="T6" fmla="*/ 2147483646 w 16"/>
                <a:gd name="T7" fmla="*/ 0 h 2"/>
                <a:gd name="T8" fmla="*/ 2147483646 w 16"/>
                <a:gd name="T9" fmla="*/ 2147483646 h 2"/>
                <a:gd name="T10" fmla="*/ 2147483646 w 16"/>
                <a:gd name="T11" fmla="*/ 2147483646 h 2"/>
                <a:gd name="T12" fmla="*/ 2147483646 w 16"/>
                <a:gd name="T13" fmla="*/ 2147483646 h 2"/>
                <a:gd name="T14" fmla="*/ 2147483646 w 16"/>
                <a:gd name="T15" fmla="*/ 0 h 2"/>
                <a:gd name="T16" fmla="*/ 2147483646 w 16"/>
                <a:gd name="T17" fmla="*/ 0 h 2"/>
                <a:gd name="T18" fmla="*/ 0 w 16"/>
                <a:gd name="T19" fmla="*/ 2147483646 h 2"/>
                <a:gd name="T20" fmla="*/ 2147483646 w 16"/>
                <a:gd name="T21" fmla="*/ 2147483646 h 2"/>
                <a:gd name="T22" fmla="*/ 2147483646 w 16"/>
                <a:gd name="T23" fmla="*/ 2147483646 h 2"/>
                <a:gd name="T24" fmla="*/ 2147483646 w 16"/>
                <a:gd name="T25" fmla="*/ 2147483646 h 2"/>
                <a:gd name="T26" fmla="*/ 2147483646 w 16"/>
                <a:gd name="T27" fmla="*/ 0 h 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" h="2">
                  <a:moveTo>
                    <a:pt x="8" y="1"/>
                  </a:moveTo>
                  <a:cubicBezTo>
                    <a:pt x="5" y="1"/>
                    <a:pt x="0" y="1"/>
                    <a:pt x="0" y="1"/>
                  </a:cubicBezTo>
                  <a:cubicBezTo>
                    <a:pt x="0" y="0"/>
                    <a:pt x="5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1" y="0"/>
                    <a:pt x="12" y="0"/>
                    <a:pt x="12" y="1"/>
                  </a:cubicBezTo>
                  <a:cubicBezTo>
                    <a:pt x="12" y="1"/>
                    <a:pt x="11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moveTo>
                    <a:pt x="11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6" y="0"/>
                    <a:pt x="0" y="0"/>
                    <a:pt x="0" y="1"/>
                  </a:cubicBezTo>
                  <a:cubicBezTo>
                    <a:pt x="0" y="1"/>
                    <a:pt x="6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5" y="2"/>
                    <a:pt x="16" y="1"/>
                    <a:pt x="16" y="1"/>
                  </a:cubicBezTo>
                  <a:cubicBezTo>
                    <a:pt x="16" y="0"/>
                    <a:pt x="15" y="0"/>
                    <a:pt x="11" y="0"/>
                  </a:cubicBezTo>
                </a:path>
              </a:pathLst>
            </a:custGeom>
            <a:solidFill>
              <a:srgbClr val="A0A2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Freeform 55"/>
            <p:cNvSpPr>
              <a:spLocks noEditPoints="1"/>
            </p:cNvSpPr>
            <p:nvPr/>
          </p:nvSpPr>
          <p:spPr bwMode="auto">
            <a:xfrm>
              <a:off x="3621088" y="5568950"/>
              <a:ext cx="50800" cy="4763"/>
            </a:xfrm>
            <a:custGeom>
              <a:avLst/>
              <a:gdLst>
                <a:gd name="T0" fmla="*/ 2147483646 w 12"/>
                <a:gd name="T1" fmla="*/ 2147483646 h 1"/>
                <a:gd name="T2" fmla="*/ 0 w 12"/>
                <a:gd name="T3" fmla="*/ 2147483646 h 1"/>
                <a:gd name="T4" fmla="*/ 2147483646 w 12"/>
                <a:gd name="T5" fmla="*/ 0 h 1"/>
                <a:gd name="T6" fmla="*/ 2147483646 w 12"/>
                <a:gd name="T7" fmla="*/ 0 h 1"/>
                <a:gd name="T8" fmla="*/ 2147483646 w 12"/>
                <a:gd name="T9" fmla="*/ 2147483646 h 1"/>
                <a:gd name="T10" fmla="*/ 2147483646 w 12"/>
                <a:gd name="T11" fmla="*/ 2147483646 h 1"/>
                <a:gd name="T12" fmla="*/ 2147483646 w 12"/>
                <a:gd name="T13" fmla="*/ 2147483646 h 1"/>
                <a:gd name="T14" fmla="*/ 2147483646 w 12"/>
                <a:gd name="T15" fmla="*/ 0 h 1"/>
                <a:gd name="T16" fmla="*/ 2147483646 w 12"/>
                <a:gd name="T17" fmla="*/ 0 h 1"/>
                <a:gd name="T18" fmla="*/ 0 w 12"/>
                <a:gd name="T19" fmla="*/ 2147483646 h 1"/>
                <a:gd name="T20" fmla="*/ 2147483646 w 12"/>
                <a:gd name="T21" fmla="*/ 2147483646 h 1"/>
                <a:gd name="T22" fmla="*/ 2147483646 w 12"/>
                <a:gd name="T23" fmla="*/ 2147483646 h 1"/>
                <a:gd name="T24" fmla="*/ 2147483646 w 12"/>
                <a:gd name="T25" fmla="*/ 2147483646 h 1"/>
                <a:gd name="T26" fmla="*/ 2147483646 w 12"/>
                <a:gd name="T27" fmla="*/ 0 h 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" h="1">
                  <a:moveTo>
                    <a:pt x="5" y="1"/>
                  </a:moveTo>
                  <a:cubicBezTo>
                    <a:pt x="3" y="1"/>
                    <a:pt x="0" y="1"/>
                    <a:pt x="0" y="1"/>
                  </a:cubicBezTo>
                  <a:cubicBezTo>
                    <a:pt x="0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8" y="0"/>
                    <a:pt x="9" y="0"/>
                    <a:pt x="9" y="1"/>
                  </a:cubicBezTo>
                  <a:cubicBezTo>
                    <a:pt x="9" y="1"/>
                    <a:pt x="8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0" y="0"/>
                    <a:pt x="0" y="1"/>
                  </a:cubicBezTo>
                  <a:cubicBezTo>
                    <a:pt x="0" y="1"/>
                    <a:pt x="5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11" y="1"/>
                    <a:pt x="12" y="1"/>
                    <a:pt x="12" y="1"/>
                  </a:cubicBezTo>
                  <a:cubicBezTo>
                    <a:pt x="12" y="0"/>
                    <a:pt x="11" y="0"/>
                    <a:pt x="8" y="0"/>
                  </a:cubicBezTo>
                </a:path>
              </a:pathLst>
            </a:custGeom>
            <a:solidFill>
              <a:srgbClr val="9DA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Freeform 56"/>
            <p:cNvSpPr>
              <a:spLocks noEditPoints="1"/>
            </p:cNvSpPr>
            <p:nvPr/>
          </p:nvSpPr>
          <p:spPr bwMode="auto">
            <a:xfrm>
              <a:off x="3621088" y="5568950"/>
              <a:ext cx="38100" cy="4763"/>
            </a:xfrm>
            <a:custGeom>
              <a:avLst/>
              <a:gdLst>
                <a:gd name="T0" fmla="*/ 2147483646 w 9"/>
                <a:gd name="T1" fmla="*/ 2147483646 h 1"/>
                <a:gd name="T2" fmla="*/ 0 w 9"/>
                <a:gd name="T3" fmla="*/ 2147483646 h 1"/>
                <a:gd name="T4" fmla="*/ 2147483646 w 9"/>
                <a:gd name="T5" fmla="*/ 0 h 1"/>
                <a:gd name="T6" fmla="*/ 2147483646 w 9"/>
                <a:gd name="T7" fmla="*/ 0 h 1"/>
                <a:gd name="T8" fmla="*/ 2147483646 w 9"/>
                <a:gd name="T9" fmla="*/ 2147483646 h 1"/>
                <a:gd name="T10" fmla="*/ 2147483646 w 9"/>
                <a:gd name="T11" fmla="*/ 2147483646 h 1"/>
                <a:gd name="T12" fmla="*/ 2147483646 w 9"/>
                <a:gd name="T13" fmla="*/ 2147483646 h 1"/>
                <a:gd name="T14" fmla="*/ 2147483646 w 9"/>
                <a:gd name="T15" fmla="*/ 0 h 1"/>
                <a:gd name="T16" fmla="*/ 2147483646 w 9"/>
                <a:gd name="T17" fmla="*/ 0 h 1"/>
                <a:gd name="T18" fmla="*/ 0 w 9"/>
                <a:gd name="T19" fmla="*/ 2147483646 h 1"/>
                <a:gd name="T20" fmla="*/ 2147483646 w 9"/>
                <a:gd name="T21" fmla="*/ 2147483646 h 1"/>
                <a:gd name="T22" fmla="*/ 2147483646 w 9"/>
                <a:gd name="T23" fmla="*/ 2147483646 h 1"/>
                <a:gd name="T24" fmla="*/ 2147483646 w 9"/>
                <a:gd name="T25" fmla="*/ 2147483646 h 1"/>
                <a:gd name="T26" fmla="*/ 2147483646 w 9"/>
                <a:gd name="T27" fmla="*/ 0 h 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" h="1">
                  <a:moveTo>
                    <a:pt x="3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5" y="1"/>
                    <a:pt x="5" y="1"/>
                  </a:cubicBezTo>
                  <a:cubicBezTo>
                    <a:pt x="5" y="1"/>
                    <a:pt x="4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5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0" y="0"/>
                    <a:pt x="0" y="1"/>
                  </a:cubicBezTo>
                  <a:cubicBezTo>
                    <a:pt x="0" y="1"/>
                    <a:pt x="3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8" y="1"/>
                    <a:pt x="9" y="1"/>
                    <a:pt x="9" y="1"/>
                  </a:cubicBezTo>
                  <a:cubicBezTo>
                    <a:pt x="9" y="0"/>
                    <a:pt x="8" y="0"/>
                    <a:pt x="5" y="0"/>
                  </a:cubicBezTo>
                </a:path>
              </a:pathLst>
            </a:custGeom>
            <a:solidFill>
              <a:srgbClr val="9B9D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Freeform 57"/>
            <p:cNvSpPr/>
            <p:nvPr/>
          </p:nvSpPr>
          <p:spPr bwMode="auto">
            <a:xfrm>
              <a:off x="3621088" y="5568950"/>
              <a:ext cx="22225" cy="4763"/>
            </a:xfrm>
            <a:custGeom>
              <a:avLst/>
              <a:gdLst>
                <a:gd name="T0" fmla="*/ 2147483646 w 5"/>
                <a:gd name="T1" fmla="*/ 0 h 1"/>
                <a:gd name="T2" fmla="*/ 2147483646 w 5"/>
                <a:gd name="T3" fmla="*/ 0 h 1"/>
                <a:gd name="T4" fmla="*/ 0 w 5"/>
                <a:gd name="T5" fmla="*/ 2147483646 h 1"/>
                <a:gd name="T6" fmla="*/ 2147483646 w 5"/>
                <a:gd name="T7" fmla="*/ 2147483646 h 1"/>
                <a:gd name="T8" fmla="*/ 2147483646 w 5"/>
                <a:gd name="T9" fmla="*/ 2147483646 h 1"/>
                <a:gd name="T10" fmla="*/ 2147483646 w 5"/>
                <a:gd name="T11" fmla="*/ 2147483646 h 1"/>
                <a:gd name="T12" fmla="*/ 2147483646 w 5"/>
                <a:gd name="T13" fmla="*/ 0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" h="1"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5" y="1"/>
                    <a:pt x="5" y="1"/>
                  </a:cubicBezTo>
                  <a:cubicBezTo>
                    <a:pt x="5" y="1"/>
                    <a:pt x="4" y="0"/>
                    <a:pt x="3" y="0"/>
                  </a:cubicBezTo>
                </a:path>
              </a:pathLst>
            </a:custGeom>
            <a:solidFill>
              <a:srgbClr val="989B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3927476" y="4727575"/>
              <a:ext cx="592138" cy="466725"/>
            </a:xfrm>
            <a:prstGeom prst="rect">
              <a:avLst/>
            </a:prstGeom>
            <a:solidFill>
              <a:srgbClr val="B07E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3927476" y="4727575"/>
              <a:ext cx="592138" cy="466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63" name="Freeform 60"/>
            <p:cNvSpPr/>
            <p:nvPr/>
          </p:nvSpPr>
          <p:spPr bwMode="auto">
            <a:xfrm>
              <a:off x="4233863" y="4899025"/>
              <a:ext cx="184150" cy="179388"/>
            </a:xfrm>
            <a:custGeom>
              <a:avLst/>
              <a:gdLst>
                <a:gd name="T0" fmla="*/ 2147483646 w 43"/>
                <a:gd name="T1" fmla="*/ 0 h 42"/>
                <a:gd name="T2" fmla="*/ 2147483646 w 43"/>
                <a:gd name="T3" fmla="*/ 2147483646 h 42"/>
                <a:gd name="T4" fmla="*/ 2147483646 w 43"/>
                <a:gd name="T5" fmla="*/ 2147483646 h 42"/>
                <a:gd name="T6" fmla="*/ 2147483646 w 43"/>
                <a:gd name="T7" fmla="*/ 2147483646 h 42"/>
                <a:gd name="T8" fmla="*/ 2147483646 w 43"/>
                <a:gd name="T9" fmla="*/ 2147483646 h 42"/>
                <a:gd name="T10" fmla="*/ 0 w 43"/>
                <a:gd name="T11" fmla="*/ 2147483646 h 42"/>
                <a:gd name="T12" fmla="*/ 2147483646 w 43"/>
                <a:gd name="T13" fmla="*/ 2147483646 h 42"/>
                <a:gd name="T14" fmla="*/ 2147483646 w 43"/>
                <a:gd name="T15" fmla="*/ 2147483646 h 42"/>
                <a:gd name="T16" fmla="*/ 2147483646 w 43"/>
                <a:gd name="T17" fmla="*/ 2147483646 h 42"/>
                <a:gd name="T18" fmla="*/ 2147483646 w 43"/>
                <a:gd name="T19" fmla="*/ 0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3" h="42">
                  <a:moveTo>
                    <a:pt x="43" y="0"/>
                  </a:moveTo>
                  <a:cubicBezTo>
                    <a:pt x="42" y="1"/>
                    <a:pt x="42" y="1"/>
                    <a:pt x="41" y="2"/>
                  </a:cubicBezTo>
                  <a:cubicBezTo>
                    <a:pt x="41" y="5"/>
                    <a:pt x="40" y="8"/>
                    <a:pt x="40" y="11"/>
                  </a:cubicBezTo>
                  <a:cubicBezTo>
                    <a:pt x="37" y="21"/>
                    <a:pt x="17" y="29"/>
                    <a:pt x="17" y="29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7" y="35"/>
                    <a:pt x="4" y="38"/>
                    <a:pt x="0" y="42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8" y="35"/>
                    <a:pt x="38" y="27"/>
                    <a:pt x="41" y="16"/>
                  </a:cubicBezTo>
                  <a:cubicBezTo>
                    <a:pt x="42" y="15"/>
                    <a:pt x="42" y="14"/>
                    <a:pt x="42" y="13"/>
                  </a:cubicBezTo>
                  <a:cubicBezTo>
                    <a:pt x="42" y="9"/>
                    <a:pt x="43" y="5"/>
                    <a:pt x="43" y="0"/>
                  </a:cubicBezTo>
                </a:path>
              </a:pathLst>
            </a:custGeom>
            <a:solidFill>
              <a:srgbClr val="9E6E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" name="Freeform 61"/>
            <p:cNvSpPr/>
            <p:nvPr/>
          </p:nvSpPr>
          <p:spPr bwMode="auto">
            <a:xfrm>
              <a:off x="3990976" y="4749800"/>
              <a:ext cx="268288" cy="307975"/>
            </a:xfrm>
            <a:custGeom>
              <a:avLst/>
              <a:gdLst>
                <a:gd name="T0" fmla="*/ 2147483646 w 63"/>
                <a:gd name="T1" fmla="*/ 0 h 72"/>
                <a:gd name="T2" fmla="*/ 0 w 63"/>
                <a:gd name="T3" fmla="*/ 0 h 72"/>
                <a:gd name="T4" fmla="*/ 0 w 63"/>
                <a:gd name="T5" fmla="*/ 2147483646 h 72"/>
                <a:gd name="T6" fmla="*/ 2147483646 w 63"/>
                <a:gd name="T7" fmla="*/ 2147483646 h 72"/>
                <a:gd name="T8" fmla="*/ 2147483646 w 63"/>
                <a:gd name="T9" fmla="*/ 2147483646 h 72"/>
                <a:gd name="T10" fmla="*/ 2147483646 w 63"/>
                <a:gd name="T11" fmla="*/ 2147483646 h 72"/>
                <a:gd name="T12" fmla="*/ 2147483646 w 63"/>
                <a:gd name="T13" fmla="*/ 2147483646 h 72"/>
                <a:gd name="T14" fmla="*/ 2147483646 w 63"/>
                <a:gd name="T15" fmla="*/ 2147483646 h 72"/>
                <a:gd name="T16" fmla="*/ 2147483646 w 63"/>
                <a:gd name="T17" fmla="*/ 2147483646 h 72"/>
                <a:gd name="T18" fmla="*/ 2147483646 w 63"/>
                <a:gd name="T19" fmla="*/ 2147483646 h 72"/>
                <a:gd name="T20" fmla="*/ 2147483646 w 63"/>
                <a:gd name="T21" fmla="*/ 0 h 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2" h="72">
                  <a:moveTo>
                    <a:pt x="3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4" y="68"/>
                    <a:pt x="8" y="64"/>
                    <a:pt x="12" y="60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7" y="14"/>
                    <a:pt x="60" y="11"/>
                    <a:pt x="63" y="8"/>
                  </a:cubicBezTo>
                  <a:cubicBezTo>
                    <a:pt x="58" y="7"/>
                    <a:pt x="55" y="7"/>
                    <a:pt x="55" y="7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solidFill>
              <a:srgbClr val="9E6E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Freeform 62"/>
            <p:cNvSpPr/>
            <p:nvPr/>
          </p:nvSpPr>
          <p:spPr bwMode="auto">
            <a:xfrm>
              <a:off x="3978276" y="5053013"/>
              <a:ext cx="427038" cy="341313"/>
            </a:xfrm>
            <a:custGeom>
              <a:avLst/>
              <a:gdLst>
                <a:gd name="T0" fmla="*/ 2147483646 w 100"/>
                <a:gd name="T1" fmla="*/ 0 h 80"/>
                <a:gd name="T2" fmla="*/ 0 w 100"/>
                <a:gd name="T3" fmla="*/ 2147483646 h 80"/>
                <a:gd name="T4" fmla="*/ 2147483646 w 100"/>
                <a:gd name="T5" fmla="*/ 2147483646 h 80"/>
                <a:gd name="T6" fmla="*/ 2147483646 w 100"/>
                <a:gd name="T7" fmla="*/ 2147483646 h 80"/>
                <a:gd name="T8" fmla="*/ 2147483646 w 100"/>
                <a:gd name="T9" fmla="*/ 0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" h="80">
                  <a:moveTo>
                    <a:pt x="23" y="0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29" y="55"/>
                    <a:pt x="69" y="79"/>
                    <a:pt x="69" y="79"/>
                  </a:cubicBezTo>
                  <a:cubicBezTo>
                    <a:pt x="79" y="80"/>
                    <a:pt x="100" y="58"/>
                    <a:pt x="74" y="33"/>
                  </a:cubicBezTo>
                  <a:cubicBezTo>
                    <a:pt x="23" y="0"/>
                    <a:pt x="23" y="0"/>
                    <a:pt x="23" y="0"/>
                  </a:cubicBezTo>
                </a:path>
              </a:pathLst>
            </a:custGeom>
            <a:solidFill>
              <a:srgbClr val="F8D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Freeform 63"/>
            <p:cNvSpPr/>
            <p:nvPr/>
          </p:nvSpPr>
          <p:spPr bwMode="auto">
            <a:xfrm>
              <a:off x="3978276" y="5154613"/>
              <a:ext cx="328613" cy="239713"/>
            </a:xfrm>
            <a:custGeom>
              <a:avLst/>
              <a:gdLst>
                <a:gd name="T0" fmla="*/ 0 w 77"/>
                <a:gd name="T1" fmla="*/ 2147483646 h 56"/>
                <a:gd name="T2" fmla="*/ 2147483646 w 77"/>
                <a:gd name="T3" fmla="*/ 2147483646 h 56"/>
                <a:gd name="T4" fmla="*/ 2147483646 w 77"/>
                <a:gd name="T5" fmla="*/ 2147483646 h 56"/>
                <a:gd name="T6" fmla="*/ 2147483646 w 77"/>
                <a:gd name="T7" fmla="*/ 2147483646 h 56"/>
                <a:gd name="T8" fmla="*/ 2147483646 w 77"/>
                <a:gd name="T9" fmla="*/ 0 h 56"/>
                <a:gd name="T10" fmla="*/ 0 w 77"/>
                <a:gd name="T11" fmla="*/ 2147483646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7" h="56">
                  <a:moveTo>
                    <a:pt x="0" y="13"/>
                  </a:moveTo>
                  <a:cubicBezTo>
                    <a:pt x="29" y="31"/>
                    <a:pt x="69" y="55"/>
                    <a:pt x="69" y="55"/>
                  </a:cubicBezTo>
                  <a:cubicBezTo>
                    <a:pt x="70" y="56"/>
                    <a:pt x="72" y="56"/>
                    <a:pt x="76" y="53"/>
                  </a:cubicBezTo>
                  <a:cubicBezTo>
                    <a:pt x="77" y="51"/>
                    <a:pt x="75" y="41"/>
                    <a:pt x="68" y="37"/>
                  </a:cubicBezTo>
                  <a:cubicBezTo>
                    <a:pt x="56" y="30"/>
                    <a:pt x="27" y="11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</a:path>
              </a:pathLst>
            </a:custGeom>
            <a:solidFill>
              <a:srgbClr val="EFC9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Freeform 64"/>
            <p:cNvSpPr/>
            <p:nvPr/>
          </p:nvSpPr>
          <p:spPr bwMode="auto">
            <a:xfrm>
              <a:off x="4051301" y="5053013"/>
              <a:ext cx="311150" cy="303213"/>
            </a:xfrm>
            <a:custGeom>
              <a:avLst/>
              <a:gdLst>
                <a:gd name="T0" fmla="*/ 0 w 73"/>
                <a:gd name="T1" fmla="*/ 2147483646 h 71"/>
                <a:gd name="T2" fmla="*/ 2147483646 w 73"/>
                <a:gd name="T3" fmla="*/ 2147483646 h 71"/>
                <a:gd name="T4" fmla="*/ 2147483646 w 73"/>
                <a:gd name="T5" fmla="*/ 2147483646 h 71"/>
                <a:gd name="T6" fmla="*/ 2147483646 w 73"/>
                <a:gd name="T7" fmla="*/ 2147483646 h 71"/>
                <a:gd name="T8" fmla="*/ 2147483646 w 73"/>
                <a:gd name="T9" fmla="*/ 0 h 71"/>
                <a:gd name="T10" fmla="*/ 0 w 73"/>
                <a:gd name="T11" fmla="*/ 2147483646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3" h="71">
                  <a:moveTo>
                    <a:pt x="0" y="10"/>
                  </a:moveTo>
                  <a:cubicBezTo>
                    <a:pt x="51" y="42"/>
                    <a:pt x="51" y="42"/>
                    <a:pt x="51" y="42"/>
                  </a:cubicBezTo>
                  <a:cubicBezTo>
                    <a:pt x="51" y="42"/>
                    <a:pt x="68" y="50"/>
                    <a:pt x="65" y="71"/>
                  </a:cubicBezTo>
                  <a:cubicBezTo>
                    <a:pt x="71" y="63"/>
                    <a:pt x="73" y="48"/>
                    <a:pt x="57" y="3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0"/>
                    <a:pt x="0" y="10"/>
                    <a:pt x="0" y="10"/>
                  </a:cubicBezTo>
                </a:path>
              </a:pathLst>
            </a:custGeom>
            <a:solidFill>
              <a:srgbClr val="FBE3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Freeform 65"/>
            <p:cNvSpPr/>
            <p:nvPr/>
          </p:nvSpPr>
          <p:spPr bwMode="auto">
            <a:xfrm>
              <a:off x="4165601" y="5326063"/>
              <a:ext cx="103188" cy="63500"/>
            </a:xfrm>
            <a:custGeom>
              <a:avLst/>
              <a:gdLst>
                <a:gd name="T0" fmla="*/ 0 w 24"/>
                <a:gd name="T1" fmla="*/ 0 h 15"/>
                <a:gd name="T2" fmla="*/ 0 w 24"/>
                <a:gd name="T3" fmla="*/ 0 h 15"/>
                <a:gd name="T4" fmla="*/ 2147483646 w 24"/>
                <a:gd name="T5" fmla="*/ 2147483646 h 15"/>
                <a:gd name="T6" fmla="*/ 2147483646 w 24"/>
                <a:gd name="T7" fmla="*/ 2147483646 h 15"/>
                <a:gd name="T8" fmla="*/ 2147483646 w 24"/>
                <a:gd name="T9" fmla="*/ 2147483646 h 15"/>
                <a:gd name="T10" fmla="*/ 2147483646 w 24"/>
                <a:gd name="T11" fmla="*/ 2147483646 h 15"/>
                <a:gd name="T12" fmla="*/ 2147483646 w 24"/>
                <a:gd name="T13" fmla="*/ 2147483646 h 15"/>
                <a:gd name="T14" fmla="*/ 2147483646 w 24"/>
                <a:gd name="T15" fmla="*/ 2147483646 h 15"/>
                <a:gd name="T16" fmla="*/ 0 w 24"/>
                <a:gd name="T17" fmla="*/ 0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1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4" y="9"/>
                    <a:pt x="24" y="15"/>
                    <a:pt x="24" y="1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2" y="13"/>
                    <a:pt x="18" y="11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0" y="6"/>
                    <a:pt x="8" y="5"/>
                    <a:pt x="6" y="4"/>
                  </a:cubicBezTo>
                  <a:cubicBezTo>
                    <a:pt x="4" y="3"/>
                    <a:pt x="2" y="2"/>
                    <a:pt x="0" y="0"/>
                  </a:cubicBezTo>
                </a:path>
              </a:pathLst>
            </a:custGeom>
            <a:solidFill>
              <a:srgbClr val="EEEA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Freeform 66"/>
            <p:cNvSpPr>
              <a:spLocks noEditPoints="1"/>
            </p:cNvSpPr>
            <p:nvPr/>
          </p:nvSpPr>
          <p:spPr bwMode="auto">
            <a:xfrm>
              <a:off x="4165601" y="5326063"/>
              <a:ext cx="111125" cy="63500"/>
            </a:xfrm>
            <a:custGeom>
              <a:avLst/>
              <a:gdLst>
                <a:gd name="T0" fmla="*/ 2147483646 w 26"/>
                <a:gd name="T1" fmla="*/ 2147483646 h 15"/>
                <a:gd name="T2" fmla="*/ 2147483646 w 26"/>
                <a:gd name="T3" fmla="*/ 2147483646 h 15"/>
                <a:gd name="T4" fmla="*/ 2147483646 w 26"/>
                <a:gd name="T5" fmla="*/ 2147483646 h 15"/>
                <a:gd name="T6" fmla="*/ 2147483646 w 26"/>
                <a:gd name="T7" fmla="*/ 2147483646 h 15"/>
                <a:gd name="T8" fmla="*/ 2147483646 w 26"/>
                <a:gd name="T9" fmla="*/ 2147483646 h 15"/>
                <a:gd name="T10" fmla="*/ 2147483646 w 26"/>
                <a:gd name="T11" fmla="*/ 2147483646 h 15"/>
                <a:gd name="T12" fmla="*/ 2147483646 w 26"/>
                <a:gd name="T13" fmla="*/ 2147483646 h 15"/>
                <a:gd name="T14" fmla="*/ 2147483646 w 26"/>
                <a:gd name="T15" fmla="*/ 2147483646 h 15"/>
                <a:gd name="T16" fmla="*/ 2147483646 w 26"/>
                <a:gd name="T17" fmla="*/ 2147483646 h 15"/>
                <a:gd name="T18" fmla="*/ 0 w 26"/>
                <a:gd name="T19" fmla="*/ 0 h 15"/>
                <a:gd name="T20" fmla="*/ 0 w 26"/>
                <a:gd name="T21" fmla="*/ 0 h 15"/>
                <a:gd name="T22" fmla="*/ 2147483646 w 26"/>
                <a:gd name="T23" fmla="*/ 2147483646 h 15"/>
                <a:gd name="T24" fmla="*/ 0 w 26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6" h="15">
                  <a:moveTo>
                    <a:pt x="19" y="6"/>
                  </a:moveTo>
                  <a:cubicBezTo>
                    <a:pt x="17" y="7"/>
                    <a:pt x="17" y="7"/>
                    <a:pt x="17" y="7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9"/>
                    <a:pt x="23" y="11"/>
                    <a:pt x="22" y="14"/>
                  </a:cubicBezTo>
                  <a:cubicBezTo>
                    <a:pt x="20" y="12"/>
                    <a:pt x="17" y="10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8" y="11"/>
                    <a:pt x="22" y="13"/>
                    <a:pt x="24" y="15"/>
                  </a:cubicBezTo>
                  <a:cubicBezTo>
                    <a:pt x="25" y="15"/>
                    <a:pt x="26" y="10"/>
                    <a:pt x="23" y="8"/>
                  </a:cubicBezTo>
                  <a:cubicBezTo>
                    <a:pt x="23" y="8"/>
                    <a:pt x="21" y="7"/>
                    <a:pt x="19" y="6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4" y="3"/>
                    <a:pt x="6" y="4"/>
                  </a:cubicBezTo>
                  <a:cubicBezTo>
                    <a:pt x="4" y="3"/>
                    <a:pt x="2" y="2"/>
                    <a:pt x="0" y="0"/>
                  </a:cubicBezTo>
                </a:path>
              </a:pathLst>
            </a:custGeom>
            <a:solidFill>
              <a:srgbClr val="DFB8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Freeform 67"/>
            <p:cNvSpPr/>
            <p:nvPr/>
          </p:nvSpPr>
          <p:spPr bwMode="auto">
            <a:xfrm>
              <a:off x="4170363" y="5313363"/>
              <a:ext cx="93663" cy="73025"/>
            </a:xfrm>
            <a:custGeom>
              <a:avLst/>
              <a:gdLst>
                <a:gd name="T0" fmla="*/ 2147483646 w 22"/>
                <a:gd name="T1" fmla="*/ 2147483646 h 17"/>
                <a:gd name="T2" fmla="*/ 2147483646 w 22"/>
                <a:gd name="T3" fmla="*/ 2147483646 h 17"/>
                <a:gd name="T4" fmla="*/ 0 w 22"/>
                <a:gd name="T5" fmla="*/ 2147483646 h 17"/>
                <a:gd name="T6" fmla="*/ 0 w 22"/>
                <a:gd name="T7" fmla="*/ 2147483646 h 17"/>
                <a:gd name="T8" fmla="*/ 2147483646 w 22"/>
                <a:gd name="T9" fmla="*/ 2147483646 h 17"/>
                <a:gd name="T10" fmla="*/ 2147483646 w 22"/>
                <a:gd name="T11" fmla="*/ 2147483646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7">
                  <a:moveTo>
                    <a:pt x="19" y="1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2" y="1"/>
                    <a:pt x="1" y="0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9" y="9"/>
                    <a:pt x="17" y="14"/>
                    <a:pt x="21" y="17"/>
                  </a:cubicBezTo>
                  <a:cubicBezTo>
                    <a:pt x="22" y="14"/>
                    <a:pt x="19" y="12"/>
                    <a:pt x="19" y="12"/>
                  </a:cubicBezTo>
                </a:path>
              </a:pathLst>
            </a:custGeom>
            <a:solidFill>
              <a:srgbClr val="FEFB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Freeform 68"/>
            <p:cNvSpPr/>
            <p:nvPr/>
          </p:nvSpPr>
          <p:spPr bwMode="auto">
            <a:xfrm>
              <a:off x="4149726" y="4522788"/>
              <a:ext cx="987425" cy="833438"/>
            </a:xfrm>
            <a:custGeom>
              <a:avLst/>
              <a:gdLst>
                <a:gd name="T0" fmla="*/ 2147483646 w 232"/>
                <a:gd name="T1" fmla="*/ 2147483646 h 195"/>
                <a:gd name="T2" fmla="*/ 2147483646 w 232"/>
                <a:gd name="T3" fmla="*/ 2147483646 h 195"/>
                <a:gd name="T4" fmla="*/ 2147483646 w 232"/>
                <a:gd name="T5" fmla="*/ 2147483646 h 195"/>
                <a:gd name="T6" fmla="*/ 0 w 232"/>
                <a:gd name="T7" fmla="*/ 2147483646 h 195"/>
                <a:gd name="T8" fmla="*/ 0 w 232"/>
                <a:gd name="T9" fmla="*/ 2147483646 h 195"/>
                <a:gd name="T10" fmla="*/ 2147483646 w 232"/>
                <a:gd name="T11" fmla="*/ 2147483646 h 195"/>
                <a:gd name="T12" fmla="*/ 2147483646 w 232"/>
                <a:gd name="T13" fmla="*/ 2147483646 h 195"/>
                <a:gd name="T14" fmla="*/ 2147483646 w 232"/>
                <a:gd name="T15" fmla="*/ 2147483646 h 195"/>
                <a:gd name="T16" fmla="*/ 2147483646 w 232"/>
                <a:gd name="T17" fmla="*/ 2147483646 h 195"/>
                <a:gd name="T18" fmla="*/ 2147483646 w 232"/>
                <a:gd name="T19" fmla="*/ 2147483646 h 195"/>
                <a:gd name="T20" fmla="*/ 2147483646 w 232"/>
                <a:gd name="T21" fmla="*/ 2147483646 h 195"/>
                <a:gd name="T22" fmla="*/ 2147483646 w 232"/>
                <a:gd name="T23" fmla="*/ 2147483646 h 195"/>
                <a:gd name="T24" fmla="*/ 2147483646 w 232"/>
                <a:gd name="T25" fmla="*/ 2147483646 h 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31" h="195">
                  <a:moveTo>
                    <a:pt x="185" y="84"/>
                  </a:moveTo>
                  <a:cubicBezTo>
                    <a:pt x="172" y="84"/>
                    <a:pt x="101" y="27"/>
                    <a:pt x="58" y="4"/>
                  </a:cubicBezTo>
                  <a:cubicBezTo>
                    <a:pt x="50" y="0"/>
                    <a:pt x="41" y="0"/>
                    <a:pt x="33" y="3"/>
                  </a:cubicBezTo>
                  <a:cubicBezTo>
                    <a:pt x="25" y="6"/>
                    <a:pt x="13" y="11"/>
                    <a:pt x="0" y="1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18" y="60"/>
                    <a:pt x="18" y="60"/>
                    <a:pt x="18" y="60"/>
                  </a:cubicBezTo>
                  <a:cubicBezTo>
                    <a:pt x="18" y="60"/>
                    <a:pt x="50" y="64"/>
                    <a:pt x="58" y="74"/>
                  </a:cubicBezTo>
                  <a:cubicBezTo>
                    <a:pt x="66" y="85"/>
                    <a:pt x="62" y="101"/>
                    <a:pt x="61" y="107"/>
                  </a:cubicBezTo>
                  <a:cubicBezTo>
                    <a:pt x="75" y="174"/>
                    <a:pt x="75" y="174"/>
                    <a:pt x="75" y="174"/>
                  </a:cubicBezTo>
                  <a:cubicBezTo>
                    <a:pt x="122" y="195"/>
                    <a:pt x="178" y="181"/>
                    <a:pt x="183" y="181"/>
                  </a:cubicBezTo>
                  <a:cubicBezTo>
                    <a:pt x="210" y="181"/>
                    <a:pt x="232" y="181"/>
                    <a:pt x="232" y="181"/>
                  </a:cubicBezTo>
                  <a:cubicBezTo>
                    <a:pt x="232" y="84"/>
                    <a:pt x="232" y="84"/>
                    <a:pt x="232" y="84"/>
                  </a:cubicBezTo>
                  <a:cubicBezTo>
                    <a:pt x="185" y="84"/>
                    <a:pt x="185" y="84"/>
                    <a:pt x="185" y="84"/>
                  </a:cubicBezTo>
                </a:path>
              </a:pathLst>
            </a:custGeom>
            <a:solidFill>
              <a:srgbClr val="F8D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Freeform 69"/>
            <p:cNvSpPr/>
            <p:nvPr/>
          </p:nvSpPr>
          <p:spPr bwMode="auto">
            <a:xfrm>
              <a:off x="4208463" y="5313363"/>
              <a:ext cx="47625" cy="38100"/>
            </a:xfrm>
            <a:custGeom>
              <a:avLst/>
              <a:gdLst>
                <a:gd name="T0" fmla="*/ 0 w 11"/>
                <a:gd name="T1" fmla="*/ 2147483646 h 9"/>
                <a:gd name="T2" fmla="*/ 2147483646 w 11"/>
                <a:gd name="T3" fmla="*/ 2147483646 h 9"/>
                <a:gd name="T4" fmla="*/ 2147483646 w 11"/>
                <a:gd name="T5" fmla="*/ 0 h 9"/>
                <a:gd name="T6" fmla="*/ 0 w 11"/>
                <a:gd name="T7" fmla="*/ 2147483646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9">
                  <a:moveTo>
                    <a:pt x="0" y="1"/>
                  </a:move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0" y="5"/>
                    <a:pt x="4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8D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Freeform 70"/>
            <p:cNvSpPr/>
            <p:nvPr/>
          </p:nvSpPr>
          <p:spPr bwMode="auto">
            <a:xfrm>
              <a:off x="4149726" y="4522788"/>
              <a:ext cx="987425" cy="409575"/>
            </a:xfrm>
            <a:custGeom>
              <a:avLst/>
              <a:gdLst>
                <a:gd name="T0" fmla="*/ 2147483646 w 232"/>
                <a:gd name="T1" fmla="*/ 2147483646 h 96"/>
                <a:gd name="T2" fmla="*/ 2147483646 w 232"/>
                <a:gd name="T3" fmla="*/ 2147483646 h 96"/>
                <a:gd name="T4" fmla="*/ 2147483646 w 232"/>
                <a:gd name="T5" fmla="*/ 2147483646 h 96"/>
                <a:gd name="T6" fmla="*/ 0 w 232"/>
                <a:gd name="T7" fmla="*/ 2147483646 h 96"/>
                <a:gd name="T8" fmla="*/ 0 w 232"/>
                <a:gd name="T9" fmla="*/ 2147483646 h 96"/>
                <a:gd name="T10" fmla="*/ 2147483646 w 232"/>
                <a:gd name="T11" fmla="*/ 2147483646 h 96"/>
                <a:gd name="T12" fmla="*/ 2147483646 w 232"/>
                <a:gd name="T13" fmla="*/ 2147483646 h 96"/>
                <a:gd name="T14" fmla="*/ 2147483646 w 232"/>
                <a:gd name="T15" fmla="*/ 2147483646 h 96"/>
                <a:gd name="T16" fmla="*/ 2147483646 w 232"/>
                <a:gd name="T17" fmla="*/ 2147483646 h 96"/>
                <a:gd name="T18" fmla="*/ 2147483646 w 232"/>
                <a:gd name="T19" fmla="*/ 2147483646 h 96"/>
                <a:gd name="T20" fmla="*/ 2147483646 w 232"/>
                <a:gd name="T21" fmla="*/ 2147483646 h 9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31" h="96">
                  <a:moveTo>
                    <a:pt x="185" y="84"/>
                  </a:moveTo>
                  <a:cubicBezTo>
                    <a:pt x="172" y="84"/>
                    <a:pt x="101" y="27"/>
                    <a:pt x="58" y="4"/>
                  </a:cubicBezTo>
                  <a:cubicBezTo>
                    <a:pt x="50" y="0"/>
                    <a:pt x="41" y="0"/>
                    <a:pt x="33" y="3"/>
                  </a:cubicBezTo>
                  <a:cubicBezTo>
                    <a:pt x="25" y="6"/>
                    <a:pt x="13" y="11"/>
                    <a:pt x="0" y="1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2" y="17"/>
                    <a:pt x="25" y="13"/>
                    <a:pt x="33" y="10"/>
                  </a:cubicBezTo>
                  <a:cubicBezTo>
                    <a:pt x="41" y="7"/>
                    <a:pt x="50" y="7"/>
                    <a:pt x="57" y="11"/>
                  </a:cubicBezTo>
                  <a:cubicBezTo>
                    <a:pt x="99" y="39"/>
                    <a:pt x="172" y="96"/>
                    <a:pt x="185" y="96"/>
                  </a:cubicBezTo>
                  <a:cubicBezTo>
                    <a:pt x="232" y="96"/>
                    <a:pt x="232" y="96"/>
                    <a:pt x="232" y="96"/>
                  </a:cubicBezTo>
                  <a:cubicBezTo>
                    <a:pt x="232" y="84"/>
                    <a:pt x="232" y="84"/>
                    <a:pt x="232" y="84"/>
                  </a:cubicBezTo>
                  <a:cubicBezTo>
                    <a:pt x="185" y="84"/>
                    <a:pt x="185" y="84"/>
                    <a:pt x="185" y="84"/>
                  </a:cubicBezTo>
                </a:path>
              </a:pathLst>
            </a:custGeom>
            <a:solidFill>
              <a:srgbClr val="FBE3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" name="Freeform 71"/>
            <p:cNvSpPr/>
            <p:nvPr/>
          </p:nvSpPr>
          <p:spPr bwMode="auto">
            <a:xfrm>
              <a:off x="3621088" y="5399088"/>
              <a:ext cx="161925" cy="161925"/>
            </a:xfrm>
            <a:custGeom>
              <a:avLst/>
              <a:gdLst>
                <a:gd name="T0" fmla="*/ 2147483646 w 38"/>
                <a:gd name="T1" fmla="*/ 2147483646 h 38"/>
                <a:gd name="T2" fmla="*/ 0 w 38"/>
                <a:gd name="T3" fmla="*/ 2147483646 h 38"/>
                <a:gd name="T4" fmla="*/ 2147483646 w 38"/>
                <a:gd name="T5" fmla="*/ 2147483646 h 38"/>
                <a:gd name="T6" fmla="*/ 2147483646 w 38"/>
                <a:gd name="T7" fmla="*/ 2147483646 h 38"/>
                <a:gd name="T8" fmla="*/ 2147483646 w 38"/>
                <a:gd name="T9" fmla="*/ 2147483646 h 38"/>
                <a:gd name="T10" fmla="*/ 2147483646 w 38"/>
                <a:gd name="T11" fmla="*/ 2147483646 h 38"/>
                <a:gd name="T12" fmla="*/ 2147483646 w 38"/>
                <a:gd name="T13" fmla="*/ 2147483646 h 38"/>
                <a:gd name="T14" fmla="*/ 2147483646 w 38"/>
                <a:gd name="T15" fmla="*/ 2147483646 h 38"/>
                <a:gd name="T16" fmla="*/ 2147483646 w 38"/>
                <a:gd name="T17" fmla="*/ 2147483646 h 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8" h="38">
                  <a:moveTo>
                    <a:pt x="27" y="9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1" y="36"/>
                    <a:pt x="1" y="37"/>
                  </a:cubicBezTo>
                  <a:cubicBezTo>
                    <a:pt x="1" y="37"/>
                    <a:pt x="2" y="38"/>
                    <a:pt x="2" y="38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31" y="12"/>
                    <a:pt x="34" y="12"/>
                    <a:pt x="36" y="10"/>
                  </a:cubicBezTo>
                  <a:cubicBezTo>
                    <a:pt x="38" y="8"/>
                    <a:pt x="38" y="4"/>
                    <a:pt x="36" y="2"/>
                  </a:cubicBezTo>
                  <a:cubicBezTo>
                    <a:pt x="34" y="0"/>
                    <a:pt x="30" y="0"/>
                    <a:pt x="28" y="2"/>
                  </a:cubicBezTo>
                  <a:cubicBezTo>
                    <a:pt x="26" y="4"/>
                    <a:pt x="26" y="7"/>
                    <a:pt x="27" y="9"/>
                  </a:cubicBezTo>
                  <a:close/>
                </a:path>
              </a:pathLst>
            </a:custGeom>
            <a:solidFill>
              <a:srgbClr val="DDDE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" name="Freeform 72"/>
            <p:cNvSpPr/>
            <p:nvPr/>
          </p:nvSpPr>
          <p:spPr bwMode="auto">
            <a:xfrm>
              <a:off x="3621088" y="5283200"/>
              <a:ext cx="276225" cy="277813"/>
            </a:xfrm>
            <a:custGeom>
              <a:avLst/>
              <a:gdLst>
                <a:gd name="T0" fmla="*/ 2147483646 w 65"/>
                <a:gd name="T1" fmla="*/ 2147483646 h 65"/>
                <a:gd name="T2" fmla="*/ 0 w 65"/>
                <a:gd name="T3" fmla="*/ 2147483646 h 65"/>
                <a:gd name="T4" fmla="*/ 0 w 65"/>
                <a:gd name="T5" fmla="*/ 2147483646 h 65"/>
                <a:gd name="T6" fmla="*/ 2147483646 w 65"/>
                <a:gd name="T7" fmla="*/ 2147483646 h 65"/>
                <a:gd name="T8" fmla="*/ 2147483646 w 65"/>
                <a:gd name="T9" fmla="*/ 2147483646 h 65"/>
                <a:gd name="T10" fmla="*/ 2147483646 w 65"/>
                <a:gd name="T11" fmla="*/ 2147483646 h 65"/>
                <a:gd name="T12" fmla="*/ 2147483646 w 65"/>
                <a:gd name="T13" fmla="*/ 2147483646 h 65"/>
                <a:gd name="T14" fmla="*/ 2147483646 w 65"/>
                <a:gd name="T15" fmla="*/ 2147483646 h 65"/>
                <a:gd name="T16" fmla="*/ 2147483646 w 65"/>
                <a:gd name="T17" fmla="*/ 2147483646 h 65"/>
                <a:gd name="T18" fmla="*/ 2147483646 w 65"/>
                <a:gd name="T19" fmla="*/ 2147483646 h 65"/>
                <a:gd name="T20" fmla="*/ 2147483646 w 65"/>
                <a:gd name="T21" fmla="*/ 2147483646 h 65"/>
                <a:gd name="T22" fmla="*/ 2147483646 w 65"/>
                <a:gd name="T23" fmla="*/ 2147483646 h 65"/>
                <a:gd name="T24" fmla="*/ 2147483646 w 65"/>
                <a:gd name="T25" fmla="*/ 2147483646 h 65"/>
                <a:gd name="T26" fmla="*/ 2147483646 w 65"/>
                <a:gd name="T27" fmla="*/ 0 h 65"/>
                <a:gd name="T28" fmla="*/ 2147483646 w 65"/>
                <a:gd name="T29" fmla="*/ 2147483646 h 65"/>
                <a:gd name="T30" fmla="*/ 2147483646 w 65"/>
                <a:gd name="T31" fmla="*/ 2147483646 h 6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5" h="65">
                  <a:moveTo>
                    <a:pt x="18" y="14"/>
                  </a:moveTo>
                  <a:cubicBezTo>
                    <a:pt x="16" y="21"/>
                    <a:pt x="11" y="41"/>
                    <a:pt x="0" y="59"/>
                  </a:cubicBezTo>
                  <a:cubicBezTo>
                    <a:pt x="0" y="60"/>
                    <a:pt x="0" y="62"/>
                    <a:pt x="0" y="63"/>
                  </a:cubicBezTo>
                  <a:cubicBezTo>
                    <a:pt x="27" y="36"/>
                    <a:pt x="27" y="36"/>
                    <a:pt x="27" y="36"/>
                  </a:cubicBezTo>
                  <a:cubicBezTo>
                    <a:pt x="26" y="34"/>
                    <a:pt x="26" y="31"/>
                    <a:pt x="28" y="29"/>
                  </a:cubicBezTo>
                  <a:cubicBezTo>
                    <a:pt x="30" y="27"/>
                    <a:pt x="34" y="27"/>
                    <a:pt x="36" y="29"/>
                  </a:cubicBezTo>
                  <a:cubicBezTo>
                    <a:pt x="38" y="31"/>
                    <a:pt x="38" y="35"/>
                    <a:pt x="36" y="37"/>
                  </a:cubicBezTo>
                  <a:cubicBezTo>
                    <a:pt x="34" y="39"/>
                    <a:pt x="31" y="39"/>
                    <a:pt x="29" y="38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3" y="65"/>
                    <a:pt x="4" y="65"/>
                    <a:pt x="5" y="65"/>
                  </a:cubicBezTo>
                  <a:cubicBezTo>
                    <a:pt x="24" y="54"/>
                    <a:pt x="44" y="49"/>
                    <a:pt x="51" y="47"/>
                  </a:cubicBezTo>
                  <a:cubicBezTo>
                    <a:pt x="52" y="47"/>
                    <a:pt x="53" y="46"/>
                    <a:pt x="53" y="44"/>
                  </a:cubicBezTo>
                  <a:cubicBezTo>
                    <a:pt x="52" y="34"/>
                    <a:pt x="65" y="21"/>
                    <a:pt x="65" y="21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31" y="12"/>
                    <a:pt x="20" y="12"/>
                  </a:cubicBezTo>
                  <a:cubicBezTo>
                    <a:pt x="19" y="12"/>
                    <a:pt x="18" y="13"/>
                    <a:pt x="18" y="14"/>
                  </a:cubicBezTo>
                  <a:close/>
                </a:path>
              </a:pathLst>
            </a:custGeom>
            <a:solidFill>
              <a:srgbClr val="F4B8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" name="Freeform 73"/>
            <p:cNvSpPr/>
            <p:nvPr/>
          </p:nvSpPr>
          <p:spPr bwMode="auto">
            <a:xfrm>
              <a:off x="3651251" y="5330825"/>
              <a:ext cx="217488" cy="217488"/>
            </a:xfrm>
            <a:custGeom>
              <a:avLst/>
              <a:gdLst>
                <a:gd name="T0" fmla="*/ 2147483646 w 51"/>
                <a:gd name="T1" fmla="*/ 2147483646 h 51"/>
                <a:gd name="T2" fmla="*/ 2147483646 w 51"/>
                <a:gd name="T3" fmla="*/ 2147483646 h 51"/>
                <a:gd name="T4" fmla="*/ 2147483646 w 51"/>
                <a:gd name="T5" fmla="*/ 2147483646 h 51"/>
                <a:gd name="T6" fmla="*/ 0 w 51"/>
                <a:gd name="T7" fmla="*/ 2147483646 h 51"/>
                <a:gd name="T8" fmla="*/ 2147483646 w 51"/>
                <a:gd name="T9" fmla="*/ 2147483646 h 51"/>
                <a:gd name="T10" fmla="*/ 2147483646 w 51"/>
                <a:gd name="T11" fmla="*/ 2147483646 h 51"/>
                <a:gd name="T12" fmla="*/ 2147483646 w 51"/>
                <a:gd name="T13" fmla="*/ 0 h 51"/>
                <a:gd name="T14" fmla="*/ 2147483646 w 51"/>
                <a:gd name="T15" fmla="*/ 2147483646 h 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1" h="51">
                  <a:moveTo>
                    <a:pt x="30" y="17"/>
                  </a:moveTo>
                  <a:cubicBezTo>
                    <a:pt x="32" y="20"/>
                    <a:pt x="32" y="24"/>
                    <a:pt x="30" y="27"/>
                  </a:cubicBezTo>
                  <a:cubicBezTo>
                    <a:pt x="28" y="29"/>
                    <a:pt x="25" y="29"/>
                    <a:pt x="22" y="29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10" y="46"/>
                    <a:pt x="19" y="42"/>
                    <a:pt x="27" y="39"/>
                  </a:cubicBezTo>
                  <a:cubicBezTo>
                    <a:pt x="32" y="27"/>
                    <a:pt x="39" y="16"/>
                    <a:pt x="51" y="4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30" y="17"/>
                  </a:lnTo>
                  <a:close/>
                </a:path>
              </a:pathLst>
            </a:custGeom>
            <a:solidFill>
              <a:srgbClr val="FFDA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Freeform 74"/>
            <p:cNvSpPr/>
            <p:nvPr/>
          </p:nvSpPr>
          <p:spPr bwMode="auto">
            <a:xfrm>
              <a:off x="3676651" y="5300663"/>
              <a:ext cx="153988" cy="141288"/>
            </a:xfrm>
            <a:custGeom>
              <a:avLst/>
              <a:gdLst>
                <a:gd name="T0" fmla="*/ 0 w 36"/>
                <a:gd name="T1" fmla="*/ 2147483646 h 33"/>
                <a:gd name="T2" fmla="*/ 2147483646 w 36"/>
                <a:gd name="T3" fmla="*/ 2147483646 h 33"/>
                <a:gd name="T4" fmla="*/ 2147483646 w 36"/>
                <a:gd name="T5" fmla="*/ 2147483646 h 33"/>
                <a:gd name="T6" fmla="*/ 2147483646 w 36"/>
                <a:gd name="T7" fmla="*/ 0 h 33"/>
                <a:gd name="T8" fmla="*/ 2147483646 w 36"/>
                <a:gd name="T9" fmla="*/ 2147483646 h 33"/>
                <a:gd name="T10" fmla="*/ 0 w 36"/>
                <a:gd name="T11" fmla="*/ 2147483646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" h="33">
                  <a:moveTo>
                    <a:pt x="0" y="33"/>
                  </a:moveTo>
                  <a:cubicBezTo>
                    <a:pt x="2" y="26"/>
                    <a:pt x="6" y="16"/>
                    <a:pt x="6" y="13"/>
                  </a:cubicBezTo>
                  <a:cubicBezTo>
                    <a:pt x="6" y="12"/>
                    <a:pt x="7" y="12"/>
                    <a:pt x="8" y="12"/>
                  </a:cubicBezTo>
                  <a:cubicBezTo>
                    <a:pt x="17" y="12"/>
                    <a:pt x="30" y="3"/>
                    <a:pt x="33" y="0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2" y="7"/>
                    <a:pt x="14" y="24"/>
                    <a:pt x="0" y="33"/>
                  </a:cubicBezTo>
                  <a:close/>
                </a:path>
              </a:pathLst>
            </a:custGeom>
            <a:solidFill>
              <a:srgbClr val="FFDA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Freeform 75"/>
            <p:cNvSpPr/>
            <p:nvPr/>
          </p:nvSpPr>
          <p:spPr bwMode="auto">
            <a:xfrm>
              <a:off x="3795713" y="5364163"/>
              <a:ext cx="88900" cy="123825"/>
            </a:xfrm>
            <a:custGeom>
              <a:avLst/>
              <a:gdLst>
                <a:gd name="T0" fmla="*/ 2147483646 w 21"/>
                <a:gd name="T1" fmla="*/ 0 h 29"/>
                <a:gd name="T2" fmla="*/ 0 w 21"/>
                <a:gd name="T3" fmla="*/ 2147483646 h 29"/>
                <a:gd name="T4" fmla="*/ 2147483646 w 21"/>
                <a:gd name="T5" fmla="*/ 2147483646 h 29"/>
                <a:gd name="T6" fmla="*/ 2147483646 w 21"/>
                <a:gd name="T7" fmla="*/ 2147483646 h 29"/>
                <a:gd name="T8" fmla="*/ 2147483646 w 21"/>
                <a:gd name="T9" fmla="*/ 2147483646 h 29"/>
                <a:gd name="T10" fmla="*/ 2147483646 w 21"/>
                <a:gd name="T11" fmla="*/ 0 h 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28">
                  <a:moveTo>
                    <a:pt x="19" y="0"/>
                  </a:moveTo>
                  <a:cubicBezTo>
                    <a:pt x="13" y="6"/>
                    <a:pt x="5" y="17"/>
                    <a:pt x="0" y="29"/>
                  </a:cubicBezTo>
                  <a:cubicBezTo>
                    <a:pt x="4" y="28"/>
                    <a:pt x="6" y="27"/>
                    <a:pt x="8" y="27"/>
                  </a:cubicBezTo>
                  <a:cubicBezTo>
                    <a:pt x="9" y="27"/>
                    <a:pt x="9" y="26"/>
                    <a:pt x="9" y="25"/>
                  </a:cubicBezTo>
                  <a:cubicBezTo>
                    <a:pt x="9" y="16"/>
                    <a:pt x="18" y="5"/>
                    <a:pt x="21" y="2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A95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" name="Freeform 76"/>
            <p:cNvSpPr/>
            <p:nvPr/>
          </p:nvSpPr>
          <p:spPr bwMode="auto">
            <a:xfrm>
              <a:off x="3625851" y="5407025"/>
              <a:ext cx="157163" cy="153988"/>
            </a:xfrm>
            <a:custGeom>
              <a:avLst/>
              <a:gdLst>
                <a:gd name="T0" fmla="*/ 2147483646 w 37"/>
                <a:gd name="T1" fmla="*/ 2147483646 h 36"/>
                <a:gd name="T2" fmla="*/ 2147483646 w 37"/>
                <a:gd name="T3" fmla="*/ 2147483646 h 36"/>
                <a:gd name="T4" fmla="*/ 0 w 37"/>
                <a:gd name="T5" fmla="*/ 2147483646 h 36"/>
                <a:gd name="T6" fmla="*/ 0 w 37"/>
                <a:gd name="T7" fmla="*/ 2147483646 h 36"/>
                <a:gd name="T8" fmla="*/ 0 w 37"/>
                <a:gd name="T9" fmla="*/ 2147483646 h 36"/>
                <a:gd name="T10" fmla="*/ 2147483646 w 37"/>
                <a:gd name="T11" fmla="*/ 2147483646 h 36"/>
                <a:gd name="T12" fmla="*/ 2147483646 w 37"/>
                <a:gd name="T13" fmla="*/ 2147483646 h 36"/>
                <a:gd name="T14" fmla="*/ 2147483646 w 37"/>
                <a:gd name="T15" fmla="*/ 2147483646 h 36"/>
                <a:gd name="T16" fmla="*/ 2147483646 w 37"/>
                <a:gd name="T17" fmla="*/ 0 h 36"/>
                <a:gd name="T18" fmla="*/ 2147483646 w 37"/>
                <a:gd name="T19" fmla="*/ 0 h 36"/>
                <a:gd name="T20" fmla="*/ 2147483646 w 37"/>
                <a:gd name="T21" fmla="*/ 2147483646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" h="36">
                  <a:moveTo>
                    <a:pt x="34" y="7"/>
                  </a:moveTo>
                  <a:cubicBezTo>
                    <a:pt x="32" y="9"/>
                    <a:pt x="29" y="9"/>
                    <a:pt x="27" y="8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1" y="36"/>
                    <a:pt x="1" y="36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30" y="10"/>
                    <a:pt x="33" y="10"/>
                    <a:pt x="35" y="8"/>
                  </a:cubicBezTo>
                  <a:cubicBezTo>
                    <a:pt x="37" y="6"/>
                    <a:pt x="37" y="2"/>
                    <a:pt x="35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6" y="2"/>
                    <a:pt x="36" y="5"/>
                    <a:pt x="34" y="7"/>
                  </a:cubicBezTo>
                  <a:close/>
                </a:path>
              </a:pathLst>
            </a:custGeom>
            <a:solidFill>
              <a:srgbClr val="FFDA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" name="Freeform 77"/>
            <p:cNvSpPr/>
            <p:nvPr/>
          </p:nvSpPr>
          <p:spPr bwMode="auto">
            <a:xfrm>
              <a:off x="3787776" y="5283200"/>
              <a:ext cx="109538" cy="111125"/>
            </a:xfrm>
            <a:custGeom>
              <a:avLst/>
              <a:gdLst>
                <a:gd name="T0" fmla="*/ 2147483646 w 26"/>
                <a:gd name="T1" fmla="*/ 2147483646 h 26"/>
                <a:gd name="T2" fmla="*/ 2147483646 w 26"/>
                <a:gd name="T3" fmla="*/ 0 h 26"/>
                <a:gd name="T4" fmla="*/ 0 w 26"/>
                <a:gd name="T5" fmla="*/ 2147483646 h 26"/>
                <a:gd name="T6" fmla="*/ 2147483646 w 26"/>
                <a:gd name="T7" fmla="*/ 2147483646 h 26"/>
                <a:gd name="T8" fmla="*/ 2147483646 w 26"/>
                <a:gd name="T9" fmla="*/ 2147483646 h 26"/>
                <a:gd name="T10" fmla="*/ 2147483646 w 26"/>
                <a:gd name="T11" fmla="*/ 2147483646 h 26"/>
                <a:gd name="T12" fmla="*/ 2147483646 w 26"/>
                <a:gd name="T13" fmla="*/ 2147483646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" h="26">
                  <a:moveTo>
                    <a:pt x="15" y="11"/>
                  </a:moveTo>
                  <a:cubicBezTo>
                    <a:pt x="11" y="7"/>
                    <a:pt x="7" y="3"/>
                    <a:pt x="5" y="0"/>
                  </a:cubicBezTo>
                  <a:cubicBezTo>
                    <a:pt x="4" y="1"/>
                    <a:pt x="2" y="2"/>
                    <a:pt x="0" y="4"/>
                  </a:cubicBezTo>
                  <a:cubicBezTo>
                    <a:pt x="2" y="7"/>
                    <a:pt x="6" y="11"/>
                    <a:pt x="10" y="16"/>
                  </a:cubicBezTo>
                  <a:cubicBezTo>
                    <a:pt x="15" y="20"/>
                    <a:pt x="19" y="24"/>
                    <a:pt x="22" y="26"/>
                  </a:cubicBezTo>
                  <a:cubicBezTo>
                    <a:pt x="23" y="24"/>
                    <a:pt x="25" y="22"/>
                    <a:pt x="26" y="21"/>
                  </a:cubicBezTo>
                  <a:cubicBezTo>
                    <a:pt x="23" y="19"/>
                    <a:pt x="19" y="15"/>
                    <a:pt x="15" y="11"/>
                  </a:cubicBezTo>
                  <a:close/>
                </a:path>
              </a:pathLst>
            </a:custGeom>
            <a:solidFill>
              <a:srgbClr val="F4B8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" name="Freeform 78"/>
            <p:cNvSpPr/>
            <p:nvPr/>
          </p:nvSpPr>
          <p:spPr bwMode="auto">
            <a:xfrm>
              <a:off x="4468813" y="4189413"/>
              <a:ext cx="352425" cy="312738"/>
            </a:xfrm>
            <a:custGeom>
              <a:avLst/>
              <a:gdLst>
                <a:gd name="T0" fmla="*/ 2147483646 w 83"/>
                <a:gd name="T1" fmla="*/ 2147483646 h 73"/>
                <a:gd name="T2" fmla="*/ 2147483646 w 83"/>
                <a:gd name="T3" fmla="*/ 2147483646 h 73"/>
                <a:gd name="T4" fmla="*/ 2147483646 w 83"/>
                <a:gd name="T5" fmla="*/ 2147483646 h 73"/>
                <a:gd name="T6" fmla="*/ 2147483646 w 83"/>
                <a:gd name="T7" fmla="*/ 2147483646 h 73"/>
                <a:gd name="T8" fmla="*/ 2147483646 w 83"/>
                <a:gd name="T9" fmla="*/ 2147483646 h 73"/>
                <a:gd name="T10" fmla="*/ 2147483646 w 83"/>
                <a:gd name="T11" fmla="*/ 2147483646 h 73"/>
                <a:gd name="T12" fmla="*/ 2147483646 w 83"/>
                <a:gd name="T13" fmla="*/ 2147483646 h 73"/>
                <a:gd name="T14" fmla="*/ 2147483646 w 83"/>
                <a:gd name="T15" fmla="*/ 2147483646 h 73"/>
                <a:gd name="T16" fmla="*/ 2147483646 w 83"/>
                <a:gd name="T17" fmla="*/ 2147483646 h 73"/>
                <a:gd name="T18" fmla="*/ 2147483646 w 83"/>
                <a:gd name="T19" fmla="*/ 2147483646 h 73"/>
                <a:gd name="T20" fmla="*/ 2147483646 w 83"/>
                <a:gd name="T21" fmla="*/ 2147483646 h 73"/>
                <a:gd name="T22" fmla="*/ 2147483646 w 83"/>
                <a:gd name="T23" fmla="*/ 2147483646 h 73"/>
                <a:gd name="T24" fmla="*/ 2147483646 w 83"/>
                <a:gd name="T25" fmla="*/ 2147483646 h 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3" h="73">
                  <a:moveTo>
                    <a:pt x="1" y="66"/>
                  </a:moveTo>
                  <a:cubicBezTo>
                    <a:pt x="0" y="67"/>
                    <a:pt x="0" y="68"/>
                    <a:pt x="1" y="69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5" y="73"/>
                    <a:pt x="8" y="73"/>
                    <a:pt x="10" y="71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5" y="67"/>
                    <a:pt x="16" y="59"/>
                    <a:pt x="16" y="59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72" y="7"/>
                    <a:pt x="74" y="7"/>
                    <a:pt x="76" y="8"/>
                  </a:cubicBezTo>
                  <a:cubicBezTo>
                    <a:pt x="78" y="11"/>
                    <a:pt x="78" y="11"/>
                    <a:pt x="78" y="11"/>
                  </a:cubicBezTo>
                  <a:cubicBezTo>
                    <a:pt x="83" y="6"/>
                    <a:pt x="83" y="6"/>
                    <a:pt x="83" y="6"/>
                  </a:cubicBezTo>
                  <a:cubicBezTo>
                    <a:pt x="81" y="4"/>
                    <a:pt x="81" y="4"/>
                    <a:pt x="81" y="4"/>
                  </a:cubicBezTo>
                  <a:cubicBezTo>
                    <a:pt x="77" y="0"/>
                    <a:pt x="72" y="0"/>
                    <a:pt x="68" y="3"/>
                  </a:cubicBezTo>
                  <a:lnTo>
                    <a:pt x="1" y="66"/>
                  </a:lnTo>
                  <a:close/>
                </a:path>
              </a:pathLst>
            </a:custGeom>
            <a:solidFill>
              <a:srgbClr val="F4B8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" name="Freeform 79"/>
            <p:cNvSpPr/>
            <p:nvPr/>
          </p:nvSpPr>
          <p:spPr bwMode="auto">
            <a:xfrm>
              <a:off x="4476751" y="4214813"/>
              <a:ext cx="328613" cy="287338"/>
            </a:xfrm>
            <a:custGeom>
              <a:avLst/>
              <a:gdLst>
                <a:gd name="T0" fmla="*/ 2147483646 w 77"/>
                <a:gd name="T1" fmla="*/ 2147483646 h 67"/>
                <a:gd name="T2" fmla="*/ 2147483646 w 77"/>
                <a:gd name="T3" fmla="*/ 2147483646 h 67"/>
                <a:gd name="T4" fmla="*/ 2147483646 w 77"/>
                <a:gd name="T5" fmla="*/ 2147483646 h 67"/>
                <a:gd name="T6" fmla="*/ 2147483646 w 77"/>
                <a:gd name="T7" fmla="*/ 2147483646 h 67"/>
                <a:gd name="T8" fmla="*/ 0 w 77"/>
                <a:gd name="T9" fmla="*/ 2147483646 h 67"/>
                <a:gd name="T10" fmla="*/ 2147483646 w 77"/>
                <a:gd name="T11" fmla="*/ 2147483646 h 67"/>
                <a:gd name="T12" fmla="*/ 2147483646 w 77"/>
                <a:gd name="T13" fmla="*/ 2147483646 h 67"/>
                <a:gd name="T14" fmla="*/ 2147483646 w 77"/>
                <a:gd name="T15" fmla="*/ 2147483646 h 67"/>
                <a:gd name="T16" fmla="*/ 2147483646 w 77"/>
                <a:gd name="T17" fmla="*/ 2147483646 h 67"/>
                <a:gd name="T18" fmla="*/ 2147483646 w 77"/>
                <a:gd name="T19" fmla="*/ 2147483646 h 67"/>
                <a:gd name="T20" fmla="*/ 2147483646 w 77"/>
                <a:gd name="T21" fmla="*/ 2147483646 h 67"/>
                <a:gd name="T22" fmla="*/ 2147483646 w 77"/>
                <a:gd name="T23" fmla="*/ 2147483646 h 67"/>
                <a:gd name="T24" fmla="*/ 2147483646 w 77"/>
                <a:gd name="T25" fmla="*/ 2147483646 h 67"/>
                <a:gd name="T26" fmla="*/ 2147483646 w 77"/>
                <a:gd name="T27" fmla="*/ 2147483646 h 67"/>
                <a:gd name="T28" fmla="*/ 2147483646 w 77"/>
                <a:gd name="T29" fmla="*/ 2147483646 h 6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77" h="67">
                  <a:moveTo>
                    <a:pt x="68" y="2"/>
                  </a:moveTo>
                  <a:cubicBezTo>
                    <a:pt x="14" y="52"/>
                    <a:pt x="14" y="52"/>
                    <a:pt x="14" y="52"/>
                  </a:cubicBezTo>
                  <a:cubicBezTo>
                    <a:pt x="14" y="52"/>
                    <a:pt x="12" y="60"/>
                    <a:pt x="11" y="61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5" y="66"/>
                    <a:pt x="2" y="66"/>
                    <a:pt x="0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3" y="67"/>
                    <a:pt x="6" y="67"/>
                    <a:pt x="8" y="65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3" y="61"/>
                    <a:pt x="14" y="53"/>
                    <a:pt x="14" y="53"/>
                  </a:cubicBezTo>
                  <a:cubicBezTo>
                    <a:pt x="68" y="2"/>
                    <a:pt x="68" y="2"/>
                    <a:pt x="68" y="2"/>
                  </a:cubicBezTo>
                  <a:cubicBezTo>
                    <a:pt x="70" y="1"/>
                    <a:pt x="72" y="1"/>
                    <a:pt x="73" y="2"/>
                  </a:cubicBezTo>
                  <a:cubicBezTo>
                    <a:pt x="77" y="6"/>
                    <a:pt x="77" y="6"/>
                    <a:pt x="77" y="6"/>
                  </a:cubicBezTo>
                  <a:cubicBezTo>
                    <a:pt x="77" y="5"/>
                    <a:pt x="77" y="5"/>
                    <a:pt x="77" y="5"/>
                  </a:cubicBezTo>
                  <a:cubicBezTo>
                    <a:pt x="77" y="5"/>
                    <a:pt x="76" y="4"/>
                    <a:pt x="74" y="2"/>
                  </a:cubicBezTo>
                  <a:cubicBezTo>
                    <a:pt x="72" y="0"/>
                    <a:pt x="70" y="0"/>
                    <a:pt x="68" y="2"/>
                  </a:cubicBezTo>
                  <a:close/>
                </a:path>
              </a:pathLst>
            </a:custGeom>
            <a:solidFill>
              <a:srgbClr val="3129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Freeform 80"/>
            <p:cNvSpPr/>
            <p:nvPr/>
          </p:nvSpPr>
          <p:spPr bwMode="auto">
            <a:xfrm>
              <a:off x="4476751" y="4194175"/>
              <a:ext cx="344488" cy="295275"/>
            </a:xfrm>
            <a:custGeom>
              <a:avLst/>
              <a:gdLst>
                <a:gd name="T0" fmla="*/ 2147483646 w 81"/>
                <a:gd name="T1" fmla="*/ 2147483646 h 69"/>
                <a:gd name="T2" fmla="*/ 2147483646 w 81"/>
                <a:gd name="T3" fmla="*/ 2147483646 h 69"/>
                <a:gd name="T4" fmla="*/ 2147483646 w 81"/>
                <a:gd name="T5" fmla="*/ 2147483646 h 69"/>
                <a:gd name="T6" fmla="*/ 2147483646 w 81"/>
                <a:gd name="T7" fmla="*/ 2147483646 h 69"/>
                <a:gd name="T8" fmla="*/ 0 w 81"/>
                <a:gd name="T9" fmla="*/ 2147483646 h 69"/>
                <a:gd name="T10" fmla="*/ 2147483646 w 81"/>
                <a:gd name="T11" fmla="*/ 2147483646 h 69"/>
                <a:gd name="T12" fmla="*/ 2147483646 w 81"/>
                <a:gd name="T13" fmla="*/ 2147483646 h 69"/>
                <a:gd name="T14" fmla="*/ 2147483646 w 81"/>
                <a:gd name="T15" fmla="*/ 2147483646 h 69"/>
                <a:gd name="T16" fmla="*/ 2147483646 w 81"/>
                <a:gd name="T17" fmla="*/ 2147483646 h 69"/>
                <a:gd name="T18" fmla="*/ 2147483646 w 81"/>
                <a:gd name="T19" fmla="*/ 2147483646 h 69"/>
                <a:gd name="T20" fmla="*/ 2147483646 w 81"/>
                <a:gd name="T21" fmla="*/ 2147483646 h 69"/>
                <a:gd name="T22" fmla="*/ 2147483646 w 81"/>
                <a:gd name="T23" fmla="*/ 2147483646 h 69"/>
                <a:gd name="T24" fmla="*/ 2147483646 w 81"/>
                <a:gd name="T25" fmla="*/ 2147483646 h 6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1" h="69">
                  <a:moveTo>
                    <a:pt x="79" y="9"/>
                  </a:moveTo>
                  <a:cubicBezTo>
                    <a:pt x="81" y="7"/>
                    <a:pt x="81" y="7"/>
                    <a:pt x="81" y="7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5" y="1"/>
                    <a:pt x="70" y="0"/>
                    <a:pt x="67" y="3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3" y="69"/>
                    <a:pt x="4" y="69"/>
                    <a:pt x="6" y="68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10" y="64"/>
                    <a:pt x="11" y="61"/>
                    <a:pt x="12" y="57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69" y="2"/>
                    <a:pt x="73" y="3"/>
                    <a:pt x="75" y="5"/>
                  </a:cubicBezTo>
                  <a:lnTo>
                    <a:pt x="79" y="9"/>
                  </a:lnTo>
                  <a:close/>
                </a:path>
              </a:pathLst>
            </a:custGeom>
            <a:solidFill>
              <a:srgbClr val="FFDA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Freeform 81"/>
            <p:cNvSpPr/>
            <p:nvPr/>
          </p:nvSpPr>
          <p:spPr bwMode="auto">
            <a:xfrm>
              <a:off x="3808413" y="4727575"/>
              <a:ext cx="638175" cy="646113"/>
            </a:xfrm>
            <a:custGeom>
              <a:avLst/>
              <a:gdLst>
                <a:gd name="T0" fmla="*/ 0 w 150"/>
                <a:gd name="T1" fmla="*/ 2147483646 h 151"/>
                <a:gd name="T2" fmla="*/ 2147483646 w 150"/>
                <a:gd name="T3" fmla="*/ 0 h 151"/>
                <a:gd name="T4" fmla="*/ 2147483646 w 150"/>
                <a:gd name="T5" fmla="*/ 2147483646 h 151"/>
                <a:gd name="T6" fmla="*/ 2147483646 w 150"/>
                <a:gd name="T7" fmla="*/ 2147483646 h 151"/>
                <a:gd name="T8" fmla="*/ 2147483646 w 150"/>
                <a:gd name="T9" fmla="*/ 2147483646 h 151"/>
                <a:gd name="T10" fmla="*/ 0 w 150"/>
                <a:gd name="T11" fmla="*/ 2147483646 h 1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0" h="151">
                  <a:moveTo>
                    <a:pt x="0" y="123"/>
                  </a:moveTo>
                  <a:cubicBezTo>
                    <a:pt x="23" y="98"/>
                    <a:pt x="94" y="25"/>
                    <a:pt x="118" y="0"/>
                  </a:cubicBezTo>
                  <a:cubicBezTo>
                    <a:pt x="129" y="11"/>
                    <a:pt x="140" y="22"/>
                    <a:pt x="150" y="33"/>
                  </a:cubicBezTo>
                  <a:cubicBezTo>
                    <a:pt x="126" y="57"/>
                    <a:pt x="53" y="128"/>
                    <a:pt x="27" y="151"/>
                  </a:cubicBezTo>
                  <a:cubicBezTo>
                    <a:pt x="27" y="151"/>
                    <a:pt x="20" y="145"/>
                    <a:pt x="13" y="138"/>
                  </a:cubicBezTo>
                  <a:cubicBezTo>
                    <a:pt x="5" y="130"/>
                    <a:pt x="0" y="124"/>
                    <a:pt x="0" y="123"/>
                  </a:cubicBezTo>
                </a:path>
              </a:pathLst>
            </a:custGeom>
            <a:solidFill>
              <a:srgbClr val="0D0C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Freeform 82"/>
            <p:cNvSpPr/>
            <p:nvPr/>
          </p:nvSpPr>
          <p:spPr bwMode="auto">
            <a:xfrm>
              <a:off x="3910013" y="4856163"/>
              <a:ext cx="511175" cy="495300"/>
            </a:xfrm>
            <a:custGeom>
              <a:avLst/>
              <a:gdLst>
                <a:gd name="T0" fmla="*/ 0 w 120"/>
                <a:gd name="T1" fmla="*/ 2147483646 h 116"/>
                <a:gd name="T2" fmla="*/ 2147483646 w 120"/>
                <a:gd name="T3" fmla="*/ 2147483646 h 116"/>
                <a:gd name="T4" fmla="*/ 2147483646 w 120"/>
                <a:gd name="T5" fmla="*/ 2147483646 h 116"/>
                <a:gd name="T6" fmla="*/ 2147483646 w 120"/>
                <a:gd name="T7" fmla="*/ 0 h 116"/>
                <a:gd name="T8" fmla="*/ 0 w 120"/>
                <a:gd name="T9" fmla="*/ 2147483646 h 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" h="115">
                  <a:moveTo>
                    <a:pt x="0" y="114"/>
                  </a:moveTo>
                  <a:cubicBezTo>
                    <a:pt x="1" y="115"/>
                    <a:pt x="3" y="116"/>
                    <a:pt x="3" y="116"/>
                  </a:cubicBezTo>
                  <a:cubicBezTo>
                    <a:pt x="27" y="95"/>
                    <a:pt x="97" y="26"/>
                    <a:pt x="120" y="4"/>
                  </a:cubicBezTo>
                  <a:cubicBezTo>
                    <a:pt x="119" y="3"/>
                    <a:pt x="118" y="2"/>
                    <a:pt x="116" y="0"/>
                  </a:cubicBezTo>
                  <a:cubicBezTo>
                    <a:pt x="94" y="23"/>
                    <a:pt x="24" y="92"/>
                    <a:pt x="0" y="114"/>
                  </a:cubicBezTo>
                </a:path>
              </a:pathLst>
            </a:custGeom>
            <a:solidFill>
              <a:srgbClr val="4747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" name="Freeform 83"/>
            <p:cNvSpPr/>
            <p:nvPr/>
          </p:nvSpPr>
          <p:spPr bwMode="auto">
            <a:xfrm>
              <a:off x="3838576" y="4770438"/>
              <a:ext cx="501650" cy="517525"/>
            </a:xfrm>
            <a:custGeom>
              <a:avLst/>
              <a:gdLst>
                <a:gd name="T0" fmla="*/ 2147483646 w 118"/>
                <a:gd name="T1" fmla="*/ 2147483646 h 121"/>
                <a:gd name="T2" fmla="*/ 2147483646 w 118"/>
                <a:gd name="T3" fmla="*/ 0 h 121"/>
                <a:gd name="T4" fmla="*/ 0 w 118"/>
                <a:gd name="T5" fmla="*/ 2147483646 h 121"/>
                <a:gd name="T6" fmla="*/ 0 w 118"/>
                <a:gd name="T7" fmla="*/ 2147483646 h 121"/>
                <a:gd name="T8" fmla="*/ 2147483646 w 118"/>
                <a:gd name="T9" fmla="*/ 2147483646 h 121"/>
                <a:gd name="T10" fmla="*/ 2147483646 w 118"/>
                <a:gd name="T11" fmla="*/ 2147483646 h 121"/>
                <a:gd name="T12" fmla="*/ 2147483646 w 118"/>
                <a:gd name="T13" fmla="*/ 2147483646 h 1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8" h="120">
                  <a:moveTo>
                    <a:pt x="118" y="5"/>
                  </a:moveTo>
                  <a:cubicBezTo>
                    <a:pt x="116" y="4"/>
                    <a:pt x="115" y="2"/>
                    <a:pt x="113" y="0"/>
                  </a:cubicBezTo>
                  <a:cubicBezTo>
                    <a:pt x="91" y="23"/>
                    <a:pt x="22" y="93"/>
                    <a:pt x="0" y="11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" y="117"/>
                    <a:pt x="1" y="117"/>
                    <a:pt x="1" y="117"/>
                  </a:cubicBezTo>
                  <a:cubicBezTo>
                    <a:pt x="2" y="118"/>
                    <a:pt x="3" y="119"/>
                    <a:pt x="4" y="121"/>
                  </a:cubicBezTo>
                  <a:cubicBezTo>
                    <a:pt x="26" y="98"/>
                    <a:pt x="96" y="28"/>
                    <a:pt x="118" y="5"/>
                  </a:cubicBezTo>
                </a:path>
              </a:pathLst>
            </a:custGeom>
            <a:solidFill>
              <a:srgbClr val="AAA7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7" name="Freeform 84"/>
            <p:cNvSpPr/>
            <p:nvPr/>
          </p:nvSpPr>
          <p:spPr bwMode="auto">
            <a:xfrm>
              <a:off x="3843338" y="4783138"/>
              <a:ext cx="514350" cy="512763"/>
            </a:xfrm>
            <a:custGeom>
              <a:avLst/>
              <a:gdLst>
                <a:gd name="T0" fmla="*/ 2147483646 w 121"/>
                <a:gd name="T1" fmla="*/ 0 h 120"/>
                <a:gd name="T2" fmla="*/ 2147483646 w 121"/>
                <a:gd name="T3" fmla="*/ 2147483646 h 120"/>
                <a:gd name="T4" fmla="*/ 2147483646 w 121"/>
                <a:gd name="T5" fmla="*/ 2147483646 h 120"/>
                <a:gd name="T6" fmla="*/ 2147483646 w 121"/>
                <a:gd name="T7" fmla="*/ 2147483646 h 120"/>
                <a:gd name="T8" fmla="*/ 2147483646 w 121"/>
                <a:gd name="T9" fmla="*/ 2147483646 h 120"/>
                <a:gd name="T10" fmla="*/ 2147483646 w 121"/>
                <a:gd name="T11" fmla="*/ 2147483646 h 120"/>
                <a:gd name="T12" fmla="*/ 2147483646 w 121"/>
                <a:gd name="T13" fmla="*/ 0 h 1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0" h="120">
                  <a:moveTo>
                    <a:pt x="115" y="0"/>
                  </a:moveTo>
                  <a:cubicBezTo>
                    <a:pt x="93" y="23"/>
                    <a:pt x="23" y="93"/>
                    <a:pt x="1" y="116"/>
                  </a:cubicBezTo>
                  <a:cubicBezTo>
                    <a:pt x="0" y="114"/>
                    <a:pt x="2" y="117"/>
                    <a:pt x="5" y="120"/>
                  </a:cubicBezTo>
                  <a:cubicBezTo>
                    <a:pt x="6" y="120"/>
                    <a:pt x="6" y="120"/>
                    <a:pt x="6" y="120"/>
                  </a:cubicBezTo>
                  <a:cubicBezTo>
                    <a:pt x="28" y="98"/>
                    <a:pt x="98" y="28"/>
                    <a:pt x="121" y="6"/>
                  </a:cubicBezTo>
                  <a:cubicBezTo>
                    <a:pt x="120" y="5"/>
                    <a:pt x="120" y="5"/>
                    <a:pt x="120" y="5"/>
                  </a:cubicBezTo>
                  <a:cubicBezTo>
                    <a:pt x="118" y="3"/>
                    <a:pt x="116" y="2"/>
                    <a:pt x="115" y="0"/>
                  </a:cubicBezTo>
                </a:path>
              </a:pathLst>
            </a:custGeom>
            <a:solidFill>
              <a:srgbClr val="4747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8" name="Freeform 85"/>
            <p:cNvSpPr/>
            <p:nvPr/>
          </p:nvSpPr>
          <p:spPr bwMode="auto">
            <a:xfrm>
              <a:off x="4294188" y="4189413"/>
              <a:ext cx="693738" cy="696913"/>
            </a:xfrm>
            <a:custGeom>
              <a:avLst/>
              <a:gdLst>
                <a:gd name="T0" fmla="*/ 2147483646 w 163"/>
                <a:gd name="T1" fmla="*/ 2147483646 h 163"/>
                <a:gd name="T2" fmla="*/ 2147483646 w 163"/>
                <a:gd name="T3" fmla="*/ 2147483646 h 163"/>
                <a:gd name="T4" fmla="*/ 2147483646 w 163"/>
                <a:gd name="T5" fmla="*/ 2147483646 h 163"/>
                <a:gd name="T6" fmla="*/ 2147483646 w 163"/>
                <a:gd name="T7" fmla="*/ 2147483646 h 163"/>
                <a:gd name="T8" fmla="*/ 2147483646 w 163"/>
                <a:gd name="T9" fmla="*/ 2147483646 h 163"/>
                <a:gd name="T10" fmla="*/ 2147483646 w 163"/>
                <a:gd name="T11" fmla="*/ 2147483646 h 163"/>
                <a:gd name="T12" fmla="*/ 2147483646 w 163"/>
                <a:gd name="T13" fmla="*/ 2147483646 h 1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3" h="163">
                  <a:moveTo>
                    <a:pt x="129" y="2"/>
                  </a:moveTo>
                  <a:cubicBezTo>
                    <a:pt x="92" y="34"/>
                    <a:pt x="35" y="89"/>
                    <a:pt x="1" y="124"/>
                  </a:cubicBezTo>
                  <a:cubicBezTo>
                    <a:pt x="0" y="125"/>
                    <a:pt x="8" y="134"/>
                    <a:pt x="19" y="144"/>
                  </a:cubicBezTo>
                  <a:cubicBezTo>
                    <a:pt x="29" y="155"/>
                    <a:pt x="38" y="163"/>
                    <a:pt x="39" y="162"/>
                  </a:cubicBezTo>
                  <a:cubicBezTo>
                    <a:pt x="74" y="128"/>
                    <a:pt x="129" y="71"/>
                    <a:pt x="161" y="34"/>
                  </a:cubicBezTo>
                  <a:cubicBezTo>
                    <a:pt x="161" y="34"/>
                    <a:pt x="163" y="17"/>
                    <a:pt x="154" y="9"/>
                  </a:cubicBezTo>
                  <a:cubicBezTo>
                    <a:pt x="146" y="0"/>
                    <a:pt x="129" y="2"/>
                    <a:pt x="129" y="2"/>
                  </a:cubicBezTo>
                </a:path>
              </a:pathLst>
            </a:custGeom>
            <a:solidFill>
              <a:srgbClr val="0D0C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Freeform 86"/>
            <p:cNvSpPr/>
            <p:nvPr/>
          </p:nvSpPr>
          <p:spPr bwMode="auto">
            <a:xfrm>
              <a:off x="4298951" y="4186238"/>
              <a:ext cx="693738" cy="695325"/>
            </a:xfrm>
            <a:custGeom>
              <a:avLst/>
              <a:gdLst>
                <a:gd name="T0" fmla="*/ 2147483646 w 163"/>
                <a:gd name="T1" fmla="*/ 2147483646 h 163"/>
                <a:gd name="T2" fmla="*/ 2147483646 w 163"/>
                <a:gd name="T3" fmla="*/ 2147483646 h 163"/>
                <a:gd name="T4" fmla="*/ 2147483646 w 163"/>
                <a:gd name="T5" fmla="*/ 2147483646 h 163"/>
                <a:gd name="T6" fmla="*/ 2147483646 w 163"/>
                <a:gd name="T7" fmla="*/ 2147483646 h 163"/>
                <a:gd name="T8" fmla="*/ 2147483646 w 163"/>
                <a:gd name="T9" fmla="*/ 2147483646 h 163"/>
                <a:gd name="T10" fmla="*/ 2147483646 w 163"/>
                <a:gd name="T11" fmla="*/ 2147483646 h 163"/>
                <a:gd name="T12" fmla="*/ 2147483646 w 163"/>
                <a:gd name="T13" fmla="*/ 2147483646 h 1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3" h="163">
                  <a:moveTo>
                    <a:pt x="129" y="2"/>
                  </a:moveTo>
                  <a:cubicBezTo>
                    <a:pt x="93" y="34"/>
                    <a:pt x="35" y="89"/>
                    <a:pt x="1" y="124"/>
                  </a:cubicBezTo>
                  <a:cubicBezTo>
                    <a:pt x="0" y="125"/>
                    <a:pt x="8" y="134"/>
                    <a:pt x="19" y="144"/>
                  </a:cubicBezTo>
                  <a:cubicBezTo>
                    <a:pt x="29" y="155"/>
                    <a:pt x="38" y="163"/>
                    <a:pt x="39" y="162"/>
                  </a:cubicBezTo>
                  <a:cubicBezTo>
                    <a:pt x="74" y="128"/>
                    <a:pt x="129" y="71"/>
                    <a:pt x="161" y="34"/>
                  </a:cubicBezTo>
                  <a:cubicBezTo>
                    <a:pt x="162" y="33"/>
                    <a:pt x="163" y="17"/>
                    <a:pt x="154" y="9"/>
                  </a:cubicBezTo>
                  <a:cubicBezTo>
                    <a:pt x="146" y="0"/>
                    <a:pt x="130" y="1"/>
                    <a:pt x="129" y="2"/>
                  </a:cubicBezTo>
                </a:path>
              </a:pathLst>
            </a:custGeom>
            <a:solidFill>
              <a:srgbClr val="0D0C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0" name="Freeform 87"/>
            <p:cNvSpPr/>
            <p:nvPr/>
          </p:nvSpPr>
          <p:spPr bwMode="auto">
            <a:xfrm>
              <a:off x="4438651" y="4343400"/>
              <a:ext cx="498475" cy="517525"/>
            </a:xfrm>
            <a:custGeom>
              <a:avLst/>
              <a:gdLst>
                <a:gd name="T0" fmla="*/ 2147483646 w 117"/>
                <a:gd name="T1" fmla="*/ 0 h 121"/>
                <a:gd name="T2" fmla="*/ 0 w 117"/>
                <a:gd name="T3" fmla="*/ 2147483646 h 121"/>
                <a:gd name="T4" fmla="*/ 0 w 117"/>
                <a:gd name="T5" fmla="*/ 2147483646 h 121"/>
                <a:gd name="T6" fmla="*/ 2147483646 w 117"/>
                <a:gd name="T7" fmla="*/ 2147483646 h 121"/>
                <a:gd name="T8" fmla="*/ 2147483646 w 117"/>
                <a:gd name="T9" fmla="*/ 2147483646 h 121"/>
                <a:gd name="T10" fmla="*/ 2147483646 w 117"/>
                <a:gd name="T11" fmla="*/ 0 h 1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7" h="120">
                  <a:moveTo>
                    <a:pt x="114" y="0"/>
                  </a:moveTo>
                  <a:cubicBezTo>
                    <a:pt x="84" y="32"/>
                    <a:pt x="31" y="86"/>
                    <a:pt x="0" y="117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" y="118"/>
                    <a:pt x="3" y="120"/>
                    <a:pt x="4" y="121"/>
                  </a:cubicBezTo>
                  <a:cubicBezTo>
                    <a:pt x="35" y="90"/>
                    <a:pt x="88" y="36"/>
                    <a:pt x="117" y="3"/>
                  </a:cubicBezTo>
                  <a:cubicBezTo>
                    <a:pt x="116" y="2"/>
                    <a:pt x="115" y="1"/>
                    <a:pt x="114" y="0"/>
                  </a:cubicBezTo>
                </a:path>
              </a:pathLst>
            </a:custGeom>
            <a:solidFill>
              <a:srgbClr val="5757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Freeform 88"/>
            <p:cNvSpPr/>
            <p:nvPr/>
          </p:nvSpPr>
          <p:spPr bwMode="auto">
            <a:xfrm>
              <a:off x="4337051" y="4254500"/>
              <a:ext cx="519113" cy="512763"/>
            </a:xfrm>
            <a:custGeom>
              <a:avLst/>
              <a:gdLst>
                <a:gd name="T0" fmla="*/ 2147483646 w 122"/>
                <a:gd name="T1" fmla="*/ 0 h 120"/>
                <a:gd name="T2" fmla="*/ 0 w 122"/>
                <a:gd name="T3" fmla="*/ 2147483646 h 120"/>
                <a:gd name="T4" fmla="*/ 0 w 122"/>
                <a:gd name="T5" fmla="*/ 2147483646 h 120"/>
                <a:gd name="T6" fmla="*/ 2147483646 w 122"/>
                <a:gd name="T7" fmla="*/ 2147483646 h 120"/>
                <a:gd name="T8" fmla="*/ 2147483646 w 122"/>
                <a:gd name="T9" fmla="*/ 2147483646 h 120"/>
                <a:gd name="T10" fmla="*/ 2147483646 w 122"/>
                <a:gd name="T11" fmla="*/ 2147483646 h 120"/>
                <a:gd name="T12" fmla="*/ 2147483646 w 122"/>
                <a:gd name="T13" fmla="*/ 0 h 1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2" h="120">
                  <a:moveTo>
                    <a:pt x="117" y="0"/>
                  </a:moveTo>
                  <a:cubicBezTo>
                    <a:pt x="85" y="30"/>
                    <a:pt x="31" y="83"/>
                    <a:pt x="0" y="114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5"/>
                    <a:pt x="1" y="115"/>
                    <a:pt x="1" y="115"/>
                  </a:cubicBezTo>
                  <a:cubicBezTo>
                    <a:pt x="2" y="117"/>
                    <a:pt x="4" y="118"/>
                    <a:pt x="6" y="120"/>
                  </a:cubicBezTo>
                  <a:cubicBezTo>
                    <a:pt x="37" y="89"/>
                    <a:pt x="90" y="36"/>
                    <a:pt x="122" y="5"/>
                  </a:cubicBezTo>
                  <a:cubicBezTo>
                    <a:pt x="120" y="3"/>
                    <a:pt x="119" y="2"/>
                    <a:pt x="117" y="0"/>
                  </a:cubicBezTo>
                </a:path>
              </a:pathLst>
            </a:custGeom>
            <a:solidFill>
              <a:srgbClr val="E1D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Freeform 89"/>
            <p:cNvSpPr/>
            <p:nvPr/>
          </p:nvSpPr>
          <p:spPr bwMode="auto">
            <a:xfrm>
              <a:off x="4327526" y="4267200"/>
              <a:ext cx="546100" cy="520700"/>
            </a:xfrm>
            <a:custGeom>
              <a:avLst/>
              <a:gdLst>
                <a:gd name="T0" fmla="*/ 2147483646 w 128"/>
                <a:gd name="T1" fmla="*/ 0 h 122"/>
                <a:gd name="T2" fmla="*/ 2147483646 w 128"/>
                <a:gd name="T3" fmla="*/ 2147483646 h 122"/>
                <a:gd name="T4" fmla="*/ 0 w 128"/>
                <a:gd name="T5" fmla="*/ 2147483646 h 122"/>
                <a:gd name="T6" fmla="*/ 2147483646 w 128"/>
                <a:gd name="T7" fmla="*/ 2147483646 h 122"/>
                <a:gd name="T8" fmla="*/ 2147483646 w 128"/>
                <a:gd name="T9" fmla="*/ 2147483646 h 122"/>
                <a:gd name="T10" fmla="*/ 2147483646 w 128"/>
                <a:gd name="T11" fmla="*/ 2147483646 h 122"/>
                <a:gd name="T12" fmla="*/ 2147483646 w 128"/>
                <a:gd name="T13" fmla="*/ 0 h 1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8" h="122">
                  <a:moveTo>
                    <a:pt x="122" y="0"/>
                  </a:moveTo>
                  <a:cubicBezTo>
                    <a:pt x="90" y="31"/>
                    <a:pt x="37" y="84"/>
                    <a:pt x="5" y="115"/>
                  </a:cubicBezTo>
                  <a:cubicBezTo>
                    <a:pt x="3" y="113"/>
                    <a:pt x="0" y="110"/>
                    <a:pt x="0" y="110"/>
                  </a:cubicBezTo>
                  <a:cubicBezTo>
                    <a:pt x="0" y="110"/>
                    <a:pt x="7" y="117"/>
                    <a:pt x="11" y="121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44" y="90"/>
                    <a:pt x="97" y="37"/>
                    <a:pt x="128" y="6"/>
                  </a:cubicBezTo>
                  <a:cubicBezTo>
                    <a:pt x="126" y="3"/>
                    <a:pt x="124" y="2"/>
                    <a:pt x="122" y="0"/>
                  </a:cubicBezTo>
                </a:path>
              </a:pathLst>
            </a:custGeom>
            <a:solidFill>
              <a:srgbClr val="5757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Freeform 90"/>
            <p:cNvSpPr/>
            <p:nvPr/>
          </p:nvSpPr>
          <p:spPr bwMode="auto">
            <a:xfrm>
              <a:off x="4783138" y="4229100"/>
              <a:ext cx="166688" cy="165100"/>
            </a:xfrm>
            <a:custGeom>
              <a:avLst/>
              <a:gdLst>
                <a:gd name="T0" fmla="*/ 2147483646 w 39"/>
                <a:gd name="T1" fmla="*/ 2147483646 h 39"/>
                <a:gd name="T2" fmla="*/ 2147483646 w 39"/>
                <a:gd name="T3" fmla="*/ 0 h 39"/>
                <a:gd name="T4" fmla="*/ 2147483646 w 39"/>
                <a:gd name="T5" fmla="*/ 2147483646 h 39"/>
                <a:gd name="T6" fmla="*/ 2147483646 w 39"/>
                <a:gd name="T7" fmla="*/ 2147483646 h 39"/>
                <a:gd name="T8" fmla="*/ 2147483646 w 39"/>
                <a:gd name="T9" fmla="*/ 2147483646 h 39"/>
                <a:gd name="T10" fmla="*/ 2147483646 w 39"/>
                <a:gd name="T11" fmla="*/ 2147483646 h 39"/>
                <a:gd name="T12" fmla="*/ 2147483646 w 39"/>
                <a:gd name="T13" fmla="*/ 2147483646 h 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9" h="39">
                  <a:moveTo>
                    <a:pt x="21" y="18"/>
                  </a:moveTo>
                  <a:cubicBezTo>
                    <a:pt x="12" y="8"/>
                    <a:pt x="6" y="1"/>
                    <a:pt x="6" y="0"/>
                  </a:cubicBezTo>
                  <a:cubicBezTo>
                    <a:pt x="4" y="2"/>
                    <a:pt x="3" y="3"/>
                    <a:pt x="1" y="5"/>
                  </a:cubicBezTo>
                  <a:cubicBezTo>
                    <a:pt x="0" y="6"/>
                    <a:pt x="7" y="14"/>
                    <a:pt x="16" y="23"/>
                  </a:cubicBezTo>
                  <a:cubicBezTo>
                    <a:pt x="25" y="32"/>
                    <a:pt x="33" y="39"/>
                    <a:pt x="34" y="39"/>
                  </a:cubicBezTo>
                  <a:cubicBezTo>
                    <a:pt x="36" y="36"/>
                    <a:pt x="37" y="35"/>
                    <a:pt x="39" y="33"/>
                  </a:cubicBezTo>
                  <a:cubicBezTo>
                    <a:pt x="38" y="34"/>
                    <a:pt x="31" y="27"/>
                    <a:pt x="21" y="18"/>
                  </a:cubicBezTo>
                  <a:close/>
                </a:path>
              </a:pathLst>
            </a:custGeom>
            <a:solidFill>
              <a:srgbClr val="0D0C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Freeform 91"/>
            <p:cNvSpPr/>
            <p:nvPr/>
          </p:nvSpPr>
          <p:spPr bwMode="auto">
            <a:xfrm>
              <a:off x="4792663" y="4219575"/>
              <a:ext cx="165100" cy="166688"/>
            </a:xfrm>
            <a:custGeom>
              <a:avLst/>
              <a:gdLst>
                <a:gd name="T0" fmla="*/ 2147483646 w 39"/>
                <a:gd name="T1" fmla="*/ 2147483646 h 39"/>
                <a:gd name="T2" fmla="*/ 2147483646 w 39"/>
                <a:gd name="T3" fmla="*/ 0 h 39"/>
                <a:gd name="T4" fmla="*/ 2147483646 w 39"/>
                <a:gd name="T5" fmla="*/ 2147483646 h 39"/>
                <a:gd name="T6" fmla="*/ 2147483646 w 39"/>
                <a:gd name="T7" fmla="*/ 2147483646 h 39"/>
                <a:gd name="T8" fmla="*/ 2147483646 w 39"/>
                <a:gd name="T9" fmla="*/ 2147483646 h 39"/>
                <a:gd name="T10" fmla="*/ 2147483646 w 39"/>
                <a:gd name="T11" fmla="*/ 2147483646 h 39"/>
                <a:gd name="T12" fmla="*/ 2147483646 w 39"/>
                <a:gd name="T13" fmla="*/ 2147483646 h 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9" h="39">
                  <a:moveTo>
                    <a:pt x="22" y="17"/>
                  </a:moveTo>
                  <a:cubicBezTo>
                    <a:pt x="13" y="8"/>
                    <a:pt x="6" y="0"/>
                    <a:pt x="7" y="0"/>
                  </a:cubicBezTo>
                  <a:cubicBezTo>
                    <a:pt x="5" y="2"/>
                    <a:pt x="3" y="3"/>
                    <a:pt x="1" y="5"/>
                  </a:cubicBezTo>
                  <a:cubicBezTo>
                    <a:pt x="0" y="5"/>
                    <a:pt x="7" y="13"/>
                    <a:pt x="17" y="22"/>
                  </a:cubicBezTo>
                  <a:cubicBezTo>
                    <a:pt x="26" y="32"/>
                    <a:pt x="34" y="39"/>
                    <a:pt x="34" y="38"/>
                  </a:cubicBezTo>
                  <a:cubicBezTo>
                    <a:pt x="36" y="36"/>
                    <a:pt x="37" y="35"/>
                    <a:pt x="39" y="32"/>
                  </a:cubicBezTo>
                  <a:cubicBezTo>
                    <a:pt x="39" y="33"/>
                    <a:pt x="31" y="26"/>
                    <a:pt x="22" y="17"/>
                  </a:cubicBezTo>
                  <a:close/>
                </a:path>
              </a:pathLst>
            </a:custGeom>
            <a:solidFill>
              <a:srgbClr val="3129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" name="Freeform 92"/>
            <p:cNvSpPr/>
            <p:nvPr/>
          </p:nvSpPr>
          <p:spPr bwMode="auto">
            <a:xfrm>
              <a:off x="4795838" y="4214813"/>
              <a:ext cx="166688" cy="166688"/>
            </a:xfrm>
            <a:custGeom>
              <a:avLst/>
              <a:gdLst>
                <a:gd name="T0" fmla="*/ 2147483646 w 39"/>
                <a:gd name="T1" fmla="*/ 2147483646 h 39"/>
                <a:gd name="T2" fmla="*/ 2147483646 w 39"/>
                <a:gd name="T3" fmla="*/ 0 h 39"/>
                <a:gd name="T4" fmla="*/ 2147483646 w 39"/>
                <a:gd name="T5" fmla="*/ 2147483646 h 39"/>
                <a:gd name="T6" fmla="*/ 2147483646 w 39"/>
                <a:gd name="T7" fmla="*/ 2147483646 h 39"/>
                <a:gd name="T8" fmla="*/ 2147483646 w 39"/>
                <a:gd name="T9" fmla="*/ 2147483646 h 39"/>
                <a:gd name="T10" fmla="*/ 2147483646 w 39"/>
                <a:gd name="T11" fmla="*/ 2147483646 h 39"/>
                <a:gd name="T12" fmla="*/ 2147483646 w 39"/>
                <a:gd name="T13" fmla="*/ 2147483646 h 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9" h="39">
                  <a:moveTo>
                    <a:pt x="22" y="17"/>
                  </a:moveTo>
                  <a:cubicBezTo>
                    <a:pt x="13" y="8"/>
                    <a:pt x="6" y="1"/>
                    <a:pt x="7" y="0"/>
                  </a:cubicBezTo>
                  <a:cubicBezTo>
                    <a:pt x="4" y="2"/>
                    <a:pt x="3" y="3"/>
                    <a:pt x="1" y="5"/>
                  </a:cubicBezTo>
                  <a:cubicBezTo>
                    <a:pt x="0" y="6"/>
                    <a:pt x="7" y="13"/>
                    <a:pt x="16" y="23"/>
                  </a:cubicBezTo>
                  <a:cubicBezTo>
                    <a:pt x="25" y="32"/>
                    <a:pt x="33" y="39"/>
                    <a:pt x="34" y="38"/>
                  </a:cubicBezTo>
                  <a:cubicBezTo>
                    <a:pt x="36" y="36"/>
                    <a:pt x="37" y="35"/>
                    <a:pt x="39" y="32"/>
                  </a:cubicBezTo>
                  <a:cubicBezTo>
                    <a:pt x="38" y="33"/>
                    <a:pt x="31" y="26"/>
                    <a:pt x="22" y="17"/>
                  </a:cubicBezTo>
                  <a:close/>
                </a:path>
              </a:pathLst>
            </a:custGeom>
            <a:solidFill>
              <a:srgbClr val="F4B8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Freeform 93"/>
            <p:cNvSpPr/>
            <p:nvPr/>
          </p:nvSpPr>
          <p:spPr bwMode="auto">
            <a:xfrm>
              <a:off x="4821238" y="4194175"/>
              <a:ext cx="161925" cy="161925"/>
            </a:xfrm>
            <a:custGeom>
              <a:avLst/>
              <a:gdLst>
                <a:gd name="T0" fmla="*/ 2147483646 w 38"/>
                <a:gd name="T1" fmla="*/ 2147483646 h 38"/>
                <a:gd name="T2" fmla="*/ 2147483646 w 38"/>
                <a:gd name="T3" fmla="*/ 0 h 38"/>
                <a:gd name="T4" fmla="*/ 2147483646 w 38"/>
                <a:gd name="T5" fmla="*/ 2147483646 h 38"/>
                <a:gd name="T6" fmla="*/ 2147483646 w 38"/>
                <a:gd name="T7" fmla="*/ 2147483646 h 38"/>
                <a:gd name="T8" fmla="*/ 2147483646 w 38"/>
                <a:gd name="T9" fmla="*/ 2147483646 h 38"/>
                <a:gd name="T10" fmla="*/ 2147483646 w 38"/>
                <a:gd name="T11" fmla="*/ 2147483646 h 38"/>
                <a:gd name="T12" fmla="*/ 2147483646 w 38"/>
                <a:gd name="T13" fmla="*/ 2147483646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" h="38">
                  <a:moveTo>
                    <a:pt x="21" y="17"/>
                  </a:moveTo>
                  <a:cubicBezTo>
                    <a:pt x="12" y="8"/>
                    <a:pt x="6" y="1"/>
                    <a:pt x="6" y="0"/>
                  </a:cubicBezTo>
                  <a:cubicBezTo>
                    <a:pt x="4" y="2"/>
                    <a:pt x="3" y="3"/>
                    <a:pt x="1" y="5"/>
                  </a:cubicBezTo>
                  <a:cubicBezTo>
                    <a:pt x="0" y="6"/>
                    <a:pt x="7" y="13"/>
                    <a:pt x="16" y="22"/>
                  </a:cubicBezTo>
                  <a:cubicBezTo>
                    <a:pt x="25" y="31"/>
                    <a:pt x="32" y="38"/>
                    <a:pt x="33" y="37"/>
                  </a:cubicBezTo>
                  <a:cubicBezTo>
                    <a:pt x="35" y="35"/>
                    <a:pt x="36" y="34"/>
                    <a:pt x="38" y="32"/>
                  </a:cubicBezTo>
                  <a:cubicBezTo>
                    <a:pt x="37" y="32"/>
                    <a:pt x="30" y="26"/>
                    <a:pt x="21" y="17"/>
                  </a:cubicBezTo>
                  <a:close/>
                </a:path>
              </a:pathLst>
            </a:custGeom>
            <a:solidFill>
              <a:srgbClr val="0D0C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" name="Freeform 94"/>
            <p:cNvSpPr/>
            <p:nvPr/>
          </p:nvSpPr>
          <p:spPr bwMode="auto">
            <a:xfrm>
              <a:off x="4940301" y="4313238"/>
              <a:ext cx="26988" cy="25400"/>
            </a:xfrm>
            <a:custGeom>
              <a:avLst/>
              <a:gdLst>
                <a:gd name="T0" fmla="*/ 0 w 6"/>
                <a:gd name="T1" fmla="*/ 2147483646 h 6"/>
                <a:gd name="T2" fmla="*/ 2147483646 w 6"/>
                <a:gd name="T3" fmla="*/ 2147483646 h 6"/>
                <a:gd name="T4" fmla="*/ 2147483646 w 6"/>
                <a:gd name="T5" fmla="*/ 2147483646 h 6"/>
                <a:gd name="T6" fmla="*/ 2147483646 w 6"/>
                <a:gd name="T7" fmla="*/ 0 h 6"/>
                <a:gd name="T8" fmla="*/ 0 w 6"/>
                <a:gd name="T9" fmla="*/ 214748364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0" y="3"/>
                  </a:moveTo>
                  <a:cubicBezTo>
                    <a:pt x="1" y="4"/>
                    <a:pt x="2" y="5"/>
                    <a:pt x="3" y="6"/>
                  </a:cubicBezTo>
                  <a:cubicBezTo>
                    <a:pt x="4" y="5"/>
                    <a:pt x="5" y="4"/>
                    <a:pt x="6" y="3"/>
                  </a:cubicBezTo>
                  <a:cubicBezTo>
                    <a:pt x="5" y="2"/>
                    <a:pt x="4" y="1"/>
                    <a:pt x="2" y="0"/>
                  </a:cubicBezTo>
                  <a:cubicBezTo>
                    <a:pt x="1" y="1"/>
                    <a:pt x="1" y="1"/>
                    <a:pt x="0" y="3"/>
                  </a:cubicBezTo>
                  <a:close/>
                </a:path>
              </a:pathLst>
            </a:custGeom>
            <a:solidFill>
              <a:srgbClr val="5757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Freeform 95"/>
            <p:cNvSpPr/>
            <p:nvPr/>
          </p:nvSpPr>
          <p:spPr bwMode="auto">
            <a:xfrm>
              <a:off x="4851401" y="4224338"/>
              <a:ext cx="34925" cy="38100"/>
            </a:xfrm>
            <a:custGeom>
              <a:avLst/>
              <a:gdLst>
                <a:gd name="T0" fmla="*/ 2147483646 w 8"/>
                <a:gd name="T1" fmla="*/ 2147483646 h 9"/>
                <a:gd name="T2" fmla="*/ 2147483646 w 8"/>
                <a:gd name="T3" fmla="*/ 0 h 9"/>
                <a:gd name="T4" fmla="*/ 0 w 8"/>
                <a:gd name="T5" fmla="*/ 2147483646 h 9"/>
                <a:gd name="T6" fmla="*/ 2147483646 w 8"/>
                <a:gd name="T7" fmla="*/ 2147483646 h 9"/>
                <a:gd name="T8" fmla="*/ 2147483646 w 8"/>
                <a:gd name="T9" fmla="*/ 2147483646 h 9"/>
                <a:gd name="T10" fmla="*/ 2147483646 w 8"/>
                <a:gd name="T11" fmla="*/ 2147483646 h 9"/>
                <a:gd name="T12" fmla="*/ 2147483646 w 8"/>
                <a:gd name="T13" fmla="*/ 2147483646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9">
                  <a:moveTo>
                    <a:pt x="8" y="6"/>
                  </a:moveTo>
                  <a:cubicBezTo>
                    <a:pt x="6" y="4"/>
                    <a:pt x="5" y="2"/>
                    <a:pt x="3" y="0"/>
                  </a:cubicBezTo>
                  <a:cubicBezTo>
                    <a:pt x="2" y="2"/>
                    <a:pt x="1" y="2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5"/>
                    <a:pt x="4" y="7"/>
                    <a:pt x="5" y="9"/>
                  </a:cubicBezTo>
                  <a:cubicBezTo>
                    <a:pt x="6" y="7"/>
                    <a:pt x="7" y="7"/>
                    <a:pt x="8" y="6"/>
                  </a:cubicBezTo>
                  <a:close/>
                </a:path>
              </a:pathLst>
            </a:custGeom>
            <a:solidFill>
              <a:srgbClr val="E1DF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" name="Freeform 96"/>
            <p:cNvSpPr/>
            <p:nvPr/>
          </p:nvSpPr>
          <p:spPr bwMode="auto">
            <a:xfrm>
              <a:off x="4864101" y="4237038"/>
              <a:ext cx="38100" cy="38100"/>
            </a:xfrm>
            <a:custGeom>
              <a:avLst/>
              <a:gdLst>
                <a:gd name="T0" fmla="*/ 2147483646 w 9"/>
                <a:gd name="T1" fmla="*/ 0 h 9"/>
                <a:gd name="T2" fmla="*/ 0 w 9"/>
                <a:gd name="T3" fmla="*/ 2147483646 h 9"/>
                <a:gd name="T4" fmla="*/ 2147483646 w 9"/>
                <a:gd name="T5" fmla="*/ 2147483646 h 9"/>
                <a:gd name="T6" fmla="*/ 2147483646 w 9"/>
                <a:gd name="T7" fmla="*/ 2147483646 h 9"/>
                <a:gd name="T8" fmla="*/ 2147483646 w 9"/>
                <a:gd name="T9" fmla="*/ 2147483646 h 9"/>
                <a:gd name="T10" fmla="*/ 2147483646 w 9"/>
                <a:gd name="T11" fmla="*/ 2147483646 h 9"/>
                <a:gd name="T12" fmla="*/ 2147483646 w 9"/>
                <a:gd name="T13" fmla="*/ 0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" h="9">
                  <a:moveTo>
                    <a:pt x="3" y="0"/>
                  </a:moveTo>
                  <a:cubicBezTo>
                    <a:pt x="2" y="1"/>
                    <a:pt x="0" y="3"/>
                    <a:pt x="0" y="3"/>
                  </a:cubicBezTo>
                  <a:cubicBezTo>
                    <a:pt x="0" y="3"/>
                    <a:pt x="1" y="5"/>
                    <a:pt x="5" y="8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" y="8"/>
                    <a:pt x="7" y="7"/>
                    <a:pt x="9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6" y="4"/>
                    <a:pt x="4" y="2"/>
                    <a:pt x="3" y="0"/>
                  </a:cubicBezTo>
                  <a:close/>
                </a:path>
              </a:pathLst>
            </a:custGeom>
            <a:solidFill>
              <a:srgbClr val="5757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" name="Freeform 97"/>
            <p:cNvSpPr/>
            <p:nvPr/>
          </p:nvSpPr>
          <p:spPr bwMode="auto">
            <a:xfrm>
              <a:off x="4306888" y="4684713"/>
              <a:ext cx="187325" cy="188913"/>
            </a:xfrm>
            <a:custGeom>
              <a:avLst/>
              <a:gdLst>
                <a:gd name="T0" fmla="*/ 2147483646 w 44"/>
                <a:gd name="T1" fmla="*/ 2147483646 h 44"/>
                <a:gd name="T2" fmla="*/ 2147483646 w 44"/>
                <a:gd name="T3" fmla="*/ 0 h 44"/>
                <a:gd name="T4" fmla="*/ 2147483646 w 44"/>
                <a:gd name="T5" fmla="*/ 2147483646 h 44"/>
                <a:gd name="T6" fmla="*/ 2147483646 w 44"/>
                <a:gd name="T7" fmla="*/ 2147483646 h 44"/>
                <a:gd name="T8" fmla="*/ 2147483646 w 44"/>
                <a:gd name="T9" fmla="*/ 2147483646 h 44"/>
                <a:gd name="T10" fmla="*/ 2147483646 w 44"/>
                <a:gd name="T11" fmla="*/ 2147483646 h 44"/>
                <a:gd name="T12" fmla="*/ 2147483646 w 44"/>
                <a:gd name="T13" fmla="*/ 2147483646 h 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4" h="44">
                  <a:moveTo>
                    <a:pt x="24" y="20"/>
                  </a:moveTo>
                  <a:cubicBezTo>
                    <a:pt x="14" y="9"/>
                    <a:pt x="6" y="0"/>
                    <a:pt x="6" y="0"/>
                  </a:cubicBezTo>
                  <a:cubicBezTo>
                    <a:pt x="4" y="2"/>
                    <a:pt x="3" y="3"/>
                    <a:pt x="1" y="5"/>
                  </a:cubicBezTo>
                  <a:cubicBezTo>
                    <a:pt x="0" y="6"/>
                    <a:pt x="8" y="15"/>
                    <a:pt x="19" y="25"/>
                  </a:cubicBezTo>
                  <a:cubicBezTo>
                    <a:pt x="29" y="36"/>
                    <a:pt x="38" y="44"/>
                    <a:pt x="39" y="43"/>
                  </a:cubicBezTo>
                  <a:cubicBezTo>
                    <a:pt x="41" y="41"/>
                    <a:pt x="42" y="40"/>
                    <a:pt x="44" y="38"/>
                  </a:cubicBezTo>
                  <a:cubicBezTo>
                    <a:pt x="44" y="38"/>
                    <a:pt x="35" y="30"/>
                    <a:pt x="24" y="20"/>
                  </a:cubicBezTo>
                </a:path>
              </a:pathLst>
            </a:custGeom>
            <a:solidFill>
              <a:srgbClr val="3129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" name="Freeform 98"/>
            <p:cNvSpPr/>
            <p:nvPr/>
          </p:nvSpPr>
          <p:spPr bwMode="auto">
            <a:xfrm>
              <a:off x="4302126" y="4689475"/>
              <a:ext cx="187325" cy="188913"/>
            </a:xfrm>
            <a:custGeom>
              <a:avLst/>
              <a:gdLst>
                <a:gd name="T0" fmla="*/ 2147483646 w 44"/>
                <a:gd name="T1" fmla="*/ 2147483646 h 44"/>
                <a:gd name="T2" fmla="*/ 2147483646 w 44"/>
                <a:gd name="T3" fmla="*/ 0 h 44"/>
                <a:gd name="T4" fmla="*/ 2147483646 w 44"/>
                <a:gd name="T5" fmla="*/ 2147483646 h 44"/>
                <a:gd name="T6" fmla="*/ 2147483646 w 44"/>
                <a:gd name="T7" fmla="*/ 2147483646 h 44"/>
                <a:gd name="T8" fmla="*/ 2147483646 w 44"/>
                <a:gd name="T9" fmla="*/ 2147483646 h 44"/>
                <a:gd name="T10" fmla="*/ 2147483646 w 44"/>
                <a:gd name="T11" fmla="*/ 2147483646 h 44"/>
                <a:gd name="T12" fmla="*/ 2147483646 w 44"/>
                <a:gd name="T13" fmla="*/ 2147483646 h 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4" h="44">
                  <a:moveTo>
                    <a:pt x="24" y="20"/>
                  </a:moveTo>
                  <a:cubicBezTo>
                    <a:pt x="13" y="10"/>
                    <a:pt x="5" y="1"/>
                    <a:pt x="6" y="0"/>
                  </a:cubicBezTo>
                  <a:cubicBezTo>
                    <a:pt x="4" y="2"/>
                    <a:pt x="3" y="3"/>
                    <a:pt x="1" y="5"/>
                  </a:cubicBezTo>
                  <a:cubicBezTo>
                    <a:pt x="0" y="6"/>
                    <a:pt x="8" y="15"/>
                    <a:pt x="18" y="25"/>
                  </a:cubicBezTo>
                  <a:cubicBezTo>
                    <a:pt x="29" y="36"/>
                    <a:pt x="38" y="44"/>
                    <a:pt x="39" y="43"/>
                  </a:cubicBezTo>
                  <a:cubicBezTo>
                    <a:pt x="41" y="41"/>
                    <a:pt x="42" y="40"/>
                    <a:pt x="44" y="38"/>
                  </a:cubicBezTo>
                  <a:cubicBezTo>
                    <a:pt x="43" y="39"/>
                    <a:pt x="34" y="31"/>
                    <a:pt x="24" y="20"/>
                  </a:cubicBezTo>
                </a:path>
              </a:pathLst>
            </a:custGeom>
            <a:solidFill>
              <a:srgbClr val="F4B8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" name="Freeform 99"/>
            <p:cNvSpPr/>
            <p:nvPr/>
          </p:nvSpPr>
          <p:spPr bwMode="auto">
            <a:xfrm>
              <a:off x="4808538" y="4224338"/>
              <a:ext cx="30163" cy="33338"/>
            </a:xfrm>
            <a:custGeom>
              <a:avLst/>
              <a:gdLst>
                <a:gd name="T0" fmla="*/ 2147483646 w 7"/>
                <a:gd name="T1" fmla="*/ 0 h 8"/>
                <a:gd name="T2" fmla="*/ 0 w 7"/>
                <a:gd name="T3" fmla="*/ 2147483646 h 8"/>
                <a:gd name="T4" fmla="*/ 2147483646 w 7"/>
                <a:gd name="T5" fmla="*/ 2147483646 h 8"/>
                <a:gd name="T6" fmla="*/ 2147483646 w 7"/>
                <a:gd name="T7" fmla="*/ 2147483646 h 8"/>
                <a:gd name="T8" fmla="*/ 2147483646 w 7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8">
                  <a:moveTo>
                    <a:pt x="3" y="0"/>
                  </a:moveTo>
                  <a:cubicBezTo>
                    <a:pt x="2" y="2"/>
                    <a:pt x="1" y="2"/>
                    <a:pt x="0" y="3"/>
                  </a:cubicBezTo>
                  <a:cubicBezTo>
                    <a:pt x="0" y="4"/>
                    <a:pt x="2" y="6"/>
                    <a:pt x="4" y="8"/>
                  </a:cubicBezTo>
                  <a:cubicBezTo>
                    <a:pt x="5" y="7"/>
                    <a:pt x="6" y="7"/>
                    <a:pt x="7" y="5"/>
                  </a:cubicBezTo>
                  <a:cubicBezTo>
                    <a:pt x="5" y="3"/>
                    <a:pt x="4" y="2"/>
                    <a:pt x="3" y="0"/>
                  </a:cubicBezTo>
                  <a:close/>
                </a:path>
              </a:pathLst>
            </a:custGeom>
            <a:solidFill>
              <a:srgbClr val="FFDA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" name="Freeform 100"/>
            <p:cNvSpPr/>
            <p:nvPr/>
          </p:nvSpPr>
          <p:spPr bwMode="auto">
            <a:xfrm>
              <a:off x="4314826" y="4702175"/>
              <a:ext cx="30163" cy="38100"/>
            </a:xfrm>
            <a:custGeom>
              <a:avLst/>
              <a:gdLst>
                <a:gd name="T0" fmla="*/ 0 w 7"/>
                <a:gd name="T1" fmla="*/ 2147483646 h 9"/>
                <a:gd name="T2" fmla="*/ 2147483646 w 7"/>
                <a:gd name="T3" fmla="*/ 2147483646 h 9"/>
                <a:gd name="T4" fmla="*/ 2147483646 w 7"/>
                <a:gd name="T5" fmla="*/ 2147483646 h 9"/>
                <a:gd name="T6" fmla="*/ 2147483646 w 7"/>
                <a:gd name="T7" fmla="*/ 0 h 9"/>
                <a:gd name="T8" fmla="*/ 0 w 7"/>
                <a:gd name="T9" fmla="*/ 2147483646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9">
                  <a:moveTo>
                    <a:pt x="0" y="3"/>
                  </a:moveTo>
                  <a:cubicBezTo>
                    <a:pt x="0" y="4"/>
                    <a:pt x="2" y="6"/>
                    <a:pt x="4" y="9"/>
                  </a:cubicBezTo>
                  <a:cubicBezTo>
                    <a:pt x="6" y="7"/>
                    <a:pt x="6" y="7"/>
                    <a:pt x="7" y="5"/>
                  </a:cubicBezTo>
                  <a:cubicBezTo>
                    <a:pt x="5" y="3"/>
                    <a:pt x="4" y="1"/>
                    <a:pt x="3" y="0"/>
                  </a:cubicBezTo>
                  <a:cubicBezTo>
                    <a:pt x="1" y="1"/>
                    <a:pt x="1" y="2"/>
                    <a:pt x="0" y="3"/>
                  </a:cubicBezTo>
                  <a:close/>
                </a:path>
              </a:pathLst>
            </a:custGeom>
            <a:solidFill>
              <a:srgbClr val="FFDA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" name="Freeform 101"/>
            <p:cNvSpPr/>
            <p:nvPr/>
          </p:nvSpPr>
          <p:spPr bwMode="auto">
            <a:xfrm>
              <a:off x="4826001" y="4244975"/>
              <a:ext cx="68263" cy="73025"/>
            </a:xfrm>
            <a:custGeom>
              <a:avLst/>
              <a:gdLst>
                <a:gd name="T0" fmla="*/ 2147483646 w 16"/>
                <a:gd name="T1" fmla="*/ 2147483646 h 17"/>
                <a:gd name="T2" fmla="*/ 2147483646 w 16"/>
                <a:gd name="T3" fmla="*/ 0 h 17"/>
                <a:gd name="T4" fmla="*/ 0 w 16"/>
                <a:gd name="T5" fmla="*/ 2147483646 h 17"/>
                <a:gd name="T6" fmla="*/ 2147483646 w 16"/>
                <a:gd name="T7" fmla="*/ 2147483646 h 17"/>
                <a:gd name="T8" fmla="*/ 2147483646 w 16"/>
                <a:gd name="T9" fmla="*/ 2147483646 h 17"/>
                <a:gd name="T10" fmla="*/ 2147483646 w 16"/>
                <a:gd name="T11" fmla="*/ 2147483646 h 17"/>
                <a:gd name="T12" fmla="*/ 2147483646 w 16"/>
                <a:gd name="T13" fmla="*/ 2147483646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" h="17">
                  <a:moveTo>
                    <a:pt x="14" y="11"/>
                  </a:moveTo>
                  <a:cubicBezTo>
                    <a:pt x="9" y="7"/>
                    <a:pt x="5" y="3"/>
                    <a:pt x="3" y="0"/>
                  </a:cubicBezTo>
                  <a:cubicBezTo>
                    <a:pt x="2" y="2"/>
                    <a:pt x="1" y="2"/>
                    <a:pt x="0" y="3"/>
                  </a:cubicBezTo>
                  <a:cubicBezTo>
                    <a:pt x="2" y="6"/>
                    <a:pt x="6" y="10"/>
                    <a:pt x="10" y="15"/>
                  </a:cubicBezTo>
                  <a:cubicBezTo>
                    <a:pt x="11" y="15"/>
                    <a:pt x="12" y="16"/>
                    <a:pt x="12" y="17"/>
                  </a:cubicBezTo>
                  <a:cubicBezTo>
                    <a:pt x="14" y="15"/>
                    <a:pt x="14" y="15"/>
                    <a:pt x="16" y="13"/>
                  </a:cubicBezTo>
                  <a:cubicBezTo>
                    <a:pt x="15" y="13"/>
                    <a:pt x="14" y="12"/>
                    <a:pt x="14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" name="Freeform 102"/>
            <p:cNvSpPr/>
            <p:nvPr/>
          </p:nvSpPr>
          <p:spPr bwMode="auto">
            <a:xfrm>
              <a:off x="4876801" y="4300538"/>
              <a:ext cx="60325" cy="55563"/>
            </a:xfrm>
            <a:custGeom>
              <a:avLst/>
              <a:gdLst>
                <a:gd name="T0" fmla="*/ 2147483646 w 14"/>
                <a:gd name="T1" fmla="*/ 2147483646 h 13"/>
                <a:gd name="T2" fmla="*/ 2147483646 w 14"/>
                <a:gd name="T3" fmla="*/ 2147483646 h 13"/>
                <a:gd name="T4" fmla="*/ 2147483646 w 14"/>
                <a:gd name="T5" fmla="*/ 0 h 13"/>
                <a:gd name="T6" fmla="*/ 0 w 14"/>
                <a:gd name="T7" fmla="*/ 2147483646 h 13"/>
                <a:gd name="T8" fmla="*/ 2147483646 w 14"/>
                <a:gd name="T9" fmla="*/ 2147483646 h 13"/>
                <a:gd name="T10" fmla="*/ 2147483646 w 14"/>
                <a:gd name="T11" fmla="*/ 2147483646 h 13"/>
                <a:gd name="T12" fmla="*/ 2147483646 w 14"/>
                <a:gd name="T13" fmla="*/ 2147483646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13">
                  <a:moveTo>
                    <a:pt x="14" y="10"/>
                  </a:moveTo>
                  <a:cubicBezTo>
                    <a:pt x="12" y="8"/>
                    <a:pt x="9" y="5"/>
                    <a:pt x="6" y="2"/>
                  </a:cubicBezTo>
                  <a:cubicBezTo>
                    <a:pt x="5" y="2"/>
                    <a:pt x="4" y="1"/>
                    <a:pt x="4" y="0"/>
                  </a:cubicBezTo>
                  <a:cubicBezTo>
                    <a:pt x="2" y="2"/>
                    <a:pt x="2" y="2"/>
                    <a:pt x="0" y="4"/>
                  </a:cubicBezTo>
                  <a:cubicBezTo>
                    <a:pt x="1" y="5"/>
                    <a:pt x="2" y="5"/>
                    <a:pt x="3" y="6"/>
                  </a:cubicBezTo>
                  <a:cubicBezTo>
                    <a:pt x="6" y="9"/>
                    <a:pt x="8" y="11"/>
                    <a:pt x="11" y="13"/>
                  </a:cubicBezTo>
                  <a:cubicBezTo>
                    <a:pt x="12" y="12"/>
                    <a:pt x="12" y="11"/>
                    <a:pt x="14" y="10"/>
                  </a:cubicBezTo>
                  <a:close/>
                </a:path>
              </a:pathLst>
            </a:custGeom>
            <a:solidFill>
              <a:srgbClr val="A95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" name="Freeform 103"/>
            <p:cNvSpPr/>
            <p:nvPr/>
          </p:nvSpPr>
          <p:spPr bwMode="auto">
            <a:xfrm>
              <a:off x="4395788" y="4792663"/>
              <a:ext cx="63500" cy="58738"/>
            </a:xfrm>
            <a:custGeom>
              <a:avLst/>
              <a:gdLst>
                <a:gd name="T0" fmla="*/ 2147483646 w 15"/>
                <a:gd name="T1" fmla="*/ 2147483646 h 14"/>
                <a:gd name="T2" fmla="*/ 2147483646 w 15"/>
                <a:gd name="T3" fmla="*/ 0 h 14"/>
                <a:gd name="T4" fmla="*/ 0 w 15"/>
                <a:gd name="T5" fmla="*/ 2147483646 h 14"/>
                <a:gd name="T6" fmla="*/ 2147483646 w 15"/>
                <a:gd name="T7" fmla="*/ 2147483646 h 14"/>
                <a:gd name="T8" fmla="*/ 2147483646 w 15"/>
                <a:gd name="T9" fmla="*/ 2147483646 h 14"/>
                <a:gd name="T10" fmla="*/ 2147483646 w 15"/>
                <a:gd name="T11" fmla="*/ 2147483646 h 14"/>
                <a:gd name="T12" fmla="*/ 2147483646 w 15"/>
                <a:gd name="T13" fmla="*/ 2147483646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" h="14">
                  <a:moveTo>
                    <a:pt x="6" y="2"/>
                  </a:moveTo>
                  <a:cubicBezTo>
                    <a:pt x="5" y="2"/>
                    <a:pt x="4" y="1"/>
                    <a:pt x="3" y="0"/>
                  </a:cubicBezTo>
                  <a:cubicBezTo>
                    <a:pt x="2" y="1"/>
                    <a:pt x="1" y="1"/>
                    <a:pt x="0" y="3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6" y="9"/>
                    <a:pt x="9" y="12"/>
                    <a:pt x="12" y="14"/>
                  </a:cubicBezTo>
                  <a:cubicBezTo>
                    <a:pt x="13" y="12"/>
                    <a:pt x="13" y="12"/>
                    <a:pt x="15" y="11"/>
                  </a:cubicBezTo>
                  <a:cubicBezTo>
                    <a:pt x="12" y="8"/>
                    <a:pt x="9" y="6"/>
                    <a:pt x="6" y="2"/>
                  </a:cubicBezTo>
                </a:path>
              </a:pathLst>
            </a:custGeom>
            <a:solidFill>
              <a:srgbClr val="A95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" name="Freeform 104"/>
            <p:cNvSpPr/>
            <p:nvPr/>
          </p:nvSpPr>
          <p:spPr bwMode="auto">
            <a:xfrm>
              <a:off x="4332288" y="4724400"/>
              <a:ext cx="76200" cy="80963"/>
            </a:xfrm>
            <a:custGeom>
              <a:avLst/>
              <a:gdLst>
                <a:gd name="T0" fmla="*/ 2147483646 w 18"/>
                <a:gd name="T1" fmla="*/ 0 h 19"/>
                <a:gd name="T2" fmla="*/ 0 w 18"/>
                <a:gd name="T3" fmla="*/ 2147483646 h 19"/>
                <a:gd name="T4" fmla="*/ 2147483646 w 18"/>
                <a:gd name="T5" fmla="*/ 2147483646 h 19"/>
                <a:gd name="T6" fmla="*/ 2147483646 w 18"/>
                <a:gd name="T7" fmla="*/ 2147483646 h 19"/>
                <a:gd name="T8" fmla="*/ 2147483646 w 18"/>
                <a:gd name="T9" fmla="*/ 2147483646 h 19"/>
                <a:gd name="T10" fmla="*/ 2147483646 w 18"/>
                <a:gd name="T11" fmla="*/ 2147483646 h 19"/>
                <a:gd name="T12" fmla="*/ 2147483646 w 18"/>
                <a:gd name="T13" fmla="*/ 0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19">
                  <a:moveTo>
                    <a:pt x="3" y="0"/>
                  </a:moveTo>
                  <a:cubicBezTo>
                    <a:pt x="2" y="2"/>
                    <a:pt x="2" y="2"/>
                    <a:pt x="0" y="4"/>
                  </a:cubicBezTo>
                  <a:cubicBezTo>
                    <a:pt x="3" y="7"/>
                    <a:pt x="7" y="11"/>
                    <a:pt x="12" y="16"/>
                  </a:cubicBezTo>
                  <a:cubicBezTo>
                    <a:pt x="13" y="17"/>
                    <a:pt x="14" y="18"/>
                    <a:pt x="15" y="19"/>
                  </a:cubicBezTo>
                  <a:cubicBezTo>
                    <a:pt x="16" y="17"/>
                    <a:pt x="17" y="17"/>
                    <a:pt x="18" y="16"/>
                  </a:cubicBezTo>
                  <a:cubicBezTo>
                    <a:pt x="17" y="15"/>
                    <a:pt x="17" y="14"/>
                    <a:pt x="16" y="13"/>
                  </a:cubicBezTo>
                  <a:cubicBezTo>
                    <a:pt x="10" y="8"/>
                    <a:pt x="6" y="3"/>
                    <a:pt x="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" name="Freeform 105"/>
            <p:cNvSpPr/>
            <p:nvPr/>
          </p:nvSpPr>
          <p:spPr bwMode="auto">
            <a:xfrm>
              <a:off x="3783013" y="5262563"/>
              <a:ext cx="136525" cy="136525"/>
            </a:xfrm>
            <a:custGeom>
              <a:avLst/>
              <a:gdLst>
                <a:gd name="T0" fmla="*/ 2147483646 w 32"/>
                <a:gd name="T1" fmla="*/ 2147483646 h 32"/>
                <a:gd name="T2" fmla="*/ 2147483646 w 32"/>
                <a:gd name="T3" fmla="*/ 0 h 32"/>
                <a:gd name="T4" fmla="*/ 2147483646 w 32"/>
                <a:gd name="T5" fmla="*/ 2147483646 h 32"/>
                <a:gd name="T6" fmla="*/ 2147483646 w 32"/>
                <a:gd name="T7" fmla="*/ 2147483646 h 32"/>
                <a:gd name="T8" fmla="*/ 2147483646 w 32"/>
                <a:gd name="T9" fmla="*/ 2147483646 h 32"/>
                <a:gd name="T10" fmla="*/ 2147483646 w 32"/>
                <a:gd name="T11" fmla="*/ 2147483646 h 32"/>
                <a:gd name="T12" fmla="*/ 2147483646 w 32"/>
                <a:gd name="T13" fmla="*/ 2147483646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2" h="32">
                  <a:moveTo>
                    <a:pt x="18" y="14"/>
                  </a:moveTo>
                  <a:cubicBezTo>
                    <a:pt x="10" y="7"/>
                    <a:pt x="5" y="0"/>
                    <a:pt x="5" y="0"/>
                  </a:cubicBezTo>
                  <a:cubicBezTo>
                    <a:pt x="3" y="2"/>
                    <a:pt x="2" y="3"/>
                    <a:pt x="1" y="5"/>
                  </a:cubicBezTo>
                  <a:cubicBezTo>
                    <a:pt x="0" y="5"/>
                    <a:pt x="6" y="12"/>
                    <a:pt x="13" y="19"/>
                  </a:cubicBezTo>
                  <a:cubicBezTo>
                    <a:pt x="20" y="26"/>
                    <a:pt x="27" y="32"/>
                    <a:pt x="27" y="31"/>
                  </a:cubicBezTo>
                  <a:cubicBezTo>
                    <a:pt x="29" y="29"/>
                    <a:pt x="30" y="29"/>
                    <a:pt x="32" y="27"/>
                  </a:cubicBezTo>
                  <a:cubicBezTo>
                    <a:pt x="32" y="27"/>
                    <a:pt x="25" y="22"/>
                    <a:pt x="18" y="14"/>
                  </a:cubicBezTo>
                  <a:close/>
                </a:path>
              </a:pathLst>
            </a:custGeom>
            <a:solidFill>
              <a:srgbClr val="3129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Freeform 106"/>
            <p:cNvSpPr/>
            <p:nvPr/>
          </p:nvSpPr>
          <p:spPr bwMode="auto">
            <a:xfrm>
              <a:off x="3787776" y="5253038"/>
              <a:ext cx="139700" cy="136525"/>
            </a:xfrm>
            <a:custGeom>
              <a:avLst/>
              <a:gdLst>
                <a:gd name="T0" fmla="*/ 2147483646 w 33"/>
                <a:gd name="T1" fmla="*/ 2147483646 h 32"/>
                <a:gd name="T2" fmla="*/ 2147483646 w 33"/>
                <a:gd name="T3" fmla="*/ 0 h 32"/>
                <a:gd name="T4" fmla="*/ 2147483646 w 33"/>
                <a:gd name="T5" fmla="*/ 2147483646 h 32"/>
                <a:gd name="T6" fmla="*/ 2147483646 w 33"/>
                <a:gd name="T7" fmla="*/ 2147483646 h 32"/>
                <a:gd name="T8" fmla="*/ 2147483646 w 33"/>
                <a:gd name="T9" fmla="*/ 2147483646 h 32"/>
                <a:gd name="T10" fmla="*/ 2147483646 w 33"/>
                <a:gd name="T11" fmla="*/ 2147483646 h 32"/>
                <a:gd name="T12" fmla="*/ 2147483646 w 33"/>
                <a:gd name="T13" fmla="*/ 2147483646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3" h="32">
                  <a:moveTo>
                    <a:pt x="18" y="15"/>
                  </a:moveTo>
                  <a:cubicBezTo>
                    <a:pt x="10" y="7"/>
                    <a:pt x="5" y="1"/>
                    <a:pt x="5" y="0"/>
                  </a:cubicBezTo>
                  <a:cubicBezTo>
                    <a:pt x="4" y="2"/>
                    <a:pt x="3" y="3"/>
                    <a:pt x="1" y="5"/>
                  </a:cubicBezTo>
                  <a:cubicBezTo>
                    <a:pt x="0" y="6"/>
                    <a:pt x="6" y="12"/>
                    <a:pt x="13" y="20"/>
                  </a:cubicBezTo>
                  <a:cubicBezTo>
                    <a:pt x="21" y="27"/>
                    <a:pt x="27" y="32"/>
                    <a:pt x="28" y="32"/>
                  </a:cubicBezTo>
                  <a:cubicBezTo>
                    <a:pt x="30" y="30"/>
                    <a:pt x="31" y="29"/>
                    <a:pt x="33" y="28"/>
                  </a:cubicBezTo>
                  <a:cubicBezTo>
                    <a:pt x="32" y="28"/>
                    <a:pt x="25" y="23"/>
                    <a:pt x="18" y="15"/>
                  </a:cubicBezTo>
                  <a:close/>
                </a:path>
              </a:pathLst>
            </a:custGeom>
            <a:solidFill>
              <a:srgbClr val="F4B8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Freeform 107"/>
            <p:cNvSpPr/>
            <p:nvPr/>
          </p:nvSpPr>
          <p:spPr bwMode="auto">
            <a:xfrm>
              <a:off x="3795713" y="5265738"/>
              <a:ext cx="25400" cy="30163"/>
            </a:xfrm>
            <a:custGeom>
              <a:avLst/>
              <a:gdLst>
                <a:gd name="T0" fmla="*/ 0 w 6"/>
                <a:gd name="T1" fmla="*/ 2147483646 h 7"/>
                <a:gd name="T2" fmla="*/ 2147483646 w 6"/>
                <a:gd name="T3" fmla="*/ 2147483646 h 7"/>
                <a:gd name="T4" fmla="*/ 2147483646 w 6"/>
                <a:gd name="T5" fmla="*/ 2147483646 h 7"/>
                <a:gd name="T6" fmla="*/ 2147483646 w 6"/>
                <a:gd name="T7" fmla="*/ 0 h 7"/>
                <a:gd name="T8" fmla="*/ 0 w 6"/>
                <a:gd name="T9" fmla="*/ 2147483646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7">
                  <a:moveTo>
                    <a:pt x="0" y="2"/>
                  </a:moveTo>
                  <a:cubicBezTo>
                    <a:pt x="1" y="3"/>
                    <a:pt x="2" y="5"/>
                    <a:pt x="4" y="7"/>
                  </a:cubicBezTo>
                  <a:cubicBezTo>
                    <a:pt x="5" y="5"/>
                    <a:pt x="5" y="5"/>
                    <a:pt x="6" y="4"/>
                  </a:cubicBezTo>
                  <a:cubicBezTo>
                    <a:pt x="5" y="2"/>
                    <a:pt x="4" y="1"/>
                    <a:pt x="3" y="0"/>
                  </a:cubicBezTo>
                  <a:cubicBezTo>
                    <a:pt x="2" y="1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FFDA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" name="Freeform 108"/>
            <p:cNvSpPr/>
            <p:nvPr/>
          </p:nvSpPr>
          <p:spPr bwMode="auto">
            <a:xfrm>
              <a:off x="3856038" y="5330825"/>
              <a:ext cx="46038" cy="42863"/>
            </a:xfrm>
            <a:custGeom>
              <a:avLst/>
              <a:gdLst>
                <a:gd name="T0" fmla="*/ 2147483646 w 11"/>
                <a:gd name="T1" fmla="*/ 2147483646 h 10"/>
                <a:gd name="T2" fmla="*/ 2147483646 w 11"/>
                <a:gd name="T3" fmla="*/ 0 h 10"/>
                <a:gd name="T4" fmla="*/ 0 w 11"/>
                <a:gd name="T5" fmla="*/ 2147483646 h 10"/>
                <a:gd name="T6" fmla="*/ 2147483646 w 11"/>
                <a:gd name="T7" fmla="*/ 2147483646 h 10"/>
                <a:gd name="T8" fmla="*/ 2147483646 w 11"/>
                <a:gd name="T9" fmla="*/ 2147483646 h 10"/>
                <a:gd name="T10" fmla="*/ 2147483646 w 11"/>
                <a:gd name="T11" fmla="*/ 2147483646 h 10"/>
                <a:gd name="T12" fmla="*/ 2147483646 w 11"/>
                <a:gd name="T13" fmla="*/ 2147483646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" h="10">
                  <a:moveTo>
                    <a:pt x="5" y="2"/>
                  </a:moveTo>
                  <a:cubicBezTo>
                    <a:pt x="4" y="1"/>
                    <a:pt x="4" y="0"/>
                    <a:pt x="3" y="0"/>
                  </a:cubicBezTo>
                  <a:cubicBezTo>
                    <a:pt x="2" y="1"/>
                    <a:pt x="1" y="1"/>
                    <a:pt x="0" y="2"/>
                  </a:cubicBezTo>
                  <a:cubicBezTo>
                    <a:pt x="1" y="3"/>
                    <a:pt x="1" y="4"/>
                    <a:pt x="2" y="4"/>
                  </a:cubicBezTo>
                  <a:cubicBezTo>
                    <a:pt x="4" y="6"/>
                    <a:pt x="6" y="9"/>
                    <a:pt x="8" y="10"/>
                  </a:cubicBezTo>
                  <a:cubicBezTo>
                    <a:pt x="9" y="9"/>
                    <a:pt x="10" y="8"/>
                    <a:pt x="11" y="7"/>
                  </a:cubicBezTo>
                  <a:cubicBezTo>
                    <a:pt x="9" y="6"/>
                    <a:pt x="7" y="4"/>
                    <a:pt x="5" y="2"/>
                  </a:cubicBezTo>
                  <a:close/>
                </a:path>
              </a:pathLst>
            </a:custGeom>
            <a:solidFill>
              <a:srgbClr val="A95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" name="Freeform 109"/>
            <p:cNvSpPr/>
            <p:nvPr/>
          </p:nvSpPr>
          <p:spPr bwMode="auto">
            <a:xfrm>
              <a:off x="3813176" y="5283200"/>
              <a:ext cx="55563" cy="55563"/>
            </a:xfrm>
            <a:custGeom>
              <a:avLst/>
              <a:gdLst>
                <a:gd name="T0" fmla="*/ 2147483646 w 13"/>
                <a:gd name="T1" fmla="*/ 0 h 13"/>
                <a:gd name="T2" fmla="*/ 0 w 13"/>
                <a:gd name="T3" fmla="*/ 2147483646 h 13"/>
                <a:gd name="T4" fmla="*/ 2147483646 w 13"/>
                <a:gd name="T5" fmla="*/ 2147483646 h 13"/>
                <a:gd name="T6" fmla="*/ 2147483646 w 13"/>
                <a:gd name="T7" fmla="*/ 2147483646 h 13"/>
                <a:gd name="T8" fmla="*/ 2147483646 w 13"/>
                <a:gd name="T9" fmla="*/ 2147483646 h 13"/>
                <a:gd name="T10" fmla="*/ 2147483646 w 13"/>
                <a:gd name="T11" fmla="*/ 2147483646 h 13"/>
                <a:gd name="T12" fmla="*/ 2147483646 w 13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" h="13">
                  <a:moveTo>
                    <a:pt x="2" y="0"/>
                  </a:moveTo>
                  <a:cubicBezTo>
                    <a:pt x="1" y="1"/>
                    <a:pt x="1" y="1"/>
                    <a:pt x="0" y="3"/>
                  </a:cubicBezTo>
                  <a:cubicBezTo>
                    <a:pt x="2" y="5"/>
                    <a:pt x="5" y="8"/>
                    <a:pt x="8" y="12"/>
                  </a:cubicBezTo>
                  <a:cubicBezTo>
                    <a:pt x="9" y="12"/>
                    <a:pt x="9" y="13"/>
                    <a:pt x="10" y="13"/>
                  </a:cubicBezTo>
                  <a:cubicBezTo>
                    <a:pt x="11" y="12"/>
                    <a:pt x="12" y="12"/>
                    <a:pt x="13" y="11"/>
                  </a:cubicBezTo>
                  <a:cubicBezTo>
                    <a:pt x="12" y="10"/>
                    <a:pt x="12" y="9"/>
                    <a:pt x="11" y="9"/>
                  </a:cubicBezTo>
                  <a:cubicBezTo>
                    <a:pt x="7" y="5"/>
                    <a:pt x="4" y="2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" name="Freeform 110"/>
            <p:cNvSpPr>
              <a:spLocks noEditPoints="1"/>
            </p:cNvSpPr>
            <p:nvPr/>
          </p:nvSpPr>
          <p:spPr bwMode="auto">
            <a:xfrm>
              <a:off x="3957638" y="5035550"/>
              <a:ext cx="319088" cy="273050"/>
            </a:xfrm>
            <a:custGeom>
              <a:avLst/>
              <a:gdLst>
                <a:gd name="T0" fmla="*/ 2147483646 w 75"/>
                <a:gd name="T1" fmla="*/ 2147483646 h 64"/>
                <a:gd name="T2" fmla="*/ 2147483646 w 75"/>
                <a:gd name="T3" fmla="*/ 2147483646 h 64"/>
                <a:gd name="T4" fmla="*/ 2147483646 w 75"/>
                <a:gd name="T5" fmla="*/ 2147483646 h 64"/>
                <a:gd name="T6" fmla="*/ 2147483646 w 75"/>
                <a:gd name="T7" fmla="*/ 2147483646 h 64"/>
                <a:gd name="T8" fmla="*/ 2147483646 w 75"/>
                <a:gd name="T9" fmla="*/ 2147483646 h 64"/>
                <a:gd name="T10" fmla="*/ 2147483646 w 75"/>
                <a:gd name="T11" fmla="*/ 2147483646 h 64"/>
                <a:gd name="T12" fmla="*/ 2147483646 w 75"/>
                <a:gd name="T13" fmla="*/ 2147483646 h 64"/>
                <a:gd name="T14" fmla="*/ 2147483646 w 75"/>
                <a:gd name="T15" fmla="*/ 2147483646 h 64"/>
                <a:gd name="T16" fmla="*/ 2147483646 w 75"/>
                <a:gd name="T17" fmla="*/ 2147483646 h 64"/>
                <a:gd name="T18" fmla="*/ 2147483646 w 75"/>
                <a:gd name="T19" fmla="*/ 2147483646 h 64"/>
                <a:gd name="T20" fmla="*/ 2147483646 w 75"/>
                <a:gd name="T21" fmla="*/ 2147483646 h 64"/>
                <a:gd name="T22" fmla="*/ 2147483646 w 75"/>
                <a:gd name="T23" fmla="*/ 2147483646 h 64"/>
                <a:gd name="T24" fmla="*/ 2147483646 w 75"/>
                <a:gd name="T25" fmla="*/ 2147483646 h 64"/>
                <a:gd name="T26" fmla="*/ 2147483646 w 75"/>
                <a:gd name="T27" fmla="*/ 2147483646 h 64"/>
                <a:gd name="T28" fmla="*/ 2147483646 w 75"/>
                <a:gd name="T29" fmla="*/ 2147483646 h 64"/>
                <a:gd name="T30" fmla="*/ 2147483646 w 75"/>
                <a:gd name="T31" fmla="*/ 0 h 64"/>
                <a:gd name="T32" fmla="*/ 2147483646 w 75"/>
                <a:gd name="T33" fmla="*/ 2147483646 h 64"/>
                <a:gd name="T34" fmla="*/ 2147483646 w 75"/>
                <a:gd name="T35" fmla="*/ 2147483646 h 64"/>
                <a:gd name="T36" fmla="*/ 2147483646 w 75"/>
                <a:gd name="T37" fmla="*/ 2147483646 h 64"/>
                <a:gd name="T38" fmla="*/ 2147483646 w 75"/>
                <a:gd name="T39" fmla="*/ 0 h 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5" h="64">
                  <a:moveTo>
                    <a:pt x="7" y="60"/>
                  </a:moveTo>
                  <a:cubicBezTo>
                    <a:pt x="6" y="61"/>
                    <a:pt x="6" y="62"/>
                    <a:pt x="5" y="63"/>
                  </a:cubicBezTo>
                  <a:cubicBezTo>
                    <a:pt x="5" y="64"/>
                    <a:pt x="6" y="64"/>
                    <a:pt x="6" y="64"/>
                  </a:cubicBezTo>
                  <a:cubicBezTo>
                    <a:pt x="6" y="64"/>
                    <a:pt x="7" y="63"/>
                    <a:pt x="8" y="62"/>
                  </a:cubicBezTo>
                  <a:cubicBezTo>
                    <a:pt x="8" y="61"/>
                    <a:pt x="8" y="61"/>
                    <a:pt x="7" y="60"/>
                  </a:cubicBezTo>
                  <a:moveTo>
                    <a:pt x="56" y="7"/>
                  </a:moveTo>
                  <a:cubicBezTo>
                    <a:pt x="23" y="19"/>
                    <a:pt x="23" y="19"/>
                    <a:pt x="23" y="19"/>
                  </a:cubicBezTo>
                  <a:cubicBezTo>
                    <a:pt x="22" y="20"/>
                    <a:pt x="21" y="20"/>
                    <a:pt x="20" y="21"/>
                  </a:cubicBezTo>
                  <a:cubicBezTo>
                    <a:pt x="14" y="26"/>
                    <a:pt x="8" y="32"/>
                    <a:pt x="3" y="37"/>
                  </a:cubicBezTo>
                  <a:cubicBezTo>
                    <a:pt x="3" y="39"/>
                    <a:pt x="2" y="40"/>
                    <a:pt x="2" y="42"/>
                  </a:cubicBezTo>
                  <a:cubicBezTo>
                    <a:pt x="0" y="49"/>
                    <a:pt x="1" y="55"/>
                    <a:pt x="3" y="59"/>
                  </a:cubicBezTo>
                  <a:cubicBezTo>
                    <a:pt x="4" y="58"/>
                    <a:pt x="5" y="57"/>
                    <a:pt x="6" y="56"/>
                  </a:cubicBezTo>
                  <a:cubicBezTo>
                    <a:pt x="3" y="46"/>
                    <a:pt x="7" y="33"/>
                    <a:pt x="24" y="25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3"/>
                    <a:pt x="53" y="10"/>
                    <a:pt x="56" y="7"/>
                  </a:cubicBezTo>
                  <a:moveTo>
                    <a:pt x="75" y="0"/>
                  </a:moveTo>
                  <a:cubicBezTo>
                    <a:pt x="67" y="3"/>
                    <a:pt x="67" y="3"/>
                    <a:pt x="67" y="3"/>
                  </a:cubicBezTo>
                  <a:cubicBezTo>
                    <a:pt x="63" y="6"/>
                    <a:pt x="60" y="9"/>
                    <a:pt x="57" y="13"/>
                  </a:cubicBezTo>
                  <a:cubicBezTo>
                    <a:pt x="64" y="10"/>
                    <a:pt x="64" y="10"/>
                    <a:pt x="64" y="10"/>
                  </a:cubicBezTo>
                  <a:cubicBezTo>
                    <a:pt x="69" y="6"/>
                    <a:pt x="72" y="2"/>
                    <a:pt x="75" y="0"/>
                  </a:cubicBezTo>
                </a:path>
              </a:pathLst>
            </a:custGeom>
            <a:solidFill>
              <a:srgbClr val="0807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" name="Freeform 111"/>
            <p:cNvSpPr>
              <a:spLocks noEditPoints="1"/>
            </p:cNvSpPr>
            <p:nvPr/>
          </p:nvSpPr>
          <p:spPr bwMode="auto">
            <a:xfrm>
              <a:off x="3970338" y="5048250"/>
              <a:ext cx="273050" cy="257175"/>
            </a:xfrm>
            <a:custGeom>
              <a:avLst/>
              <a:gdLst>
                <a:gd name="T0" fmla="*/ 2147483646 w 64"/>
                <a:gd name="T1" fmla="*/ 2147483646 h 60"/>
                <a:gd name="T2" fmla="*/ 0 w 64"/>
                <a:gd name="T3" fmla="*/ 2147483646 h 60"/>
                <a:gd name="T4" fmla="*/ 2147483646 w 64"/>
                <a:gd name="T5" fmla="*/ 2147483646 h 60"/>
                <a:gd name="T6" fmla="*/ 2147483646 w 64"/>
                <a:gd name="T7" fmla="*/ 2147483646 h 60"/>
                <a:gd name="T8" fmla="*/ 2147483646 w 64"/>
                <a:gd name="T9" fmla="*/ 2147483646 h 60"/>
                <a:gd name="T10" fmla="*/ 2147483646 w 64"/>
                <a:gd name="T11" fmla="*/ 0 h 60"/>
                <a:gd name="T12" fmla="*/ 2147483646 w 64"/>
                <a:gd name="T13" fmla="*/ 2147483646 h 60"/>
                <a:gd name="T14" fmla="*/ 2147483646 w 64"/>
                <a:gd name="T15" fmla="*/ 2147483646 h 60"/>
                <a:gd name="T16" fmla="*/ 2147483646 w 64"/>
                <a:gd name="T17" fmla="*/ 2147483646 h 60"/>
                <a:gd name="T18" fmla="*/ 2147483646 w 64"/>
                <a:gd name="T19" fmla="*/ 0 h 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" h="60">
                  <a:moveTo>
                    <a:pt x="3" y="53"/>
                  </a:moveTo>
                  <a:cubicBezTo>
                    <a:pt x="2" y="54"/>
                    <a:pt x="1" y="55"/>
                    <a:pt x="0" y="56"/>
                  </a:cubicBezTo>
                  <a:cubicBezTo>
                    <a:pt x="0" y="58"/>
                    <a:pt x="1" y="59"/>
                    <a:pt x="2" y="60"/>
                  </a:cubicBezTo>
                  <a:cubicBezTo>
                    <a:pt x="3" y="59"/>
                    <a:pt x="3" y="58"/>
                    <a:pt x="4" y="57"/>
                  </a:cubicBezTo>
                  <a:cubicBezTo>
                    <a:pt x="4" y="56"/>
                    <a:pt x="3" y="54"/>
                    <a:pt x="3" y="53"/>
                  </a:cubicBezTo>
                  <a:moveTo>
                    <a:pt x="64" y="0"/>
                  </a:moveTo>
                  <a:cubicBezTo>
                    <a:pt x="53" y="4"/>
                    <a:pt x="53" y="4"/>
                    <a:pt x="53" y="4"/>
                  </a:cubicBezTo>
                  <a:cubicBezTo>
                    <a:pt x="50" y="7"/>
                    <a:pt x="47" y="10"/>
                    <a:pt x="43" y="13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7" y="6"/>
                    <a:pt x="60" y="3"/>
                    <a:pt x="64" y="0"/>
                  </a:cubicBezTo>
                </a:path>
              </a:pathLst>
            </a:custGeom>
            <a:solidFill>
              <a:srgbClr val="2A2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" name="Freeform 112"/>
            <p:cNvSpPr/>
            <p:nvPr/>
          </p:nvSpPr>
          <p:spPr bwMode="auto">
            <a:xfrm>
              <a:off x="3970338" y="5126038"/>
              <a:ext cx="73025" cy="68263"/>
            </a:xfrm>
            <a:custGeom>
              <a:avLst/>
              <a:gdLst>
                <a:gd name="T0" fmla="*/ 2147483646 w 17"/>
                <a:gd name="T1" fmla="*/ 0 h 16"/>
                <a:gd name="T2" fmla="*/ 0 w 17"/>
                <a:gd name="T3" fmla="*/ 2147483646 h 16"/>
                <a:gd name="T4" fmla="*/ 2147483646 w 17"/>
                <a:gd name="T5" fmla="*/ 0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6">
                  <a:moveTo>
                    <a:pt x="17" y="0"/>
                  </a:moveTo>
                  <a:cubicBezTo>
                    <a:pt x="9" y="4"/>
                    <a:pt x="3" y="8"/>
                    <a:pt x="0" y="16"/>
                  </a:cubicBezTo>
                  <a:cubicBezTo>
                    <a:pt x="5" y="11"/>
                    <a:pt x="11" y="5"/>
                    <a:pt x="17" y="0"/>
                  </a:cubicBezTo>
                </a:path>
              </a:pathLst>
            </a:custGeom>
            <a:solidFill>
              <a:srgbClr val="2A2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" name="Freeform 113"/>
            <p:cNvSpPr/>
            <p:nvPr/>
          </p:nvSpPr>
          <p:spPr bwMode="auto">
            <a:xfrm>
              <a:off x="3914776" y="4967288"/>
              <a:ext cx="571500" cy="401638"/>
            </a:xfrm>
            <a:custGeom>
              <a:avLst/>
              <a:gdLst>
                <a:gd name="T0" fmla="*/ 2147483646 w 134"/>
                <a:gd name="T1" fmla="*/ 0 h 94"/>
                <a:gd name="T2" fmla="*/ 2147483646 w 134"/>
                <a:gd name="T3" fmla="*/ 2147483646 h 94"/>
                <a:gd name="T4" fmla="*/ 2147483646 w 134"/>
                <a:gd name="T5" fmla="*/ 2147483646 h 94"/>
                <a:gd name="T6" fmla="*/ 2147483646 w 134"/>
                <a:gd name="T7" fmla="*/ 2147483646 h 94"/>
                <a:gd name="T8" fmla="*/ 2147483646 w 134"/>
                <a:gd name="T9" fmla="*/ 2147483646 h 94"/>
                <a:gd name="T10" fmla="*/ 2147483646 w 134"/>
                <a:gd name="T11" fmla="*/ 2147483646 h 94"/>
                <a:gd name="T12" fmla="*/ 2147483646 w 134"/>
                <a:gd name="T13" fmla="*/ 0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4" h="94">
                  <a:moveTo>
                    <a:pt x="116" y="0"/>
                  </a:moveTo>
                  <a:cubicBezTo>
                    <a:pt x="113" y="11"/>
                    <a:pt x="93" y="19"/>
                    <a:pt x="93" y="19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0" y="57"/>
                    <a:pt x="17" y="94"/>
                    <a:pt x="45" y="88"/>
                  </a:cubicBezTo>
                  <a:cubicBezTo>
                    <a:pt x="123" y="69"/>
                    <a:pt x="123" y="69"/>
                    <a:pt x="123" y="69"/>
                  </a:cubicBezTo>
                  <a:cubicBezTo>
                    <a:pt x="126" y="69"/>
                    <a:pt x="131" y="70"/>
                    <a:pt x="134" y="70"/>
                  </a:cubicBezTo>
                  <a:cubicBezTo>
                    <a:pt x="116" y="0"/>
                    <a:pt x="116" y="0"/>
                    <a:pt x="116" y="0"/>
                  </a:cubicBezTo>
                </a:path>
              </a:pathLst>
            </a:custGeom>
            <a:solidFill>
              <a:srgbClr val="F8D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" name="Freeform 114"/>
            <p:cNvSpPr>
              <a:spLocks noEditPoints="1"/>
            </p:cNvSpPr>
            <p:nvPr/>
          </p:nvSpPr>
          <p:spPr bwMode="auto">
            <a:xfrm>
              <a:off x="4259263" y="5283200"/>
              <a:ext cx="90488" cy="55563"/>
            </a:xfrm>
            <a:custGeom>
              <a:avLst/>
              <a:gdLst>
                <a:gd name="T0" fmla="*/ 2147483646 w 21"/>
                <a:gd name="T1" fmla="*/ 2147483646 h 13"/>
                <a:gd name="T2" fmla="*/ 0 w 21"/>
                <a:gd name="T3" fmla="*/ 2147483646 h 13"/>
                <a:gd name="T4" fmla="*/ 2147483646 w 21"/>
                <a:gd name="T5" fmla="*/ 2147483646 h 13"/>
                <a:gd name="T6" fmla="*/ 2147483646 w 21"/>
                <a:gd name="T7" fmla="*/ 2147483646 h 13"/>
                <a:gd name="T8" fmla="*/ 2147483646 w 21"/>
                <a:gd name="T9" fmla="*/ 2147483646 h 13"/>
                <a:gd name="T10" fmla="*/ 2147483646 w 21"/>
                <a:gd name="T11" fmla="*/ 2147483646 h 13"/>
                <a:gd name="T12" fmla="*/ 2147483646 w 21"/>
                <a:gd name="T13" fmla="*/ 0 h 13"/>
                <a:gd name="T14" fmla="*/ 2147483646 w 21"/>
                <a:gd name="T15" fmla="*/ 0 h 13"/>
                <a:gd name="T16" fmla="*/ 2147483646 w 21"/>
                <a:gd name="T17" fmla="*/ 2147483646 h 13"/>
                <a:gd name="T18" fmla="*/ 2147483646 w 21"/>
                <a:gd name="T19" fmla="*/ 2147483646 h 13"/>
                <a:gd name="T20" fmla="*/ 2147483646 w 21"/>
                <a:gd name="T21" fmla="*/ 0 h 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" h="13">
                  <a:moveTo>
                    <a:pt x="15" y="2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1" y="6"/>
                    <a:pt x="2" y="7"/>
                  </a:cubicBezTo>
                  <a:cubicBezTo>
                    <a:pt x="4" y="8"/>
                    <a:pt x="6" y="11"/>
                    <a:pt x="8" y="13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8"/>
                    <a:pt x="16" y="5"/>
                    <a:pt x="15" y="2"/>
                  </a:cubicBezTo>
                  <a:moveTo>
                    <a:pt x="20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21" y="4"/>
                    <a:pt x="20" y="8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8"/>
                    <a:pt x="21" y="4"/>
                    <a:pt x="20" y="0"/>
                  </a:cubicBezTo>
                </a:path>
              </a:pathLst>
            </a:custGeom>
            <a:solidFill>
              <a:srgbClr val="DDB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" name="Freeform 115"/>
            <p:cNvSpPr/>
            <p:nvPr/>
          </p:nvSpPr>
          <p:spPr bwMode="auto">
            <a:xfrm>
              <a:off x="4195763" y="5305425"/>
              <a:ext cx="98425" cy="46038"/>
            </a:xfrm>
            <a:custGeom>
              <a:avLst/>
              <a:gdLst>
                <a:gd name="T0" fmla="*/ 2147483646 w 23"/>
                <a:gd name="T1" fmla="*/ 0 h 11"/>
                <a:gd name="T2" fmla="*/ 0 w 23"/>
                <a:gd name="T3" fmla="*/ 2147483646 h 11"/>
                <a:gd name="T4" fmla="*/ 2147483646 w 23"/>
                <a:gd name="T5" fmla="*/ 2147483646 h 11"/>
                <a:gd name="T6" fmla="*/ 2147483646 w 23"/>
                <a:gd name="T7" fmla="*/ 2147483646 h 11"/>
                <a:gd name="T8" fmla="*/ 2147483646 w 23"/>
                <a:gd name="T9" fmla="*/ 2147483646 h 11"/>
                <a:gd name="T10" fmla="*/ 2147483646 w 23"/>
                <a:gd name="T11" fmla="*/ 2147483646 h 11"/>
                <a:gd name="T12" fmla="*/ 2147483646 w 23"/>
                <a:gd name="T13" fmla="*/ 2147483646 h 11"/>
                <a:gd name="T14" fmla="*/ 2147483646 w 23"/>
                <a:gd name="T15" fmla="*/ 2147483646 h 11"/>
                <a:gd name="T16" fmla="*/ 2147483646 w 23"/>
                <a:gd name="T17" fmla="*/ 2147483646 h 11"/>
                <a:gd name="T18" fmla="*/ 2147483646 w 23"/>
                <a:gd name="T19" fmla="*/ 0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11">
                  <a:moveTo>
                    <a:pt x="15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5" y="7"/>
                    <a:pt x="9" y="9"/>
                    <a:pt x="12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12" y="6"/>
                    <a:pt x="14" y="9"/>
                    <a:pt x="14" y="10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1" y="6"/>
                    <a:pt x="19" y="3"/>
                    <a:pt x="17" y="2"/>
                  </a:cubicBezTo>
                  <a:cubicBezTo>
                    <a:pt x="16" y="1"/>
                    <a:pt x="15" y="1"/>
                    <a:pt x="15" y="0"/>
                  </a:cubicBezTo>
                </a:path>
              </a:pathLst>
            </a:custGeom>
            <a:solidFill>
              <a:srgbClr val="D5AD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" name="Freeform 116"/>
            <p:cNvSpPr/>
            <p:nvPr/>
          </p:nvSpPr>
          <p:spPr bwMode="auto">
            <a:xfrm>
              <a:off x="4324351" y="5283200"/>
              <a:ext cx="25400" cy="47625"/>
            </a:xfrm>
            <a:custGeom>
              <a:avLst/>
              <a:gdLst>
                <a:gd name="T0" fmla="*/ 2147483646 w 6"/>
                <a:gd name="T1" fmla="*/ 0 h 11"/>
                <a:gd name="T2" fmla="*/ 0 w 6"/>
                <a:gd name="T3" fmla="*/ 2147483646 h 11"/>
                <a:gd name="T4" fmla="*/ 2147483646 w 6"/>
                <a:gd name="T5" fmla="*/ 2147483646 h 11"/>
                <a:gd name="T6" fmla="*/ 2147483646 w 6"/>
                <a:gd name="T7" fmla="*/ 2147483646 h 11"/>
                <a:gd name="T8" fmla="*/ 2147483646 w 6"/>
                <a:gd name="T9" fmla="*/ 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11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5"/>
                    <a:pt x="1" y="8"/>
                    <a:pt x="1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5" y="8"/>
                    <a:pt x="6" y="4"/>
                    <a:pt x="5" y="0"/>
                  </a:cubicBezTo>
                </a:path>
              </a:pathLst>
            </a:custGeom>
            <a:solidFill>
              <a:srgbClr val="DFC4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" name="Freeform 117"/>
            <p:cNvSpPr/>
            <p:nvPr/>
          </p:nvSpPr>
          <p:spPr bwMode="auto">
            <a:xfrm>
              <a:off x="4191001" y="5343525"/>
              <a:ext cx="26988" cy="17463"/>
            </a:xfrm>
            <a:custGeom>
              <a:avLst/>
              <a:gdLst>
                <a:gd name="T0" fmla="*/ 0 w 6"/>
                <a:gd name="T1" fmla="*/ 0 h 4"/>
                <a:gd name="T2" fmla="*/ 2147483646 w 6"/>
                <a:gd name="T3" fmla="*/ 2147483646 h 4"/>
                <a:gd name="T4" fmla="*/ 2147483646 w 6"/>
                <a:gd name="T5" fmla="*/ 2147483646 h 4"/>
                <a:gd name="T6" fmla="*/ 0 w 6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cubicBezTo>
                    <a:pt x="2" y="1"/>
                    <a:pt x="4" y="2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4" y="2"/>
                    <a:pt x="2" y="1"/>
                    <a:pt x="0" y="0"/>
                  </a:cubicBezTo>
                </a:path>
              </a:pathLst>
            </a:custGeom>
            <a:solidFill>
              <a:srgbClr val="D4CA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" name="Freeform 118"/>
            <p:cNvSpPr>
              <a:spLocks noEditPoints="1"/>
            </p:cNvSpPr>
            <p:nvPr/>
          </p:nvSpPr>
          <p:spPr bwMode="auto">
            <a:xfrm>
              <a:off x="4165601" y="5321300"/>
              <a:ext cx="80963" cy="39688"/>
            </a:xfrm>
            <a:custGeom>
              <a:avLst/>
              <a:gdLst>
                <a:gd name="T0" fmla="*/ 2147483646 w 19"/>
                <a:gd name="T1" fmla="*/ 2147483646 h 9"/>
                <a:gd name="T2" fmla="*/ 0 w 19"/>
                <a:gd name="T3" fmla="*/ 2147483646 h 9"/>
                <a:gd name="T4" fmla="*/ 2147483646 w 19"/>
                <a:gd name="T5" fmla="*/ 2147483646 h 9"/>
                <a:gd name="T6" fmla="*/ 2147483646 w 19"/>
                <a:gd name="T7" fmla="*/ 2147483646 h 9"/>
                <a:gd name="T8" fmla="*/ 2147483646 w 19"/>
                <a:gd name="T9" fmla="*/ 2147483646 h 9"/>
                <a:gd name="T10" fmla="*/ 2147483646 w 19"/>
                <a:gd name="T11" fmla="*/ 2147483646 h 9"/>
                <a:gd name="T12" fmla="*/ 2147483646 w 19"/>
                <a:gd name="T13" fmla="*/ 2147483646 h 9"/>
                <a:gd name="T14" fmla="*/ 2147483646 w 19"/>
                <a:gd name="T15" fmla="*/ 0 h 9"/>
                <a:gd name="T16" fmla="*/ 2147483646 w 19"/>
                <a:gd name="T17" fmla="*/ 0 h 9"/>
                <a:gd name="T18" fmla="*/ 2147483646 w 19"/>
                <a:gd name="T19" fmla="*/ 0 h 9"/>
                <a:gd name="T20" fmla="*/ 2147483646 w 19"/>
                <a:gd name="T21" fmla="*/ 2147483646 h 9"/>
                <a:gd name="T22" fmla="*/ 2147483646 w 19"/>
                <a:gd name="T23" fmla="*/ 2147483646 h 9"/>
                <a:gd name="T24" fmla="*/ 2147483646 w 19"/>
                <a:gd name="T25" fmla="*/ 0 h 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9" h="9">
                  <a:moveTo>
                    <a:pt x="1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2" y="3"/>
                    <a:pt x="4" y="4"/>
                    <a:pt x="6" y="5"/>
                  </a:cubicBezTo>
                  <a:cubicBezTo>
                    <a:pt x="8" y="6"/>
                    <a:pt x="10" y="7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9" y="6"/>
                    <a:pt x="5" y="4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7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6" y="5"/>
                    <a:pt x="12" y="3"/>
                    <a:pt x="7" y="0"/>
                  </a:cubicBezTo>
                </a:path>
              </a:pathLst>
            </a:custGeom>
            <a:solidFill>
              <a:srgbClr val="C79F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" name="Freeform 119"/>
            <p:cNvSpPr/>
            <p:nvPr/>
          </p:nvSpPr>
          <p:spPr bwMode="auto">
            <a:xfrm>
              <a:off x="4170363" y="5321300"/>
              <a:ext cx="68263" cy="39688"/>
            </a:xfrm>
            <a:custGeom>
              <a:avLst/>
              <a:gdLst>
                <a:gd name="T0" fmla="*/ 2147483646 w 16"/>
                <a:gd name="T1" fmla="*/ 0 h 9"/>
                <a:gd name="T2" fmla="*/ 0 w 16"/>
                <a:gd name="T3" fmla="*/ 2147483646 h 9"/>
                <a:gd name="T4" fmla="*/ 0 w 16"/>
                <a:gd name="T5" fmla="*/ 2147483646 h 9"/>
                <a:gd name="T6" fmla="*/ 2147483646 w 16"/>
                <a:gd name="T7" fmla="*/ 2147483646 h 9"/>
                <a:gd name="T8" fmla="*/ 2147483646 w 16"/>
                <a:gd name="T9" fmla="*/ 2147483646 h 9"/>
                <a:gd name="T10" fmla="*/ 2147483646 w 16"/>
                <a:gd name="T11" fmla="*/ 0 h 9"/>
                <a:gd name="T12" fmla="*/ 2147483646 w 16"/>
                <a:gd name="T13" fmla="*/ 0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" h="9">
                  <a:moveTo>
                    <a:pt x="4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4"/>
                    <a:pt x="8" y="6"/>
                    <a:pt x="11" y="9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2D9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" name="Freeform 120"/>
            <p:cNvSpPr/>
            <p:nvPr/>
          </p:nvSpPr>
          <p:spPr bwMode="auto">
            <a:xfrm>
              <a:off x="4208463" y="5313363"/>
              <a:ext cx="47625" cy="38100"/>
            </a:xfrm>
            <a:custGeom>
              <a:avLst/>
              <a:gdLst>
                <a:gd name="T0" fmla="*/ 2147483646 w 11"/>
                <a:gd name="T1" fmla="*/ 0 h 9"/>
                <a:gd name="T2" fmla="*/ 0 w 11"/>
                <a:gd name="T3" fmla="*/ 2147483646 h 9"/>
                <a:gd name="T4" fmla="*/ 2147483646 w 11"/>
                <a:gd name="T5" fmla="*/ 2147483646 h 9"/>
                <a:gd name="T6" fmla="*/ 2147483646 w 11"/>
                <a:gd name="T7" fmla="*/ 2147483646 h 9"/>
                <a:gd name="T8" fmla="*/ 2147483646 w 11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9">
                  <a:moveTo>
                    <a:pt x="4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7"/>
                    <a:pt x="9" y="4"/>
                    <a:pt x="4" y="0"/>
                  </a:cubicBezTo>
                </a:path>
              </a:pathLst>
            </a:custGeom>
            <a:solidFill>
              <a:srgbClr val="DDB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" name="Freeform 121"/>
            <p:cNvSpPr/>
            <p:nvPr/>
          </p:nvSpPr>
          <p:spPr bwMode="auto">
            <a:xfrm>
              <a:off x="3876676" y="5022850"/>
              <a:ext cx="153988" cy="171450"/>
            </a:xfrm>
            <a:custGeom>
              <a:avLst/>
              <a:gdLst>
                <a:gd name="T0" fmla="*/ 2147483646 w 36"/>
                <a:gd name="T1" fmla="*/ 0 h 40"/>
                <a:gd name="T2" fmla="*/ 0 w 36"/>
                <a:gd name="T3" fmla="*/ 2147483646 h 40"/>
                <a:gd name="T4" fmla="*/ 2147483646 w 36"/>
                <a:gd name="T5" fmla="*/ 2147483646 h 40"/>
                <a:gd name="T6" fmla="*/ 2147483646 w 36"/>
                <a:gd name="T7" fmla="*/ 2147483646 h 40"/>
                <a:gd name="T8" fmla="*/ 2147483646 w 36"/>
                <a:gd name="T9" fmla="*/ 2147483646 h 40"/>
                <a:gd name="T10" fmla="*/ 2147483646 w 36"/>
                <a:gd name="T11" fmla="*/ 2147483646 h 40"/>
                <a:gd name="T12" fmla="*/ 2147483646 w 36"/>
                <a:gd name="T13" fmla="*/ 0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" h="40">
                  <a:moveTo>
                    <a:pt x="36" y="0"/>
                  </a:moveTo>
                  <a:cubicBezTo>
                    <a:pt x="22" y="15"/>
                    <a:pt x="9" y="29"/>
                    <a:pt x="0" y="38"/>
                  </a:cubicBezTo>
                  <a:cubicBezTo>
                    <a:pt x="0" y="38"/>
                    <a:pt x="0" y="39"/>
                    <a:pt x="1" y="39"/>
                  </a:cubicBezTo>
                  <a:cubicBezTo>
                    <a:pt x="2" y="39"/>
                    <a:pt x="3" y="40"/>
                    <a:pt x="4" y="40"/>
                  </a:cubicBezTo>
                  <a:cubicBezTo>
                    <a:pt x="5" y="40"/>
                    <a:pt x="7" y="39"/>
                    <a:pt x="8" y="39"/>
                  </a:cubicBezTo>
                  <a:cubicBezTo>
                    <a:pt x="16" y="32"/>
                    <a:pt x="24" y="23"/>
                    <a:pt x="33" y="14"/>
                  </a:cubicBezTo>
                  <a:cubicBezTo>
                    <a:pt x="36" y="0"/>
                    <a:pt x="36" y="0"/>
                    <a:pt x="36" y="0"/>
                  </a:cubicBezTo>
                </a:path>
              </a:pathLst>
            </a:custGeom>
            <a:solidFill>
              <a:srgbClr val="0807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" name="Freeform 122"/>
            <p:cNvSpPr/>
            <p:nvPr/>
          </p:nvSpPr>
          <p:spPr bwMode="auto">
            <a:xfrm>
              <a:off x="3910013" y="5083175"/>
              <a:ext cx="107950" cy="106363"/>
            </a:xfrm>
            <a:custGeom>
              <a:avLst/>
              <a:gdLst>
                <a:gd name="T0" fmla="*/ 2147483646 w 25"/>
                <a:gd name="T1" fmla="*/ 0 h 25"/>
                <a:gd name="T2" fmla="*/ 0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cubicBezTo>
                    <a:pt x="16" y="9"/>
                    <a:pt x="8" y="18"/>
                    <a:pt x="0" y="25"/>
                  </a:cubicBezTo>
                  <a:cubicBezTo>
                    <a:pt x="2" y="25"/>
                    <a:pt x="5" y="24"/>
                    <a:pt x="7" y="23"/>
                  </a:cubicBezTo>
                  <a:cubicBezTo>
                    <a:pt x="12" y="18"/>
                    <a:pt x="17" y="13"/>
                    <a:pt x="23" y="7"/>
                  </a:cubicBezTo>
                  <a:cubicBezTo>
                    <a:pt x="23" y="6"/>
                    <a:pt x="24" y="4"/>
                    <a:pt x="25" y="3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645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" name="Freeform 123"/>
            <p:cNvSpPr/>
            <p:nvPr/>
          </p:nvSpPr>
          <p:spPr bwMode="auto">
            <a:xfrm>
              <a:off x="3940176" y="5111750"/>
              <a:ext cx="68263" cy="69850"/>
            </a:xfrm>
            <a:custGeom>
              <a:avLst/>
              <a:gdLst>
                <a:gd name="T0" fmla="*/ 2147483646 w 16"/>
                <a:gd name="T1" fmla="*/ 0 h 16"/>
                <a:gd name="T2" fmla="*/ 0 w 16"/>
                <a:gd name="T3" fmla="*/ 2147483646 h 16"/>
                <a:gd name="T4" fmla="*/ 2147483646 w 16"/>
                <a:gd name="T5" fmla="*/ 0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16">
                  <a:moveTo>
                    <a:pt x="16" y="0"/>
                  </a:moveTo>
                  <a:cubicBezTo>
                    <a:pt x="10" y="6"/>
                    <a:pt x="5" y="11"/>
                    <a:pt x="0" y="16"/>
                  </a:cubicBezTo>
                  <a:cubicBezTo>
                    <a:pt x="6" y="14"/>
                    <a:pt x="11" y="9"/>
                    <a:pt x="16" y="0"/>
                  </a:cubicBezTo>
                </a:path>
              </a:pathLst>
            </a:custGeom>
            <a:solidFill>
              <a:srgbClr val="2A2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" name="Freeform 124"/>
            <p:cNvSpPr/>
            <p:nvPr/>
          </p:nvSpPr>
          <p:spPr bwMode="auto">
            <a:xfrm>
              <a:off x="3808413" y="4600575"/>
              <a:ext cx="519113" cy="581025"/>
            </a:xfrm>
            <a:custGeom>
              <a:avLst/>
              <a:gdLst>
                <a:gd name="T0" fmla="*/ 2147483646 w 122"/>
                <a:gd name="T1" fmla="*/ 2147483646 h 136"/>
                <a:gd name="T2" fmla="*/ 2147483646 w 122"/>
                <a:gd name="T3" fmla="*/ 2147483646 h 136"/>
                <a:gd name="T4" fmla="*/ 2147483646 w 122"/>
                <a:gd name="T5" fmla="*/ 2147483646 h 136"/>
                <a:gd name="T6" fmla="*/ 2147483646 w 122"/>
                <a:gd name="T7" fmla="*/ 2147483646 h 136"/>
                <a:gd name="T8" fmla="*/ 2147483646 w 122"/>
                <a:gd name="T9" fmla="*/ 2147483646 h 136"/>
                <a:gd name="T10" fmla="*/ 2147483646 w 122"/>
                <a:gd name="T11" fmla="*/ 2147483646 h 136"/>
                <a:gd name="T12" fmla="*/ 2147483646 w 122"/>
                <a:gd name="T13" fmla="*/ 2147483646 h 136"/>
                <a:gd name="T14" fmla="*/ 2147483646 w 122"/>
                <a:gd name="T15" fmla="*/ 2147483646 h 136"/>
                <a:gd name="T16" fmla="*/ 2147483646 w 122"/>
                <a:gd name="T17" fmla="*/ 0 h 136"/>
                <a:gd name="T18" fmla="*/ 2147483646 w 122"/>
                <a:gd name="T19" fmla="*/ 2147483646 h 136"/>
                <a:gd name="T20" fmla="*/ 2147483646 w 122"/>
                <a:gd name="T21" fmla="*/ 2147483646 h 136"/>
                <a:gd name="T22" fmla="*/ 0 w 122"/>
                <a:gd name="T23" fmla="*/ 2147483646 h 136"/>
                <a:gd name="T24" fmla="*/ 2147483646 w 122"/>
                <a:gd name="T25" fmla="*/ 2147483646 h 136"/>
                <a:gd name="T26" fmla="*/ 2147483646 w 122"/>
                <a:gd name="T27" fmla="*/ 2147483646 h 136"/>
                <a:gd name="T28" fmla="*/ 2147483646 w 122"/>
                <a:gd name="T29" fmla="*/ 2147483646 h 136"/>
                <a:gd name="T30" fmla="*/ 2147483646 w 122"/>
                <a:gd name="T31" fmla="*/ 2147483646 h 1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2" h="136">
                  <a:moveTo>
                    <a:pt x="56" y="57"/>
                  </a:moveTo>
                  <a:cubicBezTo>
                    <a:pt x="98" y="42"/>
                    <a:pt x="98" y="42"/>
                    <a:pt x="98" y="42"/>
                  </a:cubicBezTo>
                  <a:cubicBezTo>
                    <a:pt x="98" y="41"/>
                    <a:pt x="112" y="37"/>
                    <a:pt x="117" y="31"/>
                  </a:cubicBezTo>
                  <a:cubicBezTo>
                    <a:pt x="117" y="31"/>
                    <a:pt x="117" y="31"/>
                    <a:pt x="118" y="30"/>
                  </a:cubicBezTo>
                  <a:cubicBezTo>
                    <a:pt x="116" y="29"/>
                    <a:pt x="116" y="27"/>
                    <a:pt x="116" y="27"/>
                  </a:cubicBezTo>
                  <a:cubicBezTo>
                    <a:pt x="118" y="25"/>
                    <a:pt x="120" y="23"/>
                    <a:pt x="122" y="21"/>
                  </a:cubicBezTo>
                  <a:cubicBezTo>
                    <a:pt x="117" y="19"/>
                    <a:pt x="109" y="16"/>
                    <a:pt x="105" y="16"/>
                  </a:cubicBezTo>
                  <a:cubicBezTo>
                    <a:pt x="103" y="16"/>
                    <a:pt x="89" y="20"/>
                    <a:pt x="80" y="23"/>
                  </a:cubicBezTo>
                  <a:cubicBezTo>
                    <a:pt x="77" y="14"/>
                    <a:pt x="75" y="5"/>
                    <a:pt x="73" y="0"/>
                  </a:cubicBezTo>
                  <a:cubicBezTo>
                    <a:pt x="56" y="6"/>
                    <a:pt x="38" y="13"/>
                    <a:pt x="28" y="17"/>
                  </a:cubicBezTo>
                  <a:cubicBezTo>
                    <a:pt x="23" y="19"/>
                    <a:pt x="18" y="24"/>
                    <a:pt x="17" y="30"/>
                  </a:cubicBezTo>
                  <a:cubicBezTo>
                    <a:pt x="16" y="36"/>
                    <a:pt x="0" y="126"/>
                    <a:pt x="0" y="126"/>
                  </a:cubicBezTo>
                  <a:cubicBezTo>
                    <a:pt x="0" y="131"/>
                    <a:pt x="8" y="136"/>
                    <a:pt x="18" y="136"/>
                  </a:cubicBezTo>
                  <a:cubicBezTo>
                    <a:pt x="24" y="135"/>
                    <a:pt x="29" y="133"/>
                    <a:pt x="34" y="128"/>
                  </a:cubicBezTo>
                  <a:cubicBezTo>
                    <a:pt x="39" y="122"/>
                    <a:pt x="43" y="114"/>
                    <a:pt x="47" y="104"/>
                  </a:cubicBezTo>
                  <a:lnTo>
                    <a:pt x="56" y="57"/>
                  </a:lnTo>
                  <a:close/>
                </a:path>
              </a:pathLst>
            </a:custGeom>
            <a:solidFill>
              <a:srgbClr val="EFC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" name="Freeform 125"/>
            <p:cNvSpPr/>
            <p:nvPr/>
          </p:nvSpPr>
          <p:spPr bwMode="auto">
            <a:xfrm>
              <a:off x="3808413" y="4583113"/>
              <a:ext cx="361950" cy="584200"/>
            </a:xfrm>
            <a:custGeom>
              <a:avLst/>
              <a:gdLst>
                <a:gd name="T0" fmla="*/ 0 w 85"/>
                <a:gd name="T1" fmla="*/ 2147483646 h 137"/>
                <a:gd name="T2" fmla="*/ 0 w 85"/>
                <a:gd name="T3" fmla="*/ 2147483646 h 137"/>
                <a:gd name="T4" fmla="*/ 2147483646 w 85"/>
                <a:gd name="T5" fmla="*/ 2147483646 h 137"/>
                <a:gd name="T6" fmla="*/ 2147483646 w 85"/>
                <a:gd name="T7" fmla="*/ 2147483646 h 137"/>
                <a:gd name="T8" fmla="*/ 2147483646 w 85"/>
                <a:gd name="T9" fmla="*/ 2147483646 h 137"/>
                <a:gd name="T10" fmla="*/ 2147483646 w 85"/>
                <a:gd name="T11" fmla="*/ 2147483646 h 137"/>
                <a:gd name="T12" fmla="*/ 2147483646 w 85"/>
                <a:gd name="T13" fmla="*/ 2147483646 h 137"/>
                <a:gd name="T14" fmla="*/ 2147483646 w 85"/>
                <a:gd name="T15" fmla="*/ 2147483646 h 137"/>
                <a:gd name="T16" fmla="*/ 2147483646 w 85"/>
                <a:gd name="T17" fmla="*/ 2147483646 h 137"/>
                <a:gd name="T18" fmla="*/ 2147483646 w 85"/>
                <a:gd name="T19" fmla="*/ 2147483646 h 137"/>
                <a:gd name="T20" fmla="*/ 2147483646 w 85"/>
                <a:gd name="T21" fmla="*/ 2147483646 h 137"/>
                <a:gd name="T22" fmla="*/ 2147483646 w 85"/>
                <a:gd name="T23" fmla="*/ 2147483646 h 137"/>
                <a:gd name="T24" fmla="*/ 2147483646 w 85"/>
                <a:gd name="T25" fmla="*/ 2147483646 h 137"/>
                <a:gd name="T26" fmla="*/ 2147483646 w 85"/>
                <a:gd name="T27" fmla="*/ 0 h 137"/>
                <a:gd name="T28" fmla="*/ 2147483646 w 85"/>
                <a:gd name="T29" fmla="*/ 2147483646 h 137"/>
                <a:gd name="T30" fmla="*/ 2147483646 w 85"/>
                <a:gd name="T31" fmla="*/ 2147483646 h 137"/>
                <a:gd name="T32" fmla="*/ 2147483646 w 85"/>
                <a:gd name="T33" fmla="*/ 2147483646 h 137"/>
                <a:gd name="T34" fmla="*/ 2147483646 w 85"/>
                <a:gd name="T35" fmla="*/ 2147483646 h 137"/>
                <a:gd name="T36" fmla="*/ 2147483646 w 85"/>
                <a:gd name="T37" fmla="*/ 2147483646 h 137"/>
                <a:gd name="T38" fmla="*/ 2147483646 w 85"/>
                <a:gd name="T39" fmla="*/ 2147483646 h 137"/>
                <a:gd name="T40" fmla="*/ 2147483646 w 85"/>
                <a:gd name="T41" fmla="*/ 2147483646 h 137"/>
                <a:gd name="T42" fmla="*/ 2147483646 w 85"/>
                <a:gd name="T43" fmla="*/ 2147483646 h 137"/>
                <a:gd name="T44" fmla="*/ 2147483646 w 85"/>
                <a:gd name="T45" fmla="*/ 2147483646 h 137"/>
                <a:gd name="T46" fmla="*/ 2147483646 w 85"/>
                <a:gd name="T47" fmla="*/ 2147483646 h 137"/>
                <a:gd name="T48" fmla="*/ 2147483646 w 85"/>
                <a:gd name="T49" fmla="*/ 2147483646 h 137"/>
                <a:gd name="T50" fmla="*/ 2147483646 w 85"/>
                <a:gd name="T51" fmla="*/ 2147483646 h 137"/>
                <a:gd name="T52" fmla="*/ 2147483646 w 85"/>
                <a:gd name="T53" fmla="*/ 2147483646 h 137"/>
                <a:gd name="T54" fmla="*/ 2147483646 w 85"/>
                <a:gd name="T55" fmla="*/ 2147483646 h 137"/>
                <a:gd name="T56" fmla="*/ 2147483646 w 85"/>
                <a:gd name="T57" fmla="*/ 2147483646 h 137"/>
                <a:gd name="T58" fmla="*/ 2147483646 w 85"/>
                <a:gd name="T59" fmla="*/ 2147483646 h 137"/>
                <a:gd name="T60" fmla="*/ 2147483646 w 85"/>
                <a:gd name="T61" fmla="*/ 2147483646 h 137"/>
                <a:gd name="T62" fmla="*/ 2147483646 w 85"/>
                <a:gd name="T63" fmla="*/ 2147483646 h 137"/>
                <a:gd name="T64" fmla="*/ 2147483646 w 85"/>
                <a:gd name="T65" fmla="*/ 2147483646 h 137"/>
                <a:gd name="T66" fmla="*/ 2147483646 w 85"/>
                <a:gd name="T67" fmla="*/ 2147483646 h 137"/>
                <a:gd name="T68" fmla="*/ 0 w 85"/>
                <a:gd name="T69" fmla="*/ 2147483646 h 137"/>
                <a:gd name="T70" fmla="*/ 0 w 85"/>
                <a:gd name="T71" fmla="*/ 2147483646 h 13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5" h="137">
                  <a:moveTo>
                    <a:pt x="0" y="131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1" y="132"/>
                    <a:pt x="1" y="132"/>
                    <a:pt x="1" y="132"/>
                  </a:cubicBezTo>
                  <a:cubicBezTo>
                    <a:pt x="1" y="133"/>
                    <a:pt x="1" y="133"/>
                    <a:pt x="1" y="133"/>
                  </a:cubicBezTo>
                  <a:cubicBezTo>
                    <a:pt x="1" y="133"/>
                    <a:pt x="1" y="133"/>
                    <a:pt x="1" y="133"/>
                  </a:cubicBezTo>
                  <a:cubicBezTo>
                    <a:pt x="1" y="133"/>
                    <a:pt x="1" y="133"/>
                    <a:pt x="1" y="133"/>
                  </a:cubicBezTo>
                  <a:cubicBezTo>
                    <a:pt x="2" y="134"/>
                    <a:pt x="2" y="134"/>
                    <a:pt x="2" y="134"/>
                  </a:cubicBezTo>
                  <a:cubicBezTo>
                    <a:pt x="2" y="134"/>
                    <a:pt x="2" y="134"/>
                    <a:pt x="2" y="134"/>
                  </a:cubicBezTo>
                  <a:cubicBezTo>
                    <a:pt x="3" y="135"/>
                    <a:pt x="3" y="135"/>
                    <a:pt x="3" y="135"/>
                  </a:cubicBezTo>
                  <a:cubicBezTo>
                    <a:pt x="7" y="137"/>
                    <a:pt x="24" y="134"/>
                    <a:pt x="28" y="114"/>
                  </a:cubicBezTo>
                  <a:cubicBezTo>
                    <a:pt x="29" y="107"/>
                    <a:pt x="40" y="47"/>
                    <a:pt x="40" y="47"/>
                  </a:cubicBezTo>
                  <a:cubicBezTo>
                    <a:pt x="40" y="44"/>
                    <a:pt x="42" y="41"/>
                    <a:pt x="45" y="40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79" y="18"/>
                    <a:pt x="85" y="5"/>
                    <a:pt x="84" y="0"/>
                  </a:cubicBezTo>
                  <a:cubicBezTo>
                    <a:pt x="81" y="1"/>
                    <a:pt x="67" y="6"/>
                    <a:pt x="64" y="7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2" y="8"/>
                    <a:pt x="61" y="8"/>
                    <a:pt x="60" y="9"/>
                  </a:cubicBezTo>
                  <a:cubicBezTo>
                    <a:pt x="60" y="9"/>
                    <a:pt x="60" y="9"/>
                    <a:pt x="60" y="9"/>
                  </a:cubicBezTo>
                  <a:cubicBezTo>
                    <a:pt x="57" y="10"/>
                    <a:pt x="54" y="11"/>
                    <a:pt x="51" y="12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49" y="13"/>
                    <a:pt x="47" y="14"/>
                    <a:pt x="45" y="14"/>
                  </a:cubicBezTo>
                  <a:cubicBezTo>
                    <a:pt x="45" y="14"/>
                    <a:pt x="45" y="14"/>
                    <a:pt x="45" y="14"/>
                  </a:cubicBezTo>
                  <a:cubicBezTo>
                    <a:pt x="44" y="15"/>
                    <a:pt x="44" y="15"/>
                    <a:pt x="43" y="15"/>
                  </a:cubicBezTo>
                  <a:cubicBezTo>
                    <a:pt x="43" y="15"/>
                    <a:pt x="42" y="15"/>
                    <a:pt x="42" y="15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9" y="17"/>
                    <a:pt x="38" y="17"/>
                    <a:pt x="38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6" y="18"/>
                    <a:pt x="36" y="18"/>
                    <a:pt x="35" y="18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4" y="18"/>
                    <a:pt x="34" y="18"/>
                    <a:pt x="34" y="19"/>
                  </a:cubicBezTo>
                  <a:cubicBezTo>
                    <a:pt x="32" y="19"/>
                    <a:pt x="31" y="19"/>
                    <a:pt x="30" y="20"/>
                  </a:cubicBezTo>
                  <a:cubicBezTo>
                    <a:pt x="30" y="20"/>
                    <a:pt x="29" y="20"/>
                    <a:pt x="28" y="21"/>
                  </a:cubicBezTo>
                  <a:cubicBezTo>
                    <a:pt x="23" y="23"/>
                    <a:pt x="18" y="28"/>
                    <a:pt x="17" y="34"/>
                  </a:cubicBezTo>
                  <a:cubicBezTo>
                    <a:pt x="16" y="40"/>
                    <a:pt x="0" y="130"/>
                    <a:pt x="0" y="130"/>
                  </a:cubicBezTo>
                  <a:cubicBezTo>
                    <a:pt x="0" y="131"/>
                    <a:pt x="0" y="131"/>
                    <a:pt x="0" y="131"/>
                  </a:cubicBezTo>
                  <a:close/>
                </a:path>
              </a:pathLst>
            </a:custGeom>
            <a:solidFill>
              <a:srgbClr val="F8D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" name="Freeform 126"/>
            <p:cNvSpPr/>
            <p:nvPr/>
          </p:nvSpPr>
          <p:spPr bwMode="auto">
            <a:xfrm>
              <a:off x="3816351" y="4535488"/>
              <a:ext cx="473075" cy="563563"/>
            </a:xfrm>
            <a:custGeom>
              <a:avLst/>
              <a:gdLst>
                <a:gd name="T0" fmla="*/ 2147483646 w 111"/>
                <a:gd name="T1" fmla="*/ 2147483646 h 132"/>
                <a:gd name="T2" fmla="*/ 2147483646 w 111"/>
                <a:gd name="T3" fmla="*/ 2147483646 h 132"/>
                <a:gd name="T4" fmla="*/ 0 w 111"/>
                <a:gd name="T5" fmla="*/ 2147483646 h 132"/>
                <a:gd name="T6" fmla="*/ 2147483646 w 111"/>
                <a:gd name="T7" fmla="*/ 2147483646 h 132"/>
                <a:gd name="T8" fmla="*/ 2147483646 w 111"/>
                <a:gd name="T9" fmla="*/ 2147483646 h 132"/>
                <a:gd name="T10" fmla="*/ 2147483646 w 111"/>
                <a:gd name="T11" fmla="*/ 2147483646 h 132"/>
                <a:gd name="T12" fmla="*/ 2147483646 w 111"/>
                <a:gd name="T13" fmla="*/ 2147483646 h 132"/>
                <a:gd name="T14" fmla="*/ 2147483646 w 111"/>
                <a:gd name="T15" fmla="*/ 0 h 132"/>
                <a:gd name="T16" fmla="*/ 2147483646 w 111"/>
                <a:gd name="T17" fmla="*/ 2147483646 h 1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0" h="132">
                  <a:moveTo>
                    <a:pt x="26" y="32"/>
                  </a:moveTo>
                  <a:cubicBezTo>
                    <a:pt x="21" y="34"/>
                    <a:pt x="16" y="39"/>
                    <a:pt x="15" y="45"/>
                  </a:cubicBezTo>
                  <a:cubicBezTo>
                    <a:pt x="14" y="49"/>
                    <a:pt x="4" y="109"/>
                    <a:pt x="0" y="132"/>
                  </a:cubicBezTo>
                  <a:cubicBezTo>
                    <a:pt x="1" y="132"/>
                    <a:pt x="2" y="132"/>
                    <a:pt x="4" y="132"/>
                  </a:cubicBezTo>
                  <a:cubicBezTo>
                    <a:pt x="8" y="110"/>
                    <a:pt x="17" y="54"/>
                    <a:pt x="18" y="50"/>
                  </a:cubicBezTo>
                  <a:cubicBezTo>
                    <a:pt x="19" y="43"/>
                    <a:pt x="24" y="39"/>
                    <a:pt x="29" y="37"/>
                  </a:cubicBezTo>
                  <a:cubicBezTo>
                    <a:pt x="47" y="30"/>
                    <a:pt x="87" y="16"/>
                    <a:pt x="109" y="7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91" y="7"/>
                    <a:pt x="45" y="24"/>
                    <a:pt x="26" y="32"/>
                  </a:cubicBezTo>
                  <a:close/>
                </a:path>
              </a:pathLst>
            </a:custGeom>
            <a:solidFill>
              <a:srgbClr val="FBE3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" name="Freeform 127"/>
            <p:cNvSpPr/>
            <p:nvPr/>
          </p:nvSpPr>
          <p:spPr bwMode="auto">
            <a:xfrm>
              <a:off x="4340226" y="4873625"/>
              <a:ext cx="128588" cy="204788"/>
            </a:xfrm>
            <a:custGeom>
              <a:avLst/>
              <a:gdLst>
                <a:gd name="T0" fmla="*/ 2147483646 w 30"/>
                <a:gd name="T1" fmla="*/ 2147483646 h 48"/>
                <a:gd name="T2" fmla="*/ 2147483646 w 30"/>
                <a:gd name="T3" fmla="*/ 2147483646 h 48"/>
                <a:gd name="T4" fmla="*/ 0 w 30"/>
                <a:gd name="T5" fmla="*/ 2147483646 h 48"/>
                <a:gd name="T6" fmla="*/ 2147483646 w 30"/>
                <a:gd name="T7" fmla="*/ 2147483646 h 48"/>
                <a:gd name="T8" fmla="*/ 2147483646 w 30"/>
                <a:gd name="T9" fmla="*/ 0 h 48"/>
                <a:gd name="T10" fmla="*/ 2147483646 w 30"/>
                <a:gd name="T11" fmla="*/ 2147483646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" h="48">
                  <a:moveTo>
                    <a:pt x="18" y="6"/>
                  </a:moveTo>
                  <a:cubicBezTo>
                    <a:pt x="18" y="13"/>
                    <a:pt x="17" y="19"/>
                    <a:pt x="16" y="23"/>
                  </a:cubicBezTo>
                  <a:cubicBezTo>
                    <a:pt x="16" y="23"/>
                    <a:pt x="15" y="32"/>
                    <a:pt x="0" y="48"/>
                  </a:cubicBezTo>
                  <a:cubicBezTo>
                    <a:pt x="30" y="37"/>
                    <a:pt x="27" y="17"/>
                    <a:pt x="28" y="2"/>
                  </a:cubicBezTo>
                  <a:cubicBezTo>
                    <a:pt x="27" y="2"/>
                    <a:pt x="26" y="1"/>
                    <a:pt x="24" y="0"/>
                  </a:cubicBezTo>
                  <a:cubicBezTo>
                    <a:pt x="22" y="2"/>
                    <a:pt x="20" y="4"/>
                    <a:pt x="18" y="6"/>
                  </a:cubicBezTo>
                </a:path>
              </a:pathLst>
            </a:custGeom>
            <a:solidFill>
              <a:srgbClr val="EFC9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" name="Freeform 128"/>
            <p:cNvSpPr/>
            <p:nvPr/>
          </p:nvSpPr>
          <p:spPr bwMode="auto">
            <a:xfrm>
              <a:off x="3846513" y="4727575"/>
              <a:ext cx="452438" cy="461963"/>
            </a:xfrm>
            <a:custGeom>
              <a:avLst/>
              <a:gdLst>
                <a:gd name="T0" fmla="*/ 2147483646 w 106"/>
                <a:gd name="T1" fmla="*/ 0 h 108"/>
                <a:gd name="T2" fmla="*/ 2147483646 w 106"/>
                <a:gd name="T3" fmla="*/ 2147483646 h 108"/>
                <a:gd name="T4" fmla="*/ 2147483646 w 106"/>
                <a:gd name="T5" fmla="*/ 2147483646 h 108"/>
                <a:gd name="T6" fmla="*/ 0 w 106"/>
                <a:gd name="T7" fmla="*/ 2147483646 h 108"/>
                <a:gd name="T8" fmla="*/ 2147483646 w 106"/>
                <a:gd name="T9" fmla="*/ 2147483646 h 108"/>
                <a:gd name="T10" fmla="*/ 2147483646 w 106"/>
                <a:gd name="T11" fmla="*/ 2147483646 h 108"/>
                <a:gd name="T12" fmla="*/ 2147483646 w 106"/>
                <a:gd name="T13" fmla="*/ 2147483646 h 108"/>
                <a:gd name="T14" fmla="*/ 2147483646 w 106"/>
                <a:gd name="T15" fmla="*/ 2147483646 h 108"/>
                <a:gd name="T16" fmla="*/ 2147483646 w 106"/>
                <a:gd name="T17" fmla="*/ 2147483646 h 108"/>
                <a:gd name="T18" fmla="*/ 2147483646 w 106"/>
                <a:gd name="T19" fmla="*/ 0 h 1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5" h="108">
                  <a:moveTo>
                    <a:pt x="92" y="0"/>
                  </a:moveTo>
                  <a:cubicBezTo>
                    <a:pt x="39" y="20"/>
                    <a:pt x="39" y="20"/>
                    <a:pt x="39" y="20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1" y="99"/>
                    <a:pt x="10" y="104"/>
                    <a:pt x="0" y="105"/>
                  </a:cubicBezTo>
                  <a:cubicBezTo>
                    <a:pt x="10" y="108"/>
                    <a:pt x="27" y="105"/>
                    <a:pt x="36" y="83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89" y="12"/>
                    <a:pt x="89" y="12"/>
                    <a:pt x="89" y="12"/>
                  </a:cubicBezTo>
                  <a:cubicBezTo>
                    <a:pt x="89" y="12"/>
                    <a:pt x="92" y="12"/>
                    <a:pt x="97" y="13"/>
                  </a:cubicBezTo>
                  <a:cubicBezTo>
                    <a:pt x="100" y="9"/>
                    <a:pt x="103" y="6"/>
                    <a:pt x="106" y="3"/>
                  </a:cubicBezTo>
                  <a:cubicBezTo>
                    <a:pt x="98" y="1"/>
                    <a:pt x="92" y="0"/>
                    <a:pt x="92" y="0"/>
                  </a:cubicBezTo>
                  <a:close/>
                </a:path>
              </a:pathLst>
            </a:custGeom>
            <a:solidFill>
              <a:srgbClr val="FBE3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" name="Freeform 129"/>
            <p:cNvSpPr/>
            <p:nvPr/>
          </p:nvSpPr>
          <p:spPr bwMode="auto">
            <a:xfrm>
              <a:off x="3808413" y="5018088"/>
              <a:ext cx="68263" cy="123825"/>
            </a:xfrm>
            <a:custGeom>
              <a:avLst/>
              <a:gdLst>
                <a:gd name="T0" fmla="*/ 2147483646 w 16"/>
                <a:gd name="T1" fmla="*/ 2147483646 h 29"/>
                <a:gd name="T2" fmla="*/ 2147483646 w 16"/>
                <a:gd name="T3" fmla="*/ 0 h 29"/>
                <a:gd name="T4" fmla="*/ 0 w 16"/>
                <a:gd name="T5" fmla="*/ 2147483646 h 29"/>
                <a:gd name="T6" fmla="*/ 0 w 16"/>
                <a:gd name="T7" fmla="*/ 2147483646 h 29"/>
                <a:gd name="T8" fmla="*/ 2147483646 w 16"/>
                <a:gd name="T9" fmla="*/ 2147483646 h 29"/>
                <a:gd name="T10" fmla="*/ 2147483646 w 16"/>
                <a:gd name="T11" fmla="*/ 2147483646 h 29"/>
                <a:gd name="T12" fmla="*/ 2147483646 w 16"/>
                <a:gd name="T13" fmla="*/ 2147483646 h 29"/>
                <a:gd name="T14" fmla="*/ 2147483646 w 16"/>
                <a:gd name="T15" fmla="*/ 2147483646 h 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28">
                  <a:moveTo>
                    <a:pt x="11" y="1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3" y="10"/>
                    <a:pt x="1" y="23"/>
                    <a:pt x="0" y="28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2" y="29"/>
                    <a:pt x="4" y="29"/>
                    <a:pt x="5" y="29"/>
                  </a:cubicBezTo>
                  <a:cubicBezTo>
                    <a:pt x="10" y="29"/>
                    <a:pt x="13" y="27"/>
                    <a:pt x="14" y="2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8"/>
                    <a:pt x="15" y="3"/>
                    <a:pt x="11" y="1"/>
                  </a:cubicBezTo>
                  <a:close/>
                </a:path>
              </a:pathLst>
            </a:custGeom>
            <a:solidFill>
              <a:srgbClr val="FEFB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" name="Freeform 130"/>
            <p:cNvSpPr/>
            <p:nvPr/>
          </p:nvSpPr>
          <p:spPr bwMode="auto">
            <a:xfrm>
              <a:off x="4456113" y="4727575"/>
              <a:ext cx="258763" cy="176213"/>
            </a:xfrm>
            <a:custGeom>
              <a:avLst/>
              <a:gdLst>
                <a:gd name="T0" fmla="*/ 2147483646 w 61"/>
                <a:gd name="T1" fmla="*/ 0 h 41"/>
                <a:gd name="T2" fmla="*/ 2147483646 w 61"/>
                <a:gd name="T3" fmla="*/ 2147483646 h 41"/>
                <a:gd name="T4" fmla="*/ 2147483646 w 61"/>
                <a:gd name="T5" fmla="*/ 2147483646 h 41"/>
                <a:gd name="T6" fmla="*/ 2147483646 w 61"/>
                <a:gd name="T7" fmla="*/ 2147483646 h 41"/>
                <a:gd name="T8" fmla="*/ 2147483646 w 61"/>
                <a:gd name="T9" fmla="*/ 2147483646 h 41"/>
                <a:gd name="T10" fmla="*/ 2147483646 w 61"/>
                <a:gd name="T11" fmla="*/ 2147483646 h 41"/>
                <a:gd name="T12" fmla="*/ 2147483646 w 61"/>
                <a:gd name="T13" fmla="*/ 2147483646 h 41"/>
                <a:gd name="T14" fmla="*/ 0 w 61"/>
                <a:gd name="T15" fmla="*/ 2147483646 h 41"/>
                <a:gd name="T16" fmla="*/ 2147483646 w 61"/>
                <a:gd name="T17" fmla="*/ 2147483646 h 41"/>
                <a:gd name="T18" fmla="*/ 2147483646 w 61"/>
                <a:gd name="T19" fmla="*/ 2147483646 h 41"/>
                <a:gd name="T20" fmla="*/ 2147483646 w 61"/>
                <a:gd name="T21" fmla="*/ 2147483646 h 41"/>
                <a:gd name="T22" fmla="*/ 2147483646 w 61"/>
                <a:gd name="T23" fmla="*/ 0 h 4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1" h="41">
                  <a:moveTo>
                    <a:pt x="37" y="0"/>
                  </a:moveTo>
                  <a:cubicBezTo>
                    <a:pt x="33" y="4"/>
                    <a:pt x="30" y="7"/>
                    <a:pt x="27" y="10"/>
                  </a:cubicBezTo>
                  <a:cubicBezTo>
                    <a:pt x="18" y="19"/>
                    <a:pt x="9" y="28"/>
                    <a:pt x="2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2" y="35"/>
                    <a:pt x="1" y="36"/>
                    <a:pt x="1" y="36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1" y="37"/>
                    <a:pt x="1" y="39"/>
                    <a:pt x="0" y="41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60" y="16"/>
                    <a:pt x="59" y="16"/>
                    <a:pt x="58" y="15"/>
                  </a:cubicBezTo>
                  <a:cubicBezTo>
                    <a:pt x="54" y="12"/>
                    <a:pt x="46" y="7"/>
                    <a:pt x="37" y="0"/>
                  </a:cubicBezTo>
                </a:path>
              </a:pathLst>
            </a:custGeom>
            <a:solidFill>
              <a:srgbClr val="E3BF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" name="Freeform 131"/>
            <p:cNvSpPr/>
            <p:nvPr/>
          </p:nvSpPr>
          <p:spPr bwMode="auto">
            <a:xfrm>
              <a:off x="4702176" y="4792663"/>
              <a:ext cx="12700" cy="7938"/>
            </a:xfrm>
            <a:custGeom>
              <a:avLst/>
              <a:gdLst>
                <a:gd name="T0" fmla="*/ 0 w 3"/>
                <a:gd name="T1" fmla="*/ 0 h 2"/>
                <a:gd name="T2" fmla="*/ 2147483646 w 3"/>
                <a:gd name="T3" fmla="*/ 2147483646 h 2"/>
                <a:gd name="T4" fmla="*/ 2147483646 w 3"/>
                <a:gd name="T5" fmla="*/ 2147483646 h 2"/>
                <a:gd name="T6" fmla="*/ 0 w 3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1" y="1"/>
                    <a:pt x="2" y="1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2" y="1"/>
                    <a:pt x="0" y="0"/>
                  </a:cubicBezTo>
                </a:path>
              </a:pathLst>
            </a:custGeom>
            <a:solidFill>
              <a:srgbClr val="E5CC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" name="Freeform 132"/>
            <p:cNvSpPr/>
            <p:nvPr/>
          </p:nvSpPr>
          <p:spPr bwMode="auto">
            <a:xfrm>
              <a:off x="4392613" y="4826000"/>
              <a:ext cx="50800" cy="73025"/>
            </a:xfrm>
            <a:custGeom>
              <a:avLst/>
              <a:gdLst>
                <a:gd name="T0" fmla="*/ 2147483646 w 12"/>
                <a:gd name="T1" fmla="*/ 0 h 17"/>
                <a:gd name="T2" fmla="*/ 0 w 12"/>
                <a:gd name="T3" fmla="*/ 2147483646 h 17"/>
                <a:gd name="T4" fmla="*/ 2147483646 w 12"/>
                <a:gd name="T5" fmla="*/ 2147483646 h 17"/>
                <a:gd name="T6" fmla="*/ 2147483646 w 12"/>
                <a:gd name="T7" fmla="*/ 2147483646 h 17"/>
                <a:gd name="T8" fmla="*/ 2147483646 w 12"/>
                <a:gd name="T9" fmla="*/ 2147483646 h 17"/>
                <a:gd name="T10" fmla="*/ 2147483646 w 12"/>
                <a:gd name="T11" fmla="*/ 2147483646 h 17"/>
                <a:gd name="T12" fmla="*/ 2147483646 w 12"/>
                <a:gd name="T13" fmla="*/ 2147483646 h 17"/>
                <a:gd name="T14" fmla="*/ 2147483646 w 12"/>
                <a:gd name="T15" fmla="*/ 2147483646 h 17"/>
                <a:gd name="T16" fmla="*/ 2147483646 w 12"/>
                <a:gd name="T17" fmla="*/ 2147483646 h 17"/>
                <a:gd name="T18" fmla="*/ 2147483646 w 12"/>
                <a:gd name="T19" fmla="*/ 0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7">
                  <a:moveTo>
                    <a:pt x="1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2" y="5"/>
                    <a:pt x="3" y="6"/>
                    <a:pt x="3" y="8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5" y="9"/>
                    <a:pt x="6" y="10"/>
                    <a:pt x="7" y="11"/>
                  </a:cubicBezTo>
                  <a:cubicBezTo>
                    <a:pt x="6" y="11"/>
                    <a:pt x="6" y="12"/>
                    <a:pt x="5" y="13"/>
                  </a:cubicBezTo>
                  <a:cubicBezTo>
                    <a:pt x="5" y="14"/>
                    <a:pt x="5" y="16"/>
                    <a:pt x="6" y="17"/>
                  </a:cubicBezTo>
                  <a:cubicBezTo>
                    <a:pt x="8" y="15"/>
                    <a:pt x="10" y="13"/>
                    <a:pt x="12" y="11"/>
                  </a:cubicBezTo>
                  <a:cubicBezTo>
                    <a:pt x="10" y="8"/>
                    <a:pt x="6" y="5"/>
                    <a:pt x="1" y="0"/>
                  </a:cubicBezTo>
                </a:path>
              </a:pathLst>
            </a:custGeom>
            <a:solidFill>
              <a:srgbClr val="0C0B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" name="Freeform 133"/>
            <p:cNvSpPr/>
            <p:nvPr/>
          </p:nvSpPr>
          <p:spPr bwMode="auto">
            <a:xfrm>
              <a:off x="4405313" y="4856163"/>
              <a:ext cx="15875" cy="25400"/>
            </a:xfrm>
            <a:custGeom>
              <a:avLst/>
              <a:gdLst>
                <a:gd name="T0" fmla="*/ 0 w 4"/>
                <a:gd name="T1" fmla="*/ 0 h 6"/>
                <a:gd name="T2" fmla="*/ 0 w 4"/>
                <a:gd name="T3" fmla="*/ 2147483646 h 6"/>
                <a:gd name="T4" fmla="*/ 2147483646 w 4"/>
                <a:gd name="T5" fmla="*/ 2147483646 h 6"/>
                <a:gd name="T6" fmla="*/ 2147483646 w 4"/>
                <a:gd name="T7" fmla="*/ 2147483646 h 6"/>
                <a:gd name="T8" fmla="*/ 0 w 4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2" y="4"/>
                    <a:pt x="2" y="6"/>
                  </a:cubicBezTo>
                  <a:cubicBezTo>
                    <a:pt x="3" y="5"/>
                    <a:pt x="3" y="4"/>
                    <a:pt x="4" y="4"/>
                  </a:cubicBezTo>
                  <a:cubicBezTo>
                    <a:pt x="3" y="3"/>
                    <a:pt x="2" y="2"/>
                    <a:pt x="0" y="0"/>
                  </a:cubicBezTo>
                </a:path>
              </a:pathLst>
            </a:custGeom>
            <a:solidFill>
              <a:srgbClr val="41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" name="Freeform 134"/>
            <p:cNvSpPr>
              <a:spLocks noEditPoints="1"/>
            </p:cNvSpPr>
            <p:nvPr/>
          </p:nvSpPr>
          <p:spPr bwMode="auto">
            <a:xfrm>
              <a:off x="4395788" y="4727575"/>
              <a:ext cx="217488" cy="153988"/>
            </a:xfrm>
            <a:custGeom>
              <a:avLst/>
              <a:gdLst>
                <a:gd name="T0" fmla="*/ 0 w 51"/>
                <a:gd name="T1" fmla="*/ 2147483646 h 36"/>
                <a:gd name="T2" fmla="*/ 0 w 51"/>
                <a:gd name="T3" fmla="*/ 2147483646 h 36"/>
                <a:gd name="T4" fmla="*/ 2147483646 w 51"/>
                <a:gd name="T5" fmla="*/ 2147483646 h 36"/>
                <a:gd name="T6" fmla="*/ 2147483646 w 51"/>
                <a:gd name="T7" fmla="*/ 2147483646 h 36"/>
                <a:gd name="T8" fmla="*/ 2147483646 w 51"/>
                <a:gd name="T9" fmla="*/ 2147483646 h 36"/>
                <a:gd name="T10" fmla="*/ 2147483646 w 51"/>
                <a:gd name="T11" fmla="*/ 2147483646 h 36"/>
                <a:gd name="T12" fmla="*/ 2147483646 w 51"/>
                <a:gd name="T13" fmla="*/ 2147483646 h 36"/>
                <a:gd name="T14" fmla="*/ 2147483646 w 51"/>
                <a:gd name="T15" fmla="*/ 2147483646 h 36"/>
                <a:gd name="T16" fmla="*/ 2147483646 w 51"/>
                <a:gd name="T17" fmla="*/ 2147483646 h 36"/>
                <a:gd name="T18" fmla="*/ 2147483646 w 51"/>
                <a:gd name="T19" fmla="*/ 2147483646 h 36"/>
                <a:gd name="T20" fmla="*/ 0 w 51"/>
                <a:gd name="T21" fmla="*/ 2147483646 h 36"/>
                <a:gd name="T22" fmla="*/ 2147483646 w 51"/>
                <a:gd name="T23" fmla="*/ 0 h 36"/>
                <a:gd name="T24" fmla="*/ 2147483646 w 51"/>
                <a:gd name="T25" fmla="*/ 2147483646 h 36"/>
                <a:gd name="T26" fmla="*/ 2147483646 w 51"/>
                <a:gd name="T27" fmla="*/ 0 h 36"/>
                <a:gd name="T28" fmla="*/ 2147483646 w 51"/>
                <a:gd name="T29" fmla="*/ 0 h 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1" h="36">
                  <a:moveTo>
                    <a:pt x="0" y="22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5" y="28"/>
                    <a:pt x="9" y="31"/>
                    <a:pt x="11" y="34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3" y="35"/>
                    <a:pt x="14" y="36"/>
                    <a:pt x="15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5" y="36"/>
                    <a:pt x="16" y="35"/>
                    <a:pt x="16" y="35"/>
                  </a:cubicBezTo>
                  <a:cubicBezTo>
                    <a:pt x="16" y="35"/>
                    <a:pt x="16" y="35"/>
                    <a:pt x="16" y="35"/>
                  </a:cubicBezTo>
                  <a:cubicBezTo>
                    <a:pt x="15" y="35"/>
                    <a:pt x="8" y="30"/>
                    <a:pt x="0" y="22"/>
                  </a:cubicBezTo>
                  <a:moveTo>
                    <a:pt x="51" y="0"/>
                  </a:moveTo>
                  <a:cubicBezTo>
                    <a:pt x="47" y="4"/>
                    <a:pt x="44" y="7"/>
                    <a:pt x="41" y="10"/>
                  </a:cubicBezTo>
                  <a:cubicBezTo>
                    <a:pt x="44" y="7"/>
                    <a:pt x="47" y="4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</a:path>
              </a:pathLst>
            </a:custGeom>
            <a:solidFill>
              <a:srgbClr val="0C0B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" name="Freeform 135"/>
            <p:cNvSpPr>
              <a:spLocks noEditPoints="1"/>
            </p:cNvSpPr>
            <p:nvPr/>
          </p:nvSpPr>
          <p:spPr bwMode="auto">
            <a:xfrm>
              <a:off x="4395788" y="4659313"/>
              <a:ext cx="217488" cy="219075"/>
            </a:xfrm>
            <a:custGeom>
              <a:avLst/>
              <a:gdLst>
                <a:gd name="T0" fmla="*/ 2147483646 w 51"/>
                <a:gd name="T1" fmla="*/ 2147483646 h 51"/>
                <a:gd name="T2" fmla="*/ 2147483646 w 51"/>
                <a:gd name="T3" fmla="*/ 2147483646 h 51"/>
                <a:gd name="T4" fmla="*/ 2147483646 w 51"/>
                <a:gd name="T5" fmla="*/ 2147483646 h 51"/>
                <a:gd name="T6" fmla="*/ 2147483646 w 51"/>
                <a:gd name="T7" fmla="*/ 2147483646 h 51"/>
                <a:gd name="T8" fmla="*/ 2147483646 w 51"/>
                <a:gd name="T9" fmla="*/ 2147483646 h 51"/>
                <a:gd name="T10" fmla="*/ 2147483646 w 51"/>
                <a:gd name="T11" fmla="*/ 2147483646 h 51"/>
                <a:gd name="T12" fmla="*/ 2147483646 w 51"/>
                <a:gd name="T13" fmla="*/ 2147483646 h 51"/>
                <a:gd name="T14" fmla="*/ 2147483646 w 51"/>
                <a:gd name="T15" fmla="*/ 2147483646 h 51"/>
                <a:gd name="T16" fmla="*/ 2147483646 w 51"/>
                <a:gd name="T17" fmla="*/ 2147483646 h 51"/>
                <a:gd name="T18" fmla="*/ 2147483646 w 51"/>
                <a:gd name="T19" fmla="*/ 2147483646 h 51"/>
                <a:gd name="T20" fmla="*/ 2147483646 w 51"/>
                <a:gd name="T21" fmla="*/ 2147483646 h 51"/>
                <a:gd name="T22" fmla="*/ 2147483646 w 51"/>
                <a:gd name="T23" fmla="*/ 2147483646 h 51"/>
                <a:gd name="T24" fmla="*/ 2147483646 w 51"/>
                <a:gd name="T25" fmla="*/ 2147483646 h 51"/>
                <a:gd name="T26" fmla="*/ 0 w 51"/>
                <a:gd name="T27" fmla="*/ 2147483646 h 51"/>
                <a:gd name="T28" fmla="*/ 2147483646 w 51"/>
                <a:gd name="T29" fmla="*/ 2147483646 h 51"/>
                <a:gd name="T30" fmla="*/ 2147483646 w 51"/>
                <a:gd name="T31" fmla="*/ 2147483646 h 51"/>
                <a:gd name="T32" fmla="*/ 2147483646 w 51"/>
                <a:gd name="T33" fmla="*/ 2147483646 h 51"/>
                <a:gd name="T34" fmla="*/ 2147483646 w 51"/>
                <a:gd name="T35" fmla="*/ 2147483646 h 51"/>
                <a:gd name="T36" fmla="*/ 2147483646 w 51"/>
                <a:gd name="T37" fmla="*/ 2147483646 h 51"/>
                <a:gd name="T38" fmla="*/ 2147483646 w 51"/>
                <a:gd name="T39" fmla="*/ 2147483646 h 51"/>
                <a:gd name="T40" fmla="*/ 2147483646 w 51"/>
                <a:gd name="T41" fmla="*/ 0 h 51"/>
                <a:gd name="T42" fmla="*/ 2147483646 w 51"/>
                <a:gd name="T43" fmla="*/ 2147483646 h 51"/>
                <a:gd name="T44" fmla="*/ 2147483646 w 51"/>
                <a:gd name="T45" fmla="*/ 2147483646 h 51"/>
                <a:gd name="T46" fmla="*/ 2147483646 w 51"/>
                <a:gd name="T47" fmla="*/ 2147483646 h 51"/>
                <a:gd name="T48" fmla="*/ 2147483646 w 51"/>
                <a:gd name="T49" fmla="*/ 2147483646 h 51"/>
                <a:gd name="T50" fmla="*/ 2147483646 w 51"/>
                <a:gd name="T51" fmla="*/ 0 h 5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1" h="51">
                  <a:moveTo>
                    <a:pt x="47" y="14"/>
                  </a:moveTo>
                  <a:cubicBezTo>
                    <a:pt x="37" y="24"/>
                    <a:pt x="28" y="33"/>
                    <a:pt x="20" y="41"/>
                  </a:cubicBezTo>
                  <a:cubicBezTo>
                    <a:pt x="21" y="43"/>
                    <a:pt x="23" y="44"/>
                    <a:pt x="23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2" y="45"/>
                    <a:pt x="21" y="46"/>
                    <a:pt x="20" y="47"/>
                  </a:cubicBezTo>
                  <a:cubicBezTo>
                    <a:pt x="19" y="48"/>
                    <a:pt x="19" y="48"/>
                    <a:pt x="18" y="49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49"/>
                    <a:pt x="17" y="50"/>
                    <a:pt x="17" y="50"/>
                  </a:cubicBezTo>
                  <a:cubicBezTo>
                    <a:pt x="17" y="50"/>
                    <a:pt x="17" y="50"/>
                    <a:pt x="16" y="50"/>
                  </a:cubicBezTo>
                  <a:cubicBezTo>
                    <a:pt x="15" y="50"/>
                    <a:pt x="9" y="45"/>
                    <a:pt x="1" y="37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8" y="46"/>
                    <a:pt x="15" y="51"/>
                    <a:pt x="16" y="51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23" y="44"/>
                    <a:pt x="32" y="35"/>
                    <a:pt x="41" y="26"/>
                  </a:cubicBezTo>
                  <a:cubicBezTo>
                    <a:pt x="44" y="23"/>
                    <a:pt x="47" y="20"/>
                    <a:pt x="51" y="16"/>
                  </a:cubicBezTo>
                  <a:cubicBezTo>
                    <a:pt x="49" y="15"/>
                    <a:pt x="48" y="14"/>
                    <a:pt x="47" y="14"/>
                  </a:cubicBezTo>
                  <a:moveTo>
                    <a:pt x="26" y="0"/>
                  </a:moveTo>
                  <a:cubicBezTo>
                    <a:pt x="22" y="4"/>
                    <a:pt x="18" y="8"/>
                    <a:pt x="14" y="12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9" y="32"/>
                    <a:pt x="13" y="35"/>
                    <a:pt x="15" y="37"/>
                  </a:cubicBezTo>
                  <a:cubicBezTo>
                    <a:pt x="23" y="29"/>
                    <a:pt x="33" y="20"/>
                    <a:pt x="42" y="10"/>
                  </a:cubicBezTo>
                  <a:cubicBezTo>
                    <a:pt x="37" y="7"/>
                    <a:pt x="31" y="3"/>
                    <a:pt x="26" y="0"/>
                  </a:cubicBezTo>
                </a:path>
              </a:pathLst>
            </a:custGeom>
            <a:solidFill>
              <a:srgbClr val="0C0B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9" name="Freeform 136"/>
            <p:cNvSpPr/>
            <p:nvPr/>
          </p:nvSpPr>
          <p:spPr bwMode="auto">
            <a:xfrm>
              <a:off x="4459288" y="4702175"/>
              <a:ext cx="136525" cy="133350"/>
            </a:xfrm>
            <a:custGeom>
              <a:avLst/>
              <a:gdLst>
                <a:gd name="T0" fmla="*/ 2147483646 w 32"/>
                <a:gd name="T1" fmla="*/ 0 h 31"/>
                <a:gd name="T2" fmla="*/ 0 w 32"/>
                <a:gd name="T3" fmla="*/ 2147483646 h 31"/>
                <a:gd name="T4" fmla="*/ 2147483646 w 32"/>
                <a:gd name="T5" fmla="*/ 2147483646 h 31"/>
                <a:gd name="T6" fmla="*/ 2147483646 w 32"/>
                <a:gd name="T7" fmla="*/ 2147483646 h 31"/>
                <a:gd name="T8" fmla="*/ 2147483646 w 32"/>
                <a:gd name="T9" fmla="*/ 0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31">
                  <a:moveTo>
                    <a:pt x="27" y="0"/>
                  </a:moveTo>
                  <a:cubicBezTo>
                    <a:pt x="18" y="10"/>
                    <a:pt x="8" y="19"/>
                    <a:pt x="0" y="27"/>
                  </a:cubicBezTo>
                  <a:cubicBezTo>
                    <a:pt x="2" y="29"/>
                    <a:pt x="3" y="30"/>
                    <a:pt x="5" y="31"/>
                  </a:cubicBezTo>
                  <a:cubicBezTo>
                    <a:pt x="13" y="23"/>
                    <a:pt x="22" y="14"/>
                    <a:pt x="32" y="4"/>
                  </a:cubicBezTo>
                  <a:cubicBezTo>
                    <a:pt x="30" y="3"/>
                    <a:pt x="29" y="1"/>
                    <a:pt x="27" y="0"/>
                  </a:cubicBezTo>
                </a:path>
              </a:pathLst>
            </a:custGeom>
            <a:solidFill>
              <a:srgbClr val="4F4E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0" name="Freeform 137"/>
            <p:cNvSpPr/>
            <p:nvPr/>
          </p:nvSpPr>
          <p:spPr bwMode="auto">
            <a:xfrm>
              <a:off x="4456113" y="4646613"/>
              <a:ext cx="50800" cy="65088"/>
            </a:xfrm>
            <a:custGeom>
              <a:avLst/>
              <a:gdLst>
                <a:gd name="T0" fmla="*/ 2147483646 w 12"/>
                <a:gd name="T1" fmla="*/ 0 h 15"/>
                <a:gd name="T2" fmla="*/ 0 w 12"/>
                <a:gd name="T3" fmla="*/ 2147483646 h 15"/>
                <a:gd name="T4" fmla="*/ 2147483646 w 12"/>
                <a:gd name="T5" fmla="*/ 2147483646 h 15"/>
                <a:gd name="T6" fmla="*/ 2147483646 w 12"/>
                <a:gd name="T7" fmla="*/ 0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5">
                  <a:moveTo>
                    <a:pt x="8" y="0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4" y="11"/>
                    <a:pt x="8" y="7"/>
                    <a:pt x="12" y="3"/>
                  </a:cubicBezTo>
                  <a:cubicBezTo>
                    <a:pt x="11" y="2"/>
                    <a:pt x="9" y="1"/>
                    <a:pt x="8" y="0"/>
                  </a:cubicBezTo>
                </a:path>
              </a:pathLst>
            </a:custGeom>
            <a:solidFill>
              <a:srgbClr val="4F4E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1" name="Freeform 138"/>
            <p:cNvSpPr>
              <a:spLocks noEditPoints="1"/>
            </p:cNvSpPr>
            <p:nvPr/>
          </p:nvSpPr>
          <p:spPr bwMode="auto">
            <a:xfrm>
              <a:off x="4418013" y="4779963"/>
              <a:ext cx="76200" cy="88900"/>
            </a:xfrm>
            <a:custGeom>
              <a:avLst/>
              <a:gdLst>
                <a:gd name="T0" fmla="*/ 2147483646 w 18"/>
                <a:gd name="T1" fmla="*/ 2147483646 h 21"/>
                <a:gd name="T2" fmla="*/ 2147483646 w 18"/>
                <a:gd name="T3" fmla="*/ 2147483646 h 21"/>
                <a:gd name="T4" fmla="*/ 2147483646 w 18"/>
                <a:gd name="T5" fmla="*/ 2147483646 h 21"/>
                <a:gd name="T6" fmla="*/ 2147483646 w 18"/>
                <a:gd name="T7" fmla="*/ 2147483646 h 21"/>
                <a:gd name="T8" fmla="*/ 2147483646 w 18"/>
                <a:gd name="T9" fmla="*/ 0 h 21"/>
                <a:gd name="T10" fmla="*/ 0 w 18"/>
                <a:gd name="T11" fmla="*/ 2147483646 h 21"/>
                <a:gd name="T12" fmla="*/ 2147483646 w 18"/>
                <a:gd name="T13" fmla="*/ 2147483646 h 21"/>
                <a:gd name="T14" fmla="*/ 2147483646 w 18"/>
                <a:gd name="T15" fmla="*/ 2147483646 h 21"/>
                <a:gd name="T16" fmla="*/ 2147483646 w 18"/>
                <a:gd name="T17" fmla="*/ 2147483646 h 21"/>
                <a:gd name="T18" fmla="*/ 2147483646 w 18"/>
                <a:gd name="T19" fmla="*/ 2147483646 h 21"/>
                <a:gd name="T20" fmla="*/ 2147483646 w 18"/>
                <a:gd name="T21" fmla="*/ 2147483646 h 21"/>
                <a:gd name="T22" fmla="*/ 2147483646 w 18"/>
                <a:gd name="T23" fmla="*/ 2147483646 h 21"/>
                <a:gd name="T24" fmla="*/ 2147483646 w 18"/>
                <a:gd name="T25" fmla="*/ 2147483646 h 21"/>
                <a:gd name="T26" fmla="*/ 2147483646 w 18"/>
                <a:gd name="T27" fmla="*/ 2147483646 h 21"/>
                <a:gd name="T28" fmla="*/ 2147483646 w 18"/>
                <a:gd name="T29" fmla="*/ 2147483646 h 21"/>
                <a:gd name="T30" fmla="*/ 2147483646 w 18"/>
                <a:gd name="T31" fmla="*/ 0 h 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" h="21">
                  <a:moveTo>
                    <a:pt x="13" y="21"/>
                  </a:moveTo>
                  <a:cubicBezTo>
                    <a:pt x="13" y="21"/>
                    <a:pt x="13" y="21"/>
                    <a:pt x="13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1"/>
                    <a:pt x="13" y="21"/>
                    <a:pt x="13" y="21"/>
                  </a:cubicBezTo>
                  <a:moveTo>
                    <a:pt x="1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8" y="11"/>
                    <a:pt x="16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6" y="18"/>
                    <a:pt x="16" y="18"/>
                    <a:pt x="15" y="19"/>
                  </a:cubicBezTo>
                  <a:cubicBezTo>
                    <a:pt x="16" y="18"/>
                    <a:pt x="17" y="17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6" y="15"/>
                    <a:pt x="15" y="13"/>
                  </a:cubicBezTo>
                  <a:cubicBezTo>
                    <a:pt x="13" y="12"/>
                    <a:pt x="12" y="11"/>
                    <a:pt x="10" y="9"/>
                  </a:cubicBezTo>
                  <a:cubicBezTo>
                    <a:pt x="8" y="7"/>
                    <a:pt x="4" y="4"/>
                    <a:pt x="1" y="0"/>
                  </a:cubicBezTo>
                </a:path>
              </a:pathLst>
            </a:custGeom>
            <a:solidFill>
              <a:srgbClr val="2D2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2" name="Freeform 139"/>
            <p:cNvSpPr/>
            <p:nvPr/>
          </p:nvSpPr>
          <p:spPr bwMode="auto">
            <a:xfrm>
              <a:off x="4400551" y="4787900"/>
              <a:ext cx="88900" cy="85725"/>
            </a:xfrm>
            <a:custGeom>
              <a:avLst/>
              <a:gdLst>
                <a:gd name="T0" fmla="*/ 2147483646 w 21"/>
                <a:gd name="T1" fmla="*/ 0 h 20"/>
                <a:gd name="T2" fmla="*/ 2147483646 w 21"/>
                <a:gd name="T3" fmla="*/ 2147483646 h 20"/>
                <a:gd name="T4" fmla="*/ 2147483646 w 21"/>
                <a:gd name="T5" fmla="*/ 2147483646 h 20"/>
                <a:gd name="T6" fmla="*/ 2147483646 w 21"/>
                <a:gd name="T7" fmla="*/ 2147483646 h 20"/>
                <a:gd name="T8" fmla="*/ 2147483646 w 21"/>
                <a:gd name="T9" fmla="*/ 2147483646 h 20"/>
                <a:gd name="T10" fmla="*/ 2147483646 w 21"/>
                <a:gd name="T11" fmla="*/ 2147483646 h 20"/>
                <a:gd name="T12" fmla="*/ 2147483646 w 21"/>
                <a:gd name="T13" fmla="*/ 2147483646 h 20"/>
                <a:gd name="T14" fmla="*/ 0 w 21"/>
                <a:gd name="T15" fmla="*/ 2147483646 h 20"/>
                <a:gd name="T16" fmla="*/ 2147483646 w 21"/>
                <a:gd name="T17" fmla="*/ 2147483646 h 20"/>
                <a:gd name="T18" fmla="*/ 2147483646 w 21"/>
                <a:gd name="T19" fmla="*/ 2147483646 h 20"/>
                <a:gd name="T20" fmla="*/ 2147483646 w 21"/>
                <a:gd name="T21" fmla="*/ 2147483646 h 20"/>
                <a:gd name="T22" fmla="*/ 2147483646 w 21"/>
                <a:gd name="T23" fmla="*/ 2147483646 h 20"/>
                <a:gd name="T24" fmla="*/ 2147483646 w 21"/>
                <a:gd name="T25" fmla="*/ 2147483646 h 20"/>
                <a:gd name="T26" fmla="*/ 2147483646 w 21"/>
                <a:gd name="T27" fmla="*/ 2147483646 h 20"/>
                <a:gd name="T28" fmla="*/ 2147483646 w 21"/>
                <a:gd name="T29" fmla="*/ 2147483646 h 20"/>
                <a:gd name="T30" fmla="*/ 2147483646 w 21"/>
                <a:gd name="T31" fmla="*/ 0 h 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1" h="20">
                  <a:moveTo>
                    <a:pt x="4" y="0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8" y="7"/>
                    <a:pt x="11" y="9"/>
                    <a:pt x="14" y="12"/>
                  </a:cubicBezTo>
                  <a:cubicBezTo>
                    <a:pt x="12" y="13"/>
                    <a:pt x="12" y="13"/>
                    <a:pt x="11" y="15"/>
                  </a:cubicBezTo>
                  <a:cubicBezTo>
                    <a:pt x="8" y="13"/>
                    <a:pt x="5" y="10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8" y="15"/>
                    <a:pt x="14" y="20"/>
                    <a:pt x="15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7" y="19"/>
                    <a:pt x="17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8" y="18"/>
                    <a:pt x="18" y="18"/>
                    <a:pt x="19" y="17"/>
                  </a:cubicBezTo>
                  <a:cubicBezTo>
                    <a:pt x="20" y="16"/>
                    <a:pt x="20" y="16"/>
                    <a:pt x="21" y="15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0" y="15"/>
                    <a:pt x="12" y="9"/>
                    <a:pt x="4" y="0"/>
                  </a:cubicBezTo>
                </a:path>
              </a:pathLst>
            </a:custGeom>
            <a:solidFill>
              <a:srgbClr val="DFA5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" name="Freeform 140"/>
            <p:cNvSpPr/>
            <p:nvPr/>
          </p:nvSpPr>
          <p:spPr bwMode="auto">
            <a:xfrm>
              <a:off x="4405313" y="4792663"/>
              <a:ext cx="53975" cy="58738"/>
            </a:xfrm>
            <a:custGeom>
              <a:avLst/>
              <a:gdLst>
                <a:gd name="T0" fmla="*/ 2147483646 w 13"/>
                <a:gd name="T1" fmla="*/ 0 h 14"/>
                <a:gd name="T2" fmla="*/ 0 w 13"/>
                <a:gd name="T3" fmla="*/ 2147483646 h 14"/>
                <a:gd name="T4" fmla="*/ 0 w 13"/>
                <a:gd name="T5" fmla="*/ 2147483646 h 14"/>
                <a:gd name="T6" fmla="*/ 2147483646 w 13"/>
                <a:gd name="T7" fmla="*/ 2147483646 h 14"/>
                <a:gd name="T8" fmla="*/ 2147483646 w 13"/>
                <a:gd name="T9" fmla="*/ 2147483646 h 14"/>
                <a:gd name="T10" fmla="*/ 2147483646 w 13"/>
                <a:gd name="T11" fmla="*/ 2147483646 h 14"/>
                <a:gd name="T12" fmla="*/ 2147483646 w 13"/>
                <a:gd name="T13" fmla="*/ 0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" h="14">
                  <a:moveTo>
                    <a:pt x="2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4" y="9"/>
                    <a:pt x="7" y="12"/>
                    <a:pt x="10" y="14"/>
                  </a:cubicBezTo>
                  <a:cubicBezTo>
                    <a:pt x="11" y="12"/>
                    <a:pt x="11" y="12"/>
                    <a:pt x="13" y="11"/>
                  </a:cubicBezTo>
                  <a:cubicBezTo>
                    <a:pt x="10" y="8"/>
                    <a:pt x="7" y="6"/>
                    <a:pt x="4" y="2"/>
                  </a:cubicBezTo>
                  <a:cubicBezTo>
                    <a:pt x="3" y="2"/>
                    <a:pt x="3" y="1"/>
                    <a:pt x="2" y="0"/>
                  </a:cubicBezTo>
                </a:path>
              </a:pathLst>
            </a:custGeom>
            <a:solidFill>
              <a:srgbClr val="9A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" name="Freeform 141"/>
            <p:cNvSpPr/>
            <p:nvPr/>
          </p:nvSpPr>
          <p:spPr bwMode="auto">
            <a:xfrm>
              <a:off x="4413251" y="4873625"/>
              <a:ext cx="46038" cy="73025"/>
            </a:xfrm>
            <a:custGeom>
              <a:avLst/>
              <a:gdLst>
                <a:gd name="T0" fmla="*/ 2147483646 w 11"/>
                <a:gd name="T1" fmla="*/ 0 h 17"/>
                <a:gd name="T2" fmla="*/ 2147483646 w 11"/>
                <a:gd name="T3" fmla="*/ 0 h 17"/>
                <a:gd name="T4" fmla="*/ 2147483646 w 11"/>
                <a:gd name="T5" fmla="*/ 2147483646 h 17"/>
                <a:gd name="T6" fmla="*/ 0 w 11"/>
                <a:gd name="T7" fmla="*/ 2147483646 h 17"/>
                <a:gd name="T8" fmla="*/ 2147483646 w 11"/>
                <a:gd name="T9" fmla="*/ 2147483646 h 17"/>
                <a:gd name="T10" fmla="*/ 2147483646 w 11"/>
                <a:gd name="T11" fmla="*/ 2147483646 h 17"/>
                <a:gd name="T12" fmla="*/ 2147483646 w 11"/>
                <a:gd name="T13" fmla="*/ 2147483646 h 17"/>
                <a:gd name="T14" fmla="*/ 2147483646 w 11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" h="17"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5" y="2"/>
                    <a:pt x="3" y="4"/>
                    <a:pt x="1" y="6"/>
                  </a:cubicBezTo>
                  <a:cubicBezTo>
                    <a:pt x="1" y="10"/>
                    <a:pt x="0" y="14"/>
                    <a:pt x="0" y="1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5"/>
                    <a:pt x="11" y="3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2"/>
                    <a:pt x="9" y="1"/>
                    <a:pt x="7" y="0"/>
                  </a:cubicBezTo>
                </a:path>
              </a:pathLst>
            </a:custGeom>
            <a:solidFill>
              <a:srgbClr val="DAB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" name="Freeform 142"/>
            <p:cNvSpPr/>
            <p:nvPr/>
          </p:nvSpPr>
          <p:spPr bwMode="auto">
            <a:xfrm>
              <a:off x="3965576" y="5035550"/>
              <a:ext cx="1171575" cy="325438"/>
            </a:xfrm>
            <a:custGeom>
              <a:avLst/>
              <a:gdLst>
                <a:gd name="T0" fmla="*/ 2147483646 w 275"/>
                <a:gd name="T1" fmla="*/ 2147483646 h 76"/>
                <a:gd name="T2" fmla="*/ 2147483646 w 275"/>
                <a:gd name="T3" fmla="*/ 2147483646 h 76"/>
                <a:gd name="T4" fmla="*/ 2147483646 w 275"/>
                <a:gd name="T5" fmla="*/ 2147483646 h 76"/>
                <a:gd name="T6" fmla="*/ 2147483646 w 275"/>
                <a:gd name="T7" fmla="*/ 2147483646 h 76"/>
                <a:gd name="T8" fmla="*/ 2147483646 w 275"/>
                <a:gd name="T9" fmla="*/ 2147483646 h 76"/>
                <a:gd name="T10" fmla="*/ 2147483646 w 275"/>
                <a:gd name="T11" fmla="*/ 2147483646 h 76"/>
                <a:gd name="T12" fmla="*/ 2147483646 w 275"/>
                <a:gd name="T13" fmla="*/ 2147483646 h 76"/>
                <a:gd name="T14" fmla="*/ 2147483646 w 275"/>
                <a:gd name="T15" fmla="*/ 2147483646 h 76"/>
                <a:gd name="T16" fmla="*/ 2147483646 w 275"/>
                <a:gd name="T17" fmla="*/ 2147483646 h 76"/>
                <a:gd name="T18" fmla="*/ 2147483646 w 275"/>
                <a:gd name="T19" fmla="*/ 2147483646 h 76"/>
                <a:gd name="T20" fmla="*/ 2147483646 w 275"/>
                <a:gd name="T21" fmla="*/ 2147483646 h 76"/>
                <a:gd name="T22" fmla="*/ 2147483646 w 275"/>
                <a:gd name="T23" fmla="*/ 0 h 76"/>
                <a:gd name="T24" fmla="*/ 2147483646 w 275"/>
                <a:gd name="T25" fmla="*/ 2147483646 h 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5" h="76">
                  <a:moveTo>
                    <a:pt x="116" y="33"/>
                  </a:moveTo>
                  <a:cubicBezTo>
                    <a:pt x="113" y="33"/>
                    <a:pt x="110" y="33"/>
                    <a:pt x="109" y="33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15" y="55"/>
                    <a:pt x="6" y="57"/>
                    <a:pt x="3" y="45"/>
                  </a:cubicBezTo>
                  <a:cubicBezTo>
                    <a:pt x="0" y="61"/>
                    <a:pt x="14" y="76"/>
                    <a:pt x="33" y="72"/>
                  </a:cubicBezTo>
                  <a:cubicBezTo>
                    <a:pt x="111" y="53"/>
                    <a:pt x="111" y="53"/>
                    <a:pt x="111" y="53"/>
                  </a:cubicBezTo>
                  <a:cubicBezTo>
                    <a:pt x="113" y="53"/>
                    <a:pt x="115" y="53"/>
                    <a:pt x="118" y="54"/>
                  </a:cubicBezTo>
                  <a:cubicBezTo>
                    <a:pt x="165" y="75"/>
                    <a:pt x="221" y="61"/>
                    <a:pt x="226" y="61"/>
                  </a:cubicBezTo>
                  <a:cubicBezTo>
                    <a:pt x="253" y="61"/>
                    <a:pt x="275" y="61"/>
                    <a:pt x="275" y="61"/>
                  </a:cubicBezTo>
                  <a:cubicBezTo>
                    <a:pt x="275" y="52"/>
                    <a:pt x="275" y="52"/>
                    <a:pt x="275" y="52"/>
                  </a:cubicBezTo>
                  <a:cubicBezTo>
                    <a:pt x="275" y="52"/>
                    <a:pt x="234" y="52"/>
                    <a:pt x="207" y="52"/>
                  </a:cubicBezTo>
                  <a:cubicBezTo>
                    <a:pt x="215" y="44"/>
                    <a:pt x="224" y="31"/>
                    <a:pt x="224" y="0"/>
                  </a:cubicBezTo>
                  <a:cubicBezTo>
                    <a:pt x="220" y="16"/>
                    <a:pt x="213" y="65"/>
                    <a:pt x="116" y="33"/>
                  </a:cubicBezTo>
                </a:path>
              </a:pathLst>
            </a:custGeom>
            <a:solidFill>
              <a:srgbClr val="EFC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6" name="Freeform 143"/>
            <p:cNvSpPr/>
            <p:nvPr/>
          </p:nvSpPr>
          <p:spPr bwMode="auto">
            <a:xfrm>
              <a:off x="3962401" y="4967288"/>
              <a:ext cx="446088" cy="333375"/>
            </a:xfrm>
            <a:custGeom>
              <a:avLst/>
              <a:gdLst>
                <a:gd name="T0" fmla="*/ 2147483646 w 105"/>
                <a:gd name="T1" fmla="*/ 2147483646 h 78"/>
                <a:gd name="T2" fmla="*/ 2147483646 w 105"/>
                <a:gd name="T3" fmla="*/ 2147483646 h 78"/>
                <a:gd name="T4" fmla="*/ 2147483646 w 105"/>
                <a:gd name="T5" fmla="*/ 2147483646 h 78"/>
                <a:gd name="T6" fmla="*/ 2147483646 w 105"/>
                <a:gd name="T7" fmla="*/ 2147483646 h 78"/>
                <a:gd name="T8" fmla="*/ 2147483646 w 105"/>
                <a:gd name="T9" fmla="*/ 2147483646 h 78"/>
                <a:gd name="T10" fmla="*/ 2147483646 w 105"/>
                <a:gd name="T11" fmla="*/ 0 h 78"/>
                <a:gd name="T12" fmla="*/ 2147483646 w 105"/>
                <a:gd name="T13" fmla="*/ 2147483646 h 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5" h="78">
                  <a:moveTo>
                    <a:pt x="82" y="19"/>
                  </a:moveTo>
                  <a:cubicBezTo>
                    <a:pt x="23" y="41"/>
                    <a:pt x="23" y="41"/>
                    <a:pt x="23" y="41"/>
                  </a:cubicBezTo>
                  <a:cubicBezTo>
                    <a:pt x="3" y="51"/>
                    <a:pt x="0" y="67"/>
                    <a:pt x="7" y="78"/>
                  </a:cubicBezTo>
                  <a:cubicBezTo>
                    <a:pt x="5" y="68"/>
                    <a:pt x="6" y="55"/>
                    <a:pt x="22" y="48"/>
                  </a:cubicBezTo>
                  <a:cubicBezTo>
                    <a:pt x="22" y="48"/>
                    <a:pt x="71" y="33"/>
                    <a:pt x="87" y="27"/>
                  </a:cubicBezTo>
                  <a:cubicBezTo>
                    <a:pt x="101" y="22"/>
                    <a:pt x="105" y="0"/>
                    <a:pt x="105" y="0"/>
                  </a:cubicBezTo>
                  <a:cubicBezTo>
                    <a:pt x="102" y="10"/>
                    <a:pt x="82" y="19"/>
                    <a:pt x="82" y="19"/>
                  </a:cubicBezTo>
                  <a:close/>
                </a:path>
              </a:pathLst>
            </a:custGeom>
            <a:solidFill>
              <a:srgbClr val="FBE3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7" name="Freeform 144"/>
            <p:cNvSpPr/>
            <p:nvPr/>
          </p:nvSpPr>
          <p:spPr bwMode="auto">
            <a:xfrm>
              <a:off x="3944938" y="5159375"/>
              <a:ext cx="238125" cy="196850"/>
            </a:xfrm>
            <a:custGeom>
              <a:avLst/>
              <a:gdLst>
                <a:gd name="T0" fmla="*/ 2147483646 w 56"/>
                <a:gd name="T1" fmla="*/ 2147483646 h 46"/>
                <a:gd name="T2" fmla="*/ 2147483646 w 56"/>
                <a:gd name="T3" fmla="*/ 2147483646 h 46"/>
                <a:gd name="T4" fmla="*/ 2147483646 w 56"/>
                <a:gd name="T5" fmla="*/ 2147483646 h 46"/>
                <a:gd name="T6" fmla="*/ 2147483646 w 56"/>
                <a:gd name="T7" fmla="*/ 2147483646 h 46"/>
                <a:gd name="T8" fmla="*/ 2147483646 w 56"/>
                <a:gd name="T9" fmla="*/ 2147483646 h 46"/>
                <a:gd name="T10" fmla="*/ 2147483646 w 56"/>
                <a:gd name="T11" fmla="*/ 2147483646 h 46"/>
                <a:gd name="T12" fmla="*/ 2147483646 w 56"/>
                <a:gd name="T13" fmla="*/ 2147483646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" h="46">
                  <a:moveTo>
                    <a:pt x="39" y="1"/>
                  </a:moveTo>
                  <a:cubicBezTo>
                    <a:pt x="20" y="7"/>
                    <a:pt x="20" y="7"/>
                    <a:pt x="20" y="7"/>
                  </a:cubicBezTo>
                  <a:cubicBezTo>
                    <a:pt x="0" y="17"/>
                    <a:pt x="13" y="46"/>
                    <a:pt x="30" y="40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3" y="33"/>
                    <a:pt x="56" y="29"/>
                    <a:pt x="55" y="25"/>
                  </a:cubicBezTo>
                  <a:cubicBezTo>
                    <a:pt x="49" y="6"/>
                    <a:pt x="49" y="6"/>
                    <a:pt x="49" y="6"/>
                  </a:cubicBezTo>
                  <a:cubicBezTo>
                    <a:pt x="47" y="2"/>
                    <a:pt x="43" y="0"/>
                    <a:pt x="39" y="1"/>
                  </a:cubicBezTo>
                  <a:close/>
                </a:path>
              </a:pathLst>
            </a:custGeom>
            <a:solidFill>
              <a:srgbClr val="EFC9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8" name="Freeform 145"/>
            <p:cNvSpPr/>
            <p:nvPr/>
          </p:nvSpPr>
          <p:spPr bwMode="auto">
            <a:xfrm>
              <a:off x="3975101" y="5181600"/>
              <a:ext cx="190500" cy="157163"/>
            </a:xfrm>
            <a:custGeom>
              <a:avLst/>
              <a:gdLst>
                <a:gd name="T0" fmla="*/ 2147483646 w 45"/>
                <a:gd name="T1" fmla="*/ 2147483646 h 37"/>
                <a:gd name="T2" fmla="*/ 2147483646 w 45"/>
                <a:gd name="T3" fmla="*/ 2147483646 h 37"/>
                <a:gd name="T4" fmla="*/ 2147483646 w 45"/>
                <a:gd name="T5" fmla="*/ 2147483646 h 37"/>
                <a:gd name="T6" fmla="*/ 2147483646 w 45"/>
                <a:gd name="T7" fmla="*/ 2147483646 h 37"/>
                <a:gd name="T8" fmla="*/ 2147483646 w 45"/>
                <a:gd name="T9" fmla="*/ 2147483646 h 37"/>
                <a:gd name="T10" fmla="*/ 2147483646 w 45"/>
                <a:gd name="T11" fmla="*/ 2147483646 h 37"/>
                <a:gd name="T12" fmla="*/ 2147483646 w 45"/>
                <a:gd name="T13" fmla="*/ 2147483646 h 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" h="37">
                  <a:moveTo>
                    <a:pt x="31" y="1"/>
                  </a:moveTo>
                  <a:cubicBezTo>
                    <a:pt x="16" y="6"/>
                    <a:pt x="16" y="6"/>
                    <a:pt x="16" y="6"/>
                  </a:cubicBezTo>
                  <a:cubicBezTo>
                    <a:pt x="0" y="13"/>
                    <a:pt x="10" y="37"/>
                    <a:pt x="24" y="32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43" y="26"/>
                    <a:pt x="45" y="23"/>
                    <a:pt x="44" y="20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8" y="2"/>
                    <a:pt x="34" y="0"/>
                    <a:pt x="31" y="1"/>
                  </a:cubicBezTo>
                  <a:close/>
                </a:path>
              </a:pathLst>
            </a:custGeom>
            <a:solidFill>
              <a:srgbClr val="FEFB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" name="Freeform 146"/>
            <p:cNvSpPr/>
            <p:nvPr/>
          </p:nvSpPr>
          <p:spPr bwMode="auto">
            <a:xfrm>
              <a:off x="3990976" y="5189538"/>
              <a:ext cx="174625" cy="141288"/>
            </a:xfrm>
            <a:custGeom>
              <a:avLst/>
              <a:gdLst>
                <a:gd name="T0" fmla="*/ 2147483646 w 41"/>
                <a:gd name="T1" fmla="*/ 2147483646 h 33"/>
                <a:gd name="T2" fmla="*/ 2147483646 w 41"/>
                <a:gd name="T3" fmla="*/ 2147483646 h 33"/>
                <a:gd name="T4" fmla="*/ 2147483646 w 41"/>
                <a:gd name="T5" fmla="*/ 2147483646 h 33"/>
                <a:gd name="T6" fmla="*/ 2147483646 w 41"/>
                <a:gd name="T7" fmla="*/ 2147483646 h 33"/>
                <a:gd name="T8" fmla="*/ 2147483646 w 41"/>
                <a:gd name="T9" fmla="*/ 2147483646 h 33"/>
                <a:gd name="T10" fmla="*/ 2147483646 w 41"/>
                <a:gd name="T11" fmla="*/ 2147483646 h 33"/>
                <a:gd name="T12" fmla="*/ 2147483646 w 41"/>
                <a:gd name="T13" fmla="*/ 2147483646 h 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33">
                  <a:moveTo>
                    <a:pt x="40" y="19"/>
                  </a:moveTo>
                  <a:cubicBezTo>
                    <a:pt x="35" y="5"/>
                    <a:pt x="35" y="5"/>
                    <a:pt x="35" y="5"/>
                  </a:cubicBezTo>
                  <a:cubicBezTo>
                    <a:pt x="34" y="2"/>
                    <a:pt x="30" y="0"/>
                    <a:pt x="27" y="1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0" y="12"/>
                    <a:pt x="11" y="33"/>
                    <a:pt x="24" y="29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9" y="24"/>
                    <a:pt x="41" y="21"/>
                    <a:pt x="40" y="19"/>
                  </a:cubicBezTo>
                  <a:close/>
                </a:path>
              </a:pathLst>
            </a:custGeom>
            <a:solidFill>
              <a:srgbClr val="FD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" name="Freeform 147"/>
            <p:cNvSpPr/>
            <p:nvPr/>
          </p:nvSpPr>
          <p:spPr bwMode="auto">
            <a:xfrm>
              <a:off x="3816351" y="5022850"/>
              <a:ext cx="52388" cy="106363"/>
            </a:xfrm>
            <a:custGeom>
              <a:avLst/>
              <a:gdLst>
                <a:gd name="T0" fmla="*/ 2147483646 w 12"/>
                <a:gd name="T1" fmla="*/ 2147483646 h 25"/>
                <a:gd name="T2" fmla="*/ 2147483646 w 12"/>
                <a:gd name="T3" fmla="*/ 0 h 25"/>
                <a:gd name="T4" fmla="*/ 0 w 12"/>
                <a:gd name="T5" fmla="*/ 2147483646 h 25"/>
                <a:gd name="T6" fmla="*/ 2147483646 w 12"/>
                <a:gd name="T7" fmla="*/ 2147483646 h 25"/>
                <a:gd name="T8" fmla="*/ 2147483646 w 12"/>
                <a:gd name="T9" fmla="*/ 2147483646 h 25"/>
                <a:gd name="T10" fmla="*/ 2147483646 w 12"/>
                <a:gd name="T11" fmla="*/ 2147483646 h 25"/>
                <a:gd name="T12" fmla="*/ 2147483646 w 12"/>
                <a:gd name="T13" fmla="*/ 2147483646 h 25"/>
                <a:gd name="T14" fmla="*/ 2147483646 w 12"/>
                <a:gd name="T15" fmla="*/ 2147483646 h 2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" h="25">
                  <a:moveTo>
                    <a:pt x="8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8"/>
                    <a:pt x="1" y="18"/>
                    <a:pt x="0" y="24"/>
                  </a:cubicBezTo>
                  <a:cubicBezTo>
                    <a:pt x="1" y="25"/>
                    <a:pt x="1" y="25"/>
                    <a:pt x="3" y="25"/>
                  </a:cubicBezTo>
                  <a:cubicBezTo>
                    <a:pt x="7" y="25"/>
                    <a:pt x="10" y="23"/>
                    <a:pt x="10" y="2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9"/>
                    <a:pt x="12" y="8"/>
                    <a:pt x="12" y="6"/>
                  </a:cubicBezTo>
                  <a:cubicBezTo>
                    <a:pt x="12" y="4"/>
                    <a:pt x="10" y="2"/>
                    <a:pt x="8" y="1"/>
                  </a:cubicBezTo>
                  <a:close/>
                </a:path>
              </a:pathLst>
            </a:custGeom>
            <a:solidFill>
              <a:srgbClr val="FDF5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" name="Freeform 148"/>
            <p:cNvSpPr/>
            <p:nvPr/>
          </p:nvSpPr>
          <p:spPr bwMode="auto">
            <a:xfrm>
              <a:off x="5018088" y="4932363"/>
              <a:ext cx="119063" cy="325438"/>
            </a:xfrm>
            <a:custGeom>
              <a:avLst/>
              <a:gdLst>
                <a:gd name="T0" fmla="*/ 2147483646 w 28"/>
                <a:gd name="T1" fmla="*/ 0 h 76"/>
                <a:gd name="T2" fmla="*/ 2147483646 w 28"/>
                <a:gd name="T3" fmla="*/ 0 h 76"/>
                <a:gd name="T4" fmla="*/ 0 w 28"/>
                <a:gd name="T5" fmla="*/ 2147483646 h 76"/>
                <a:gd name="T6" fmla="*/ 2147483646 w 28"/>
                <a:gd name="T7" fmla="*/ 2147483646 h 76"/>
                <a:gd name="T8" fmla="*/ 2147483646 w 28"/>
                <a:gd name="T9" fmla="*/ 0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6">
                  <a:moveTo>
                    <a:pt x="28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6" y="76"/>
                    <a:pt x="28" y="76"/>
                    <a:pt x="28" y="76"/>
                  </a:cubicBezTo>
                  <a:cubicBezTo>
                    <a:pt x="28" y="0"/>
                    <a:pt x="28" y="0"/>
                    <a:pt x="28" y="0"/>
                  </a:cubicBezTo>
                </a:path>
              </a:pathLst>
            </a:custGeom>
            <a:solidFill>
              <a:srgbClr val="E7C4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2" name="Freeform 149"/>
            <p:cNvSpPr/>
            <p:nvPr/>
          </p:nvSpPr>
          <p:spPr bwMode="auto">
            <a:xfrm>
              <a:off x="5073651" y="4881563"/>
              <a:ext cx="63500" cy="50800"/>
            </a:xfrm>
            <a:custGeom>
              <a:avLst/>
              <a:gdLst>
                <a:gd name="T0" fmla="*/ 2147483646 w 40"/>
                <a:gd name="T1" fmla="*/ 0 h 32"/>
                <a:gd name="T2" fmla="*/ 2147483646 w 40"/>
                <a:gd name="T3" fmla="*/ 0 h 32"/>
                <a:gd name="T4" fmla="*/ 0 w 40"/>
                <a:gd name="T5" fmla="*/ 2147483646 h 32"/>
                <a:gd name="T6" fmla="*/ 2147483646 w 40"/>
                <a:gd name="T7" fmla="*/ 2147483646 h 32"/>
                <a:gd name="T8" fmla="*/ 2147483646 w 40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" h="32">
                  <a:moveTo>
                    <a:pt x="40" y="0"/>
                  </a:moveTo>
                  <a:lnTo>
                    <a:pt x="5" y="0"/>
                  </a:lnTo>
                  <a:lnTo>
                    <a:pt x="0" y="32"/>
                  </a:lnTo>
                  <a:lnTo>
                    <a:pt x="40" y="3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EAD1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" name="Freeform 150"/>
            <p:cNvSpPr/>
            <p:nvPr/>
          </p:nvSpPr>
          <p:spPr bwMode="auto">
            <a:xfrm>
              <a:off x="5073651" y="4881563"/>
              <a:ext cx="63500" cy="50800"/>
            </a:xfrm>
            <a:custGeom>
              <a:avLst/>
              <a:gdLst>
                <a:gd name="T0" fmla="*/ 2147483646 w 40"/>
                <a:gd name="T1" fmla="*/ 0 h 32"/>
                <a:gd name="T2" fmla="*/ 2147483646 w 40"/>
                <a:gd name="T3" fmla="*/ 0 h 32"/>
                <a:gd name="T4" fmla="*/ 0 w 40"/>
                <a:gd name="T5" fmla="*/ 2147483646 h 32"/>
                <a:gd name="T6" fmla="*/ 2147483646 w 40"/>
                <a:gd name="T7" fmla="*/ 2147483646 h 32"/>
                <a:gd name="T8" fmla="*/ 2147483646 w 40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" h="32">
                  <a:moveTo>
                    <a:pt x="40" y="0"/>
                  </a:moveTo>
                  <a:lnTo>
                    <a:pt x="5" y="0"/>
                  </a:lnTo>
                  <a:lnTo>
                    <a:pt x="0" y="32"/>
                  </a:lnTo>
                  <a:lnTo>
                    <a:pt x="40" y="32"/>
                  </a:lnTo>
                  <a:lnTo>
                    <a:pt x="4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" name="Freeform 151"/>
            <p:cNvSpPr/>
            <p:nvPr/>
          </p:nvSpPr>
          <p:spPr bwMode="auto">
            <a:xfrm>
              <a:off x="5013326" y="5257800"/>
              <a:ext cx="123825" cy="38100"/>
            </a:xfrm>
            <a:custGeom>
              <a:avLst/>
              <a:gdLst>
                <a:gd name="T0" fmla="*/ 2147483646 w 29"/>
                <a:gd name="T1" fmla="*/ 0 h 9"/>
                <a:gd name="T2" fmla="*/ 2147483646 w 29"/>
                <a:gd name="T3" fmla="*/ 0 h 9"/>
                <a:gd name="T4" fmla="*/ 2147483646 w 29"/>
                <a:gd name="T5" fmla="*/ 0 h 9"/>
                <a:gd name="T6" fmla="*/ 0 w 29"/>
                <a:gd name="T7" fmla="*/ 2147483646 h 9"/>
                <a:gd name="T8" fmla="*/ 2147483646 w 29"/>
                <a:gd name="T9" fmla="*/ 2147483646 h 9"/>
                <a:gd name="T10" fmla="*/ 2147483646 w 29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" h="9">
                  <a:moveTo>
                    <a:pt x="29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29" y="0"/>
                    <a:pt x="17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1" y="9"/>
                    <a:pt x="29" y="9"/>
                    <a:pt x="29" y="9"/>
                  </a:cubicBezTo>
                  <a:cubicBezTo>
                    <a:pt x="29" y="0"/>
                    <a:pt x="29" y="0"/>
                    <a:pt x="29" y="0"/>
                  </a:cubicBezTo>
                </a:path>
              </a:pathLst>
            </a:custGeom>
            <a:solidFill>
              <a:srgbClr val="DFB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5" name="Rectangle 152"/>
            <p:cNvSpPr>
              <a:spLocks noChangeArrowheads="1"/>
            </p:cNvSpPr>
            <p:nvPr/>
          </p:nvSpPr>
          <p:spPr bwMode="auto">
            <a:xfrm>
              <a:off x="5089526" y="4856163"/>
              <a:ext cx="733425" cy="5048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156" name="Freeform 153"/>
            <p:cNvSpPr/>
            <p:nvPr/>
          </p:nvSpPr>
          <p:spPr bwMode="auto">
            <a:xfrm>
              <a:off x="5114926" y="5103813"/>
              <a:ext cx="384175" cy="257175"/>
            </a:xfrm>
            <a:custGeom>
              <a:avLst/>
              <a:gdLst>
                <a:gd name="T0" fmla="*/ 0 w 90"/>
                <a:gd name="T1" fmla="*/ 2147483646 h 60"/>
                <a:gd name="T2" fmla="*/ 2147483646 w 90"/>
                <a:gd name="T3" fmla="*/ 2147483646 h 60"/>
                <a:gd name="T4" fmla="*/ 2147483646 w 90"/>
                <a:gd name="T5" fmla="*/ 0 h 60"/>
                <a:gd name="T6" fmla="*/ 0 w 90"/>
                <a:gd name="T7" fmla="*/ 0 h 60"/>
                <a:gd name="T8" fmla="*/ 0 w 90"/>
                <a:gd name="T9" fmla="*/ 2147483646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60">
                  <a:moveTo>
                    <a:pt x="0" y="60"/>
                  </a:moveTo>
                  <a:cubicBezTo>
                    <a:pt x="90" y="60"/>
                    <a:pt x="90" y="60"/>
                    <a:pt x="90" y="60"/>
                  </a:cubicBezTo>
                  <a:cubicBezTo>
                    <a:pt x="89" y="43"/>
                    <a:pt x="90" y="17"/>
                    <a:pt x="89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6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7" name="Freeform 154"/>
            <p:cNvSpPr/>
            <p:nvPr/>
          </p:nvSpPr>
          <p:spPr bwMode="auto">
            <a:xfrm>
              <a:off x="5226051" y="4826000"/>
              <a:ext cx="596900" cy="568325"/>
            </a:xfrm>
            <a:custGeom>
              <a:avLst/>
              <a:gdLst>
                <a:gd name="T0" fmla="*/ 0 w 376"/>
                <a:gd name="T1" fmla="*/ 0 h 358"/>
                <a:gd name="T2" fmla="*/ 0 w 376"/>
                <a:gd name="T3" fmla="*/ 2147483646 h 358"/>
                <a:gd name="T4" fmla="*/ 2147483646 w 376"/>
                <a:gd name="T5" fmla="*/ 2147483646 h 358"/>
                <a:gd name="T6" fmla="*/ 2147483646 w 376"/>
                <a:gd name="T7" fmla="*/ 2147483646 h 358"/>
                <a:gd name="T8" fmla="*/ 0 w 376"/>
                <a:gd name="T9" fmla="*/ 0 h 3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6" h="358">
                  <a:moveTo>
                    <a:pt x="0" y="0"/>
                  </a:moveTo>
                  <a:lnTo>
                    <a:pt x="0" y="358"/>
                  </a:lnTo>
                  <a:lnTo>
                    <a:pt x="376" y="358"/>
                  </a:lnTo>
                  <a:lnTo>
                    <a:pt x="37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555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8" name="Rectangle 155"/>
            <p:cNvSpPr>
              <a:spLocks noChangeArrowheads="1"/>
            </p:cNvSpPr>
            <p:nvPr/>
          </p:nvSpPr>
          <p:spPr bwMode="auto">
            <a:xfrm>
              <a:off x="5251451" y="5057775"/>
              <a:ext cx="571500" cy="336550"/>
            </a:xfrm>
            <a:prstGeom prst="rect">
              <a:avLst/>
            </a:prstGeom>
            <a:solidFill>
              <a:srgbClr val="4242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159" name="Freeform 156"/>
            <p:cNvSpPr/>
            <p:nvPr/>
          </p:nvSpPr>
          <p:spPr bwMode="auto">
            <a:xfrm>
              <a:off x="5281613" y="5262563"/>
              <a:ext cx="76200" cy="76200"/>
            </a:xfrm>
            <a:custGeom>
              <a:avLst/>
              <a:gdLst>
                <a:gd name="T0" fmla="*/ 2147483646 w 18"/>
                <a:gd name="T1" fmla="*/ 2147483646 h 18"/>
                <a:gd name="T2" fmla="*/ 2147483646 w 18"/>
                <a:gd name="T3" fmla="*/ 2147483646 h 18"/>
                <a:gd name="T4" fmla="*/ 2147483646 w 18"/>
                <a:gd name="T5" fmla="*/ 2147483646 h 18"/>
                <a:gd name="T6" fmla="*/ 2147483646 w 18"/>
                <a:gd name="T7" fmla="*/ 2147483646 h 18"/>
                <a:gd name="T8" fmla="*/ 2147483646 w 18"/>
                <a:gd name="T9" fmla="*/ 2147483646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18">
                  <a:moveTo>
                    <a:pt x="5" y="16"/>
                  </a:moveTo>
                  <a:cubicBezTo>
                    <a:pt x="9" y="18"/>
                    <a:pt x="14" y="17"/>
                    <a:pt x="16" y="13"/>
                  </a:cubicBezTo>
                  <a:cubicBezTo>
                    <a:pt x="18" y="9"/>
                    <a:pt x="17" y="4"/>
                    <a:pt x="13" y="2"/>
                  </a:cubicBezTo>
                  <a:cubicBezTo>
                    <a:pt x="9" y="0"/>
                    <a:pt x="4" y="1"/>
                    <a:pt x="2" y="5"/>
                  </a:cubicBezTo>
                  <a:cubicBezTo>
                    <a:pt x="0" y="9"/>
                    <a:pt x="1" y="14"/>
                    <a:pt x="5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0" name="Freeform 157"/>
            <p:cNvSpPr/>
            <p:nvPr/>
          </p:nvSpPr>
          <p:spPr bwMode="auto">
            <a:xfrm>
              <a:off x="5299076" y="5295900"/>
              <a:ext cx="15875" cy="17463"/>
            </a:xfrm>
            <a:custGeom>
              <a:avLst/>
              <a:gdLst>
                <a:gd name="T0" fmla="*/ 2147483646 w 4"/>
                <a:gd name="T1" fmla="*/ 2147483646 h 4"/>
                <a:gd name="T2" fmla="*/ 2147483646 w 4"/>
                <a:gd name="T3" fmla="*/ 2147483646 h 4"/>
                <a:gd name="T4" fmla="*/ 2147483646 w 4"/>
                <a:gd name="T5" fmla="*/ 0 h 4"/>
                <a:gd name="T6" fmla="*/ 2147483646 w 4"/>
                <a:gd name="T7" fmla="*/ 2147483646 h 4"/>
                <a:gd name="T8" fmla="*/ 2147483646 w 4"/>
                <a:gd name="T9" fmla="*/ 2147483646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3" y="3"/>
                    <a:pt x="3" y="3"/>
                  </a:cubicBezTo>
                  <a:cubicBezTo>
                    <a:pt x="4" y="2"/>
                    <a:pt x="4" y="1"/>
                    <a:pt x="3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5555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" name="Freeform 158"/>
            <p:cNvSpPr/>
            <p:nvPr/>
          </p:nvSpPr>
          <p:spPr bwMode="auto">
            <a:xfrm>
              <a:off x="5307013" y="5278438"/>
              <a:ext cx="17463" cy="17463"/>
            </a:xfrm>
            <a:custGeom>
              <a:avLst/>
              <a:gdLst>
                <a:gd name="T0" fmla="*/ 2147483646 w 4"/>
                <a:gd name="T1" fmla="*/ 2147483646 h 4"/>
                <a:gd name="T2" fmla="*/ 2147483646 w 4"/>
                <a:gd name="T3" fmla="*/ 2147483646 h 4"/>
                <a:gd name="T4" fmla="*/ 2147483646 w 4"/>
                <a:gd name="T5" fmla="*/ 2147483646 h 4"/>
                <a:gd name="T6" fmla="*/ 2147483646 w 4"/>
                <a:gd name="T7" fmla="*/ 2147483646 h 4"/>
                <a:gd name="T8" fmla="*/ 2147483646 w 4"/>
                <a:gd name="T9" fmla="*/ 2147483646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4"/>
                  </a:moveTo>
                  <a:cubicBezTo>
                    <a:pt x="2" y="4"/>
                    <a:pt x="3" y="4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4"/>
                  </a:cubicBezTo>
                  <a:close/>
                </a:path>
              </a:pathLst>
            </a:custGeom>
            <a:solidFill>
              <a:srgbClr val="5555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" name="Freeform 159"/>
            <p:cNvSpPr/>
            <p:nvPr/>
          </p:nvSpPr>
          <p:spPr bwMode="auto">
            <a:xfrm>
              <a:off x="5314951" y="5305425"/>
              <a:ext cx="17463" cy="15875"/>
            </a:xfrm>
            <a:custGeom>
              <a:avLst/>
              <a:gdLst>
                <a:gd name="T0" fmla="*/ 2147483646 w 4"/>
                <a:gd name="T1" fmla="*/ 2147483646 h 4"/>
                <a:gd name="T2" fmla="*/ 2147483646 w 4"/>
                <a:gd name="T3" fmla="*/ 2147483646 h 4"/>
                <a:gd name="T4" fmla="*/ 2147483646 w 4"/>
                <a:gd name="T5" fmla="*/ 2147483646 h 4"/>
                <a:gd name="T6" fmla="*/ 2147483646 w 4"/>
                <a:gd name="T7" fmla="*/ 2147483646 h 4"/>
                <a:gd name="T8" fmla="*/ 2147483646 w 4"/>
                <a:gd name="T9" fmla="*/ 2147483646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3" y="4"/>
                    <a:pt x="4" y="3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5555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" name="Freeform 160"/>
            <p:cNvSpPr/>
            <p:nvPr/>
          </p:nvSpPr>
          <p:spPr bwMode="auto">
            <a:xfrm>
              <a:off x="5324476" y="5291138"/>
              <a:ext cx="17463" cy="14288"/>
            </a:xfrm>
            <a:custGeom>
              <a:avLst/>
              <a:gdLst>
                <a:gd name="T0" fmla="*/ 2147483646 w 4"/>
                <a:gd name="T1" fmla="*/ 2147483646 h 3"/>
                <a:gd name="T2" fmla="*/ 2147483646 w 4"/>
                <a:gd name="T3" fmla="*/ 2147483646 h 3"/>
                <a:gd name="T4" fmla="*/ 2147483646 w 4"/>
                <a:gd name="T5" fmla="*/ 0 h 3"/>
                <a:gd name="T6" fmla="*/ 2147483646 w 4"/>
                <a:gd name="T7" fmla="*/ 2147483646 h 3"/>
                <a:gd name="T8" fmla="*/ 2147483646 w 4"/>
                <a:gd name="T9" fmla="*/ 2147483646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2" y="3"/>
                    <a:pt x="3" y="3"/>
                    <a:pt x="3" y="2"/>
                  </a:cubicBezTo>
                  <a:cubicBezTo>
                    <a:pt x="4" y="1"/>
                    <a:pt x="4" y="0"/>
                    <a:pt x="3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lose/>
                </a:path>
              </a:pathLst>
            </a:custGeom>
            <a:solidFill>
              <a:srgbClr val="5555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" name="Freeform 161"/>
            <p:cNvSpPr/>
            <p:nvPr/>
          </p:nvSpPr>
          <p:spPr bwMode="auto">
            <a:xfrm>
              <a:off x="5392738" y="5262563"/>
              <a:ext cx="80963" cy="76200"/>
            </a:xfrm>
            <a:custGeom>
              <a:avLst/>
              <a:gdLst>
                <a:gd name="T0" fmla="*/ 2147483646 w 19"/>
                <a:gd name="T1" fmla="*/ 2147483646 h 18"/>
                <a:gd name="T2" fmla="*/ 2147483646 w 19"/>
                <a:gd name="T3" fmla="*/ 2147483646 h 18"/>
                <a:gd name="T4" fmla="*/ 2147483646 w 19"/>
                <a:gd name="T5" fmla="*/ 2147483646 h 18"/>
                <a:gd name="T6" fmla="*/ 2147483646 w 19"/>
                <a:gd name="T7" fmla="*/ 2147483646 h 18"/>
                <a:gd name="T8" fmla="*/ 2147483646 w 19"/>
                <a:gd name="T9" fmla="*/ 2147483646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18">
                  <a:moveTo>
                    <a:pt x="5" y="16"/>
                  </a:moveTo>
                  <a:cubicBezTo>
                    <a:pt x="9" y="18"/>
                    <a:pt x="14" y="17"/>
                    <a:pt x="17" y="13"/>
                  </a:cubicBezTo>
                  <a:cubicBezTo>
                    <a:pt x="19" y="9"/>
                    <a:pt x="17" y="4"/>
                    <a:pt x="13" y="2"/>
                  </a:cubicBezTo>
                  <a:cubicBezTo>
                    <a:pt x="9" y="0"/>
                    <a:pt x="4" y="1"/>
                    <a:pt x="2" y="5"/>
                  </a:cubicBezTo>
                  <a:cubicBezTo>
                    <a:pt x="0" y="9"/>
                    <a:pt x="2" y="14"/>
                    <a:pt x="5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5" name="Freeform 162"/>
            <p:cNvSpPr/>
            <p:nvPr/>
          </p:nvSpPr>
          <p:spPr bwMode="auto">
            <a:xfrm>
              <a:off x="5413376" y="5295900"/>
              <a:ext cx="12700" cy="17463"/>
            </a:xfrm>
            <a:custGeom>
              <a:avLst/>
              <a:gdLst>
                <a:gd name="T0" fmla="*/ 2147483646 w 3"/>
                <a:gd name="T1" fmla="*/ 2147483646 h 4"/>
                <a:gd name="T2" fmla="*/ 2147483646 w 3"/>
                <a:gd name="T3" fmla="*/ 2147483646 h 4"/>
                <a:gd name="T4" fmla="*/ 2147483646 w 3"/>
                <a:gd name="T5" fmla="*/ 0 h 4"/>
                <a:gd name="T6" fmla="*/ 0 w 3"/>
                <a:gd name="T7" fmla="*/ 2147483646 h 4"/>
                <a:gd name="T8" fmla="*/ 2147483646 w 3"/>
                <a:gd name="T9" fmla="*/ 2147483646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1" y="4"/>
                    <a:pt x="2" y="3"/>
                    <a:pt x="3" y="3"/>
                  </a:cubicBezTo>
                  <a:cubicBezTo>
                    <a:pt x="3" y="2"/>
                    <a:pt x="3" y="1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5555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" name="Freeform 163"/>
            <p:cNvSpPr/>
            <p:nvPr/>
          </p:nvSpPr>
          <p:spPr bwMode="auto">
            <a:xfrm>
              <a:off x="5421313" y="5278438"/>
              <a:ext cx="14288" cy="17463"/>
            </a:xfrm>
            <a:custGeom>
              <a:avLst/>
              <a:gdLst>
                <a:gd name="T0" fmla="*/ 2147483646 w 3"/>
                <a:gd name="T1" fmla="*/ 2147483646 h 4"/>
                <a:gd name="T2" fmla="*/ 2147483646 w 3"/>
                <a:gd name="T3" fmla="*/ 2147483646 h 4"/>
                <a:gd name="T4" fmla="*/ 2147483646 w 3"/>
                <a:gd name="T5" fmla="*/ 2147483646 h 4"/>
                <a:gd name="T6" fmla="*/ 0 w 3"/>
                <a:gd name="T7" fmla="*/ 2147483646 h 4"/>
                <a:gd name="T8" fmla="*/ 2147483646 w 3"/>
                <a:gd name="T9" fmla="*/ 2147483646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2" y="4"/>
                    <a:pt x="3" y="3"/>
                  </a:cubicBezTo>
                  <a:cubicBezTo>
                    <a:pt x="3" y="2"/>
                    <a:pt x="3" y="1"/>
                    <a:pt x="2" y="1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4"/>
                  </a:cubicBezTo>
                  <a:close/>
                </a:path>
              </a:pathLst>
            </a:custGeom>
            <a:solidFill>
              <a:srgbClr val="5555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7" name="Freeform 164"/>
            <p:cNvSpPr/>
            <p:nvPr/>
          </p:nvSpPr>
          <p:spPr bwMode="auto">
            <a:xfrm>
              <a:off x="5430838" y="5305425"/>
              <a:ext cx="12700" cy="15875"/>
            </a:xfrm>
            <a:custGeom>
              <a:avLst/>
              <a:gdLst>
                <a:gd name="T0" fmla="*/ 2147483646 w 3"/>
                <a:gd name="T1" fmla="*/ 2147483646 h 4"/>
                <a:gd name="T2" fmla="*/ 2147483646 w 3"/>
                <a:gd name="T3" fmla="*/ 2147483646 h 4"/>
                <a:gd name="T4" fmla="*/ 2147483646 w 3"/>
                <a:gd name="T5" fmla="*/ 2147483646 h 4"/>
                <a:gd name="T6" fmla="*/ 0 w 3"/>
                <a:gd name="T7" fmla="*/ 2147483646 h 4"/>
                <a:gd name="T8" fmla="*/ 2147483646 w 3"/>
                <a:gd name="T9" fmla="*/ 2147483646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1" y="4"/>
                    <a:pt x="2" y="4"/>
                    <a:pt x="3" y="3"/>
                  </a:cubicBezTo>
                  <a:cubicBezTo>
                    <a:pt x="3" y="2"/>
                    <a:pt x="3" y="1"/>
                    <a:pt x="2" y="1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5555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8" name="Freeform 165"/>
            <p:cNvSpPr/>
            <p:nvPr/>
          </p:nvSpPr>
          <p:spPr bwMode="auto">
            <a:xfrm>
              <a:off x="5438776" y="5291138"/>
              <a:ext cx="12700" cy="14288"/>
            </a:xfrm>
            <a:custGeom>
              <a:avLst/>
              <a:gdLst>
                <a:gd name="T0" fmla="*/ 2147483646 w 3"/>
                <a:gd name="T1" fmla="*/ 2147483646 h 3"/>
                <a:gd name="T2" fmla="*/ 2147483646 w 3"/>
                <a:gd name="T3" fmla="*/ 2147483646 h 3"/>
                <a:gd name="T4" fmla="*/ 2147483646 w 3"/>
                <a:gd name="T5" fmla="*/ 0 h 3"/>
                <a:gd name="T6" fmla="*/ 0 w 3"/>
                <a:gd name="T7" fmla="*/ 2147483646 h 3"/>
                <a:gd name="T8" fmla="*/ 2147483646 w 3"/>
                <a:gd name="T9" fmla="*/ 2147483646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3"/>
                    <a:pt x="2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3"/>
                  </a:cubicBezTo>
                  <a:close/>
                </a:path>
              </a:pathLst>
            </a:custGeom>
            <a:solidFill>
              <a:srgbClr val="5555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9" name="Freeform 166"/>
            <p:cNvSpPr/>
            <p:nvPr/>
          </p:nvSpPr>
          <p:spPr bwMode="auto">
            <a:xfrm>
              <a:off x="5226051" y="4826000"/>
              <a:ext cx="596900" cy="568325"/>
            </a:xfrm>
            <a:custGeom>
              <a:avLst/>
              <a:gdLst>
                <a:gd name="T0" fmla="*/ 2147483646 w 376"/>
                <a:gd name="T1" fmla="*/ 2147483646 h 358"/>
                <a:gd name="T2" fmla="*/ 2147483646 w 376"/>
                <a:gd name="T3" fmla="*/ 2147483646 h 358"/>
                <a:gd name="T4" fmla="*/ 0 w 376"/>
                <a:gd name="T5" fmla="*/ 2147483646 h 358"/>
                <a:gd name="T6" fmla="*/ 0 w 376"/>
                <a:gd name="T7" fmla="*/ 0 h 358"/>
                <a:gd name="T8" fmla="*/ 2147483646 w 376"/>
                <a:gd name="T9" fmla="*/ 0 h 358"/>
                <a:gd name="T10" fmla="*/ 2147483646 w 376"/>
                <a:gd name="T11" fmla="*/ 2147483646 h 358"/>
                <a:gd name="T12" fmla="*/ 2147483646 w 376"/>
                <a:gd name="T13" fmla="*/ 2147483646 h 3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6" h="358">
                  <a:moveTo>
                    <a:pt x="19" y="24"/>
                  </a:moveTo>
                  <a:lnTo>
                    <a:pt x="19" y="358"/>
                  </a:lnTo>
                  <a:lnTo>
                    <a:pt x="0" y="358"/>
                  </a:lnTo>
                  <a:lnTo>
                    <a:pt x="0" y="0"/>
                  </a:lnTo>
                  <a:lnTo>
                    <a:pt x="376" y="0"/>
                  </a:lnTo>
                  <a:lnTo>
                    <a:pt x="376" y="24"/>
                  </a:lnTo>
                  <a:lnTo>
                    <a:pt x="19" y="24"/>
                  </a:lnTo>
                  <a:close/>
                </a:path>
              </a:pathLst>
            </a:custGeom>
            <a:solidFill>
              <a:srgbClr val="7B77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0" name="圆角矩形 169"/>
          <p:cNvSpPr/>
          <p:nvPr/>
        </p:nvSpPr>
        <p:spPr>
          <a:xfrm>
            <a:off x="1249363" y="1657350"/>
            <a:ext cx="1885950" cy="3959225"/>
          </a:xfrm>
          <a:prstGeom prst="roundRect">
            <a:avLst/>
          </a:prstGeom>
          <a:solidFill>
            <a:srgbClr val="C2C4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71" name="圆角矩形 170"/>
          <p:cNvSpPr/>
          <p:nvPr/>
        </p:nvSpPr>
        <p:spPr>
          <a:xfrm>
            <a:off x="3608388" y="1657350"/>
            <a:ext cx="1885950" cy="3959225"/>
          </a:xfrm>
          <a:prstGeom prst="roundRect">
            <a:avLst/>
          </a:prstGeom>
          <a:solidFill>
            <a:srgbClr val="C2C4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72" name="圆角矩形 171"/>
          <p:cNvSpPr/>
          <p:nvPr/>
        </p:nvSpPr>
        <p:spPr>
          <a:xfrm>
            <a:off x="1249363" y="1657350"/>
            <a:ext cx="1885950" cy="1457325"/>
          </a:xfrm>
          <a:prstGeom prst="roundRect">
            <a:avLst>
              <a:gd name="adj" fmla="val 2124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73" name="圆角矩形 172"/>
          <p:cNvSpPr/>
          <p:nvPr/>
        </p:nvSpPr>
        <p:spPr>
          <a:xfrm>
            <a:off x="3608388" y="1657350"/>
            <a:ext cx="1885950" cy="1457325"/>
          </a:xfrm>
          <a:prstGeom prst="roundRect">
            <a:avLst>
              <a:gd name="adj" fmla="val 212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74" name="KSO_Shape"/>
          <p:cNvSpPr/>
          <p:nvPr/>
        </p:nvSpPr>
        <p:spPr bwMode="auto">
          <a:xfrm>
            <a:off x="1824038" y="1989138"/>
            <a:ext cx="685800" cy="868362"/>
          </a:xfrm>
          <a:custGeom>
            <a:avLst/>
            <a:gdLst>
              <a:gd name="T0" fmla="*/ 508479 w 1679575"/>
              <a:gd name="T1" fmla="*/ 933537 h 2125662"/>
              <a:gd name="T2" fmla="*/ 645344 w 1679575"/>
              <a:gd name="T3" fmla="*/ 1004349 h 2125662"/>
              <a:gd name="T4" fmla="*/ 637947 w 1679575"/>
              <a:gd name="T5" fmla="*/ 1045870 h 2125662"/>
              <a:gd name="T6" fmla="*/ 629410 w 1679575"/>
              <a:gd name="T7" fmla="*/ 1095637 h 2125662"/>
              <a:gd name="T8" fmla="*/ 645913 w 1679575"/>
              <a:gd name="T9" fmla="*/ 1148533 h 2125662"/>
              <a:gd name="T10" fmla="*/ 923628 w 1679575"/>
              <a:gd name="T11" fmla="*/ 1679766 h 2125662"/>
              <a:gd name="T12" fmla="*/ 886068 w 1679575"/>
              <a:gd name="T13" fmla="*/ 1137442 h 2125662"/>
              <a:gd name="T14" fmla="*/ 896597 w 1679575"/>
              <a:gd name="T15" fmla="*/ 1083408 h 2125662"/>
              <a:gd name="T16" fmla="*/ 885214 w 1679575"/>
              <a:gd name="T17" fmla="*/ 1039044 h 2125662"/>
              <a:gd name="T18" fmla="*/ 917083 w 1679575"/>
              <a:gd name="T19" fmla="*/ 999799 h 2125662"/>
              <a:gd name="T20" fmla="*/ 1048543 w 1679575"/>
              <a:gd name="T21" fmla="*/ 927280 h 2125662"/>
              <a:gd name="T22" fmla="*/ 1168905 w 1679575"/>
              <a:gd name="T23" fmla="*/ 933822 h 2125662"/>
              <a:gd name="T24" fmla="*/ 1257397 w 1679575"/>
              <a:gd name="T25" fmla="*/ 1021128 h 2125662"/>
              <a:gd name="T26" fmla="*/ 1333655 w 1679575"/>
              <a:gd name="T27" fmla="*/ 1118957 h 2125662"/>
              <a:gd name="T28" fmla="*/ 1397392 w 1679575"/>
              <a:gd name="T29" fmla="*/ 1227592 h 2125662"/>
              <a:gd name="T30" fmla="*/ 1446903 w 1679575"/>
              <a:gd name="T31" fmla="*/ 1349025 h 2125662"/>
              <a:gd name="T32" fmla="*/ 1482186 w 1679575"/>
              <a:gd name="T33" fmla="*/ 1483540 h 2125662"/>
              <a:gd name="T34" fmla="*/ 1501820 w 1679575"/>
              <a:gd name="T35" fmla="*/ 1632274 h 2125662"/>
              <a:gd name="T36" fmla="*/ 1439790 w 1679575"/>
              <a:gd name="T37" fmla="*/ 1742331 h 2125662"/>
              <a:gd name="T38" fmla="*/ 1242601 w 1679575"/>
              <a:gd name="T39" fmla="*/ 1826794 h 2125662"/>
              <a:gd name="T40" fmla="*/ 1035738 w 1679575"/>
              <a:gd name="T41" fmla="*/ 1881112 h 2125662"/>
              <a:gd name="T42" fmla="*/ 822331 w 1679575"/>
              <a:gd name="T43" fmla="*/ 1904432 h 2125662"/>
              <a:gd name="T44" fmla="*/ 596403 w 1679575"/>
              <a:gd name="T45" fmla="*/ 1894194 h 2125662"/>
              <a:gd name="T46" fmla="*/ 373036 w 1679575"/>
              <a:gd name="T47" fmla="*/ 1847838 h 2125662"/>
              <a:gd name="T48" fmla="*/ 159344 w 1679575"/>
              <a:gd name="T49" fmla="*/ 1766788 h 2125662"/>
              <a:gd name="T50" fmla="*/ 0 w 1679575"/>
              <a:gd name="T51" fmla="*/ 1676354 h 2125662"/>
              <a:gd name="T52" fmla="*/ 15365 w 1679575"/>
              <a:gd name="T53" fmla="*/ 1518519 h 2125662"/>
              <a:gd name="T54" fmla="*/ 47234 w 1679575"/>
              <a:gd name="T55" fmla="*/ 1376611 h 2125662"/>
              <a:gd name="T56" fmla="*/ 94468 w 1679575"/>
              <a:gd name="T57" fmla="*/ 1249206 h 2125662"/>
              <a:gd name="T58" fmla="*/ 155930 w 1679575"/>
              <a:gd name="T59" fmla="*/ 1135735 h 2125662"/>
              <a:gd name="T60" fmla="*/ 230765 w 1679575"/>
              <a:gd name="T61" fmla="*/ 1035348 h 2125662"/>
              <a:gd name="T62" fmla="*/ 317835 w 1679575"/>
              <a:gd name="T63" fmla="*/ 946334 h 2125662"/>
              <a:gd name="T64" fmla="*/ 427669 w 1679575"/>
              <a:gd name="T65" fmla="*/ 860449 h 2125662"/>
              <a:gd name="T66" fmla="*/ 831848 w 1679575"/>
              <a:gd name="T67" fmla="*/ 5125 h 2125662"/>
              <a:gd name="T68" fmla="*/ 927152 w 1679575"/>
              <a:gd name="T69" fmla="*/ 31035 h 2125662"/>
              <a:gd name="T70" fmla="*/ 1013353 w 1679575"/>
              <a:gd name="T71" fmla="*/ 76590 h 2125662"/>
              <a:gd name="T72" fmla="*/ 1087035 w 1679575"/>
              <a:gd name="T73" fmla="*/ 138945 h 2125662"/>
              <a:gd name="T74" fmla="*/ 1145356 w 1679575"/>
              <a:gd name="T75" fmla="*/ 215250 h 2125662"/>
              <a:gd name="T76" fmla="*/ 1186607 w 1679575"/>
              <a:gd name="T77" fmla="*/ 303514 h 2125662"/>
              <a:gd name="T78" fmla="*/ 1207944 w 1679575"/>
              <a:gd name="T79" fmla="*/ 401174 h 2125662"/>
              <a:gd name="T80" fmla="*/ 1205383 w 1679575"/>
              <a:gd name="T81" fmla="*/ 513924 h 2125662"/>
              <a:gd name="T82" fmla="*/ 1172382 w 1679575"/>
              <a:gd name="T83" fmla="*/ 626673 h 2125662"/>
              <a:gd name="T84" fmla="*/ 1112924 w 1679575"/>
              <a:gd name="T85" fmla="*/ 725187 h 2125662"/>
              <a:gd name="T86" fmla="*/ 1030706 w 1679575"/>
              <a:gd name="T87" fmla="*/ 804625 h 2125662"/>
              <a:gd name="T88" fmla="*/ 915204 w 1679575"/>
              <a:gd name="T89" fmla="*/ 867264 h 2125662"/>
              <a:gd name="T90" fmla="*/ 837253 w 1679575"/>
              <a:gd name="T91" fmla="*/ 887764 h 2125662"/>
              <a:gd name="T92" fmla="*/ 753044 w 1679575"/>
              <a:gd name="T93" fmla="*/ 893458 h 2125662"/>
              <a:gd name="T94" fmla="*/ 658879 w 1679575"/>
              <a:gd name="T95" fmla="*/ 881215 h 2125662"/>
              <a:gd name="T96" fmla="*/ 572394 w 1679575"/>
              <a:gd name="T97" fmla="*/ 850180 h 2125662"/>
              <a:gd name="T98" fmla="*/ 494728 w 1679575"/>
              <a:gd name="T99" fmla="*/ 802917 h 2125662"/>
              <a:gd name="T100" fmla="*/ 424459 w 1679575"/>
              <a:gd name="T101" fmla="*/ 736576 h 2125662"/>
              <a:gd name="T102" fmla="*/ 366992 w 1679575"/>
              <a:gd name="T103" fmla="*/ 651159 h 2125662"/>
              <a:gd name="T104" fmla="*/ 330578 w 1679575"/>
              <a:gd name="T105" fmla="*/ 553500 h 2125662"/>
              <a:gd name="T106" fmla="*/ 317206 w 1679575"/>
              <a:gd name="T107" fmla="*/ 446729 h 2125662"/>
              <a:gd name="T108" fmla="*/ 328586 w 1679575"/>
              <a:gd name="T109" fmla="*/ 345653 h 2125662"/>
              <a:gd name="T110" fmla="*/ 361587 w 1679575"/>
              <a:gd name="T111" fmla="*/ 253403 h 2125662"/>
              <a:gd name="T112" fmla="*/ 412795 w 1679575"/>
              <a:gd name="T113" fmla="*/ 171118 h 2125662"/>
              <a:gd name="T114" fmla="*/ 479934 w 1679575"/>
              <a:gd name="T115" fmla="*/ 101931 h 2125662"/>
              <a:gd name="T116" fmla="*/ 560729 w 1679575"/>
              <a:gd name="T117" fmla="*/ 48972 h 2125662"/>
              <a:gd name="T118" fmla="*/ 652620 w 1679575"/>
              <a:gd name="T119" fmla="*/ 13952 h 2125662"/>
              <a:gd name="T120" fmla="*/ 752191 w 1679575"/>
              <a:gd name="T121" fmla="*/ 0 h 212566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679575" h="2125662">
                <a:moveTo>
                  <a:pt x="481421" y="957262"/>
                </a:moveTo>
                <a:lnTo>
                  <a:pt x="484914" y="961070"/>
                </a:lnTo>
                <a:lnTo>
                  <a:pt x="490948" y="968686"/>
                </a:lnTo>
                <a:lnTo>
                  <a:pt x="497299" y="975667"/>
                </a:lnTo>
                <a:lnTo>
                  <a:pt x="510319" y="990264"/>
                </a:lnTo>
                <a:lnTo>
                  <a:pt x="523657" y="1003909"/>
                </a:lnTo>
                <a:lnTo>
                  <a:pt x="537947" y="1017237"/>
                </a:lnTo>
                <a:lnTo>
                  <a:pt x="552237" y="1029613"/>
                </a:lnTo>
                <a:lnTo>
                  <a:pt x="567480" y="1041671"/>
                </a:lnTo>
                <a:lnTo>
                  <a:pt x="583040" y="1053095"/>
                </a:lnTo>
                <a:lnTo>
                  <a:pt x="598601" y="1063884"/>
                </a:lnTo>
                <a:lnTo>
                  <a:pt x="615114" y="1074039"/>
                </a:lnTo>
                <a:lnTo>
                  <a:pt x="631627" y="1083558"/>
                </a:lnTo>
                <a:lnTo>
                  <a:pt x="649093" y="1092126"/>
                </a:lnTo>
                <a:lnTo>
                  <a:pt x="666241" y="1100377"/>
                </a:lnTo>
                <a:lnTo>
                  <a:pt x="684025" y="1107993"/>
                </a:lnTo>
                <a:lnTo>
                  <a:pt x="701808" y="1114657"/>
                </a:lnTo>
                <a:lnTo>
                  <a:pt x="720226" y="1120686"/>
                </a:lnTo>
                <a:lnTo>
                  <a:pt x="738645" y="1125763"/>
                </a:lnTo>
                <a:lnTo>
                  <a:pt x="734517" y="1130840"/>
                </a:lnTo>
                <a:lnTo>
                  <a:pt x="730706" y="1135283"/>
                </a:lnTo>
                <a:lnTo>
                  <a:pt x="727213" y="1140043"/>
                </a:lnTo>
                <a:lnTo>
                  <a:pt x="723402" y="1145437"/>
                </a:lnTo>
                <a:lnTo>
                  <a:pt x="720544" y="1150515"/>
                </a:lnTo>
                <a:lnTo>
                  <a:pt x="717368" y="1155909"/>
                </a:lnTo>
                <a:lnTo>
                  <a:pt x="714510" y="1161304"/>
                </a:lnTo>
                <a:lnTo>
                  <a:pt x="711970" y="1167016"/>
                </a:lnTo>
                <a:lnTo>
                  <a:pt x="710064" y="1172410"/>
                </a:lnTo>
                <a:lnTo>
                  <a:pt x="708159" y="1178439"/>
                </a:lnTo>
                <a:lnTo>
                  <a:pt x="706254" y="1184151"/>
                </a:lnTo>
                <a:lnTo>
                  <a:pt x="704983" y="1190498"/>
                </a:lnTo>
                <a:lnTo>
                  <a:pt x="704031" y="1196210"/>
                </a:lnTo>
                <a:lnTo>
                  <a:pt x="702761" y="1202556"/>
                </a:lnTo>
                <a:lnTo>
                  <a:pt x="702443" y="1208903"/>
                </a:lnTo>
                <a:lnTo>
                  <a:pt x="702125" y="1215249"/>
                </a:lnTo>
                <a:lnTo>
                  <a:pt x="702443" y="1222548"/>
                </a:lnTo>
                <a:lnTo>
                  <a:pt x="703078" y="1229529"/>
                </a:lnTo>
                <a:lnTo>
                  <a:pt x="704348" y="1236510"/>
                </a:lnTo>
                <a:lnTo>
                  <a:pt x="705619" y="1243174"/>
                </a:lnTo>
                <a:lnTo>
                  <a:pt x="707206" y="1249838"/>
                </a:lnTo>
                <a:lnTo>
                  <a:pt x="709112" y="1256819"/>
                </a:lnTo>
                <a:lnTo>
                  <a:pt x="711652" y="1263166"/>
                </a:lnTo>
                <a:lnTo>
                  <a:pt x="714193" y="1269512"/>
                </a:lnTo>
                <a:lnTo>
                  <a:pt x="717686" y="1275542"/>
                </a:lnTo>
                <a:lnTo>
                  <a:pt x="720861" y="1281571"/>
                </a:lnTo>
                <a:lnTo>
                  <a:pt x="724355" y="1287283"/>
                </a:lnTo>
                <a:lnTo>
                  <a:pt x="728483" y="1292995"/>
                </a:lnTo>
                <a:lnTo>
                  <a:pt x="732611" y="1298389"/>
                </a:lnTo>
                <a:lnTo>
                  <a:pt x="737057" y="1303784"/>
                </a:lnTo>
                <a:lnTo>
                  <a:pt x="742138" y="1308861"/>
                </a:lnTo>
                <a:lnTo>
                  <a:pt x="746901" y="1313304"/>
                </a:lnTo>
                <a:lnTo>
                  <a:pt x="672275" y="1874339"/>
                </a:lnTo>
                <a:lnTo>
                  <a:pt x="854237" y="2050773"/>
                </a:lnTo>
                <a:lnTo>
                  <a:pt x="1030800" y="1874339"/>
                </a:lnTo>
                <a:lnTo>
                  <a:pt x="956173" y="1313304"/>
                </a:lnTo>
                <a:lnTo>
                  <a:pt x="961572" y="1308544"/>
                </a:lnTo>
                <a:lnTo>
                  <a:pt x="966018" y="1303466"/>
                </a:lnTo>
                <a:lnTo>
                  <a:pt x="970781" y="1298072"/>
                </a:lnTo>
                <a:lnTo>
                  <a:pt x="974910" y="1292995"/>
                </a:lnTo>
                <a:lnTo>
                  <a:pt x="978720" y="1286965"/>
                </a:lnTo>
                <a:lnTo>
                  <a:pt x="982531" y="1281571"/>
                </a:lnTo>
                <a:lnTo>
                  <a:pt x="986024" y="1275224"/>
                </a:lnTo>
                <a:lnTo>
                  <a:pt x="988882" y="1269195"/>
                </a:lnTo>
                <a:lnTo>
                  <a:pt x="991423" y="1262849"/>
                </a:lnTo>
                <a:lnTo>
                  <a:pt x="994281" y="1256502"/>
                </a:lnTo>
                <a:lnTo>
                  <a:pt x="996186" y="1249838"/>
                </a:lnTo>
                <a:lnTo>
                  <a:pt x="997774" y="1243174"/>
                </a:lnTo>
                <a:lnTo>
                  <a:pt x="999044" y="1236510"/>
                </a:lnTo>
                <a:lnTo>
                  <a:pt x="999997" y="1229212"/>
                </a:lnTo>
                <a:lnTo>
                  <a:pt x="1000632" y="1222548"/>
                </a:lnTo>
                <a:lnTo>
                  <a:pt x="1000632" y="1215249"/>
                </a:lnTo>
                <a:lnTo>
                  <a:pt x="1000632" y="1208903"/>
                </a:lnTo>
                <a:lnTo>
                  <a:pt x="1000314" y="1203191"/>
                </a:lnTo>
                <a:lnTo>
                  <a:pt x="999679" y="1197479"/>
                </a:lnTo>
                <a:lnTo>
                  <a:pt x="998727" y="1191767"/>
                </a:lnTo>
                <a:lnTo>
                  <a:pt x="997456" y="1186055"/>
                </a:lnTo>
                <a:lnTo>
                  <a:pt x="996186" y="1180661"/>
                </a:lnTo>
                <a:lnTo>
                  <a:pt x="994598" y="1175266"/>
                </a:lnTo>
                <a:lnTo>
                  <a:pt x="992375" y="1169872"/>
                </a:lnTo>
                <a:lnTo>
                  <a:pt x="990152" y="1164794"/>
                </a:lnTo>
                <a:lnTo>
                  <a:pt x="987929" y="1159400"/>
                </a:lnTo>
                <a:lnTo>
                  <a:pt x="985389" y="1154640"/>
                </a:lnTo>
                <a:lnTo>
                  <a:pt x="982849" y="1149563"/>
                </a:lnTo>
                <a:lnTo>
                  <a:pt x="979355" y="1144803"/>
                </a:lnTo>
                <a:lnTo>
                  <a:pt x="976497" y="1139725"/>
                </a:lnTo>
                <a:lnTo>
                  <a:pt x="973004" y="1135283"/>
                </a:lnTo>
                <a:lnTo>
                  <a:pt x="969829" y="1130840"/>
                </a:lnTo>
                <a:lnTo>
                  <a:pt x="987612" y="1126398"/>
                </a:lnTo>
                <a:lnTo>
                  <a:pt x="1005713" y="1121320"/>
                </a:lnTo>
                <a:lnTo>
                  <a:pt x="1023496" y="1115609"/>
                </a:lnTo>
                <a:lnTo>
                  <a:pt x="1041280" y="1109262"/>
                </a:lnTo>
                <a:lnTo>
                  <a:pt x="1058428" y="1101963"/>
                </a:lnTo>
                <a:lnTo>
                  <a:pt x="1075576" y="1094665"/>
                </a:lnTo>
                <a:lnTo>
                  <a:pt x="1092089" y="1086097"/>
                </a:lnTo>
                <a:lnTo>
                  <a:pt x="1108602" y="1076895"/>
                </a:lnTo>
                <a:lnTo>
                  <a:pt x="1124480" y="1067375"/>
                </a:lnTo>
                <a:lnTo>
                  <a:pt x="1140041" y="1056903"/>
                </a:lnTo>
                <a:lnTo>
                  <a:pt x="1155601" y="1046114"/>
                </a:lnTo>
                <a:lnTo>
                  <a:pt x="1170209" y="1034690"/>
                </a:lnTo>
                <a:lnTo>
                  <a:pt x="1184817" y="1022632"/>
                </a:lnTo>
                <a:lnTo>
                  <a:pt x="1198472" y="1009938"/>
                </a:lnTo>
                <a:lnTo>
                  <a:pt x="1211809" y="996928"/>
                </a:lnTo>
                <a:lnTo>
                  <a:pt x="1225147" y="983283"/>
                </a:lnTo>
                <a:lnTo>
                  <a:pt x="1228640" y="979792"/>
                </a:lnTo>
                <a:lnTo>
                  <a:pt x="1232451" y="982966"/>
                </a:lnTo>
                <a:lnTo>
                  <a:pt x="1257220" y="1002005"/>
                </a:lnTo>
                <a:lnTo>
                  <a:pt x="1281037" y="1021680"/>
                </a:lnTo>
                <a:lnTo>
                  <a:pt x="1304537" y="1041989"/>
                </a:lnTo>
                <a:lnTo>
                  <a:pt x="1316604" y="1052143"/>
                </a:lnTo>
                <a:lnTo>
                  <a:pt x="1327719" y="1062615"/>
                </a:lnTo>
                <a:lnTo>
                  <a:pt x="1338833" y="1073404"/>
                </a:lnTo>
                <a:lnTo>
                  <a:pt x="1349948" y="1084193"/>
                </a:lnTo>
                <a:lnTo>
                  <a:pt x="1361062" y="1094982"/>
                </a:lnTo>
                <a:lnTo>
                  <a:pt x="1371860" y="1105771"/>
                </a:lnTo>
                <a:lnTo>
                  <a:pt x="1382339" y="1116561"/>
                </a:lnTo>
                <a:lnTo>
                  <a:pt x="1392818" y="1127984"/>
                </a:lnTo>
                <a:lnTo>
                  <a:pt x="1403298" y="1139408"/>
                </a:lnTo>
                <a:lnTo>
                  <a:pt x="1413460" y="1150832"/>
                </a:lnTo>
                <a:lnTo>
                  <a:pt x="1423304" y="1162573"/>
                </a:lnTo>
                <a:lnTo>
                  <a:pt x="1433149" y="1174314"/>
                </a:lnTo>
                <a:lnTo>
                  <a:pt x="1442675" y="1186373"/>
                </a:lnTo>
                <a:lnTo>
                  <a:pt x="1452202" y="1198748"/>
                </a:lnTo>
                <a:lnTo>
                  <a:pt x="1461411" y="1210807"/>
                </a:lnTo>
                <a:lnTo>
                  <a:pt x="1470621" y="1223183"/>
                </a:lnTo>
                <a:lnTo>
                  <a:pt x="1479830" y="1235876"/>
                </a:lnTo>
                <a:lnTo>
                  <a:pt x="1488404" y="1248569"/>
                </a:lnTo>
                <a:lnTo>
                  <a:pt x="1496978" y="1261262"/>
                </a:lnTo>
                <a:lnTo>
                  <a:pt x="1505552" y="1274272"/>
                </a:lnTo>
                <a:lnTo>
                  <a:pt x="1513809" y="1287600"/>
                </a:lnTo>
                <a:lnTo>
                  <a:pt x="1521748" y="1300611"/>
                </a:lnTo>
                <a:lnTo>
                  <a:pt x="1529687" y="1314573"/>
                </a:lnTo>
                <a:lnTo>
                  <a:pt x="1537308" y="1328218"/>
                </a:lnTo>
                <a:lnTo>
                  <a:pt x="1544930" y="1341863"/>
                </a:lnTo>
                <a:lnTo>
                  <a:pt x="1552234" y="1355826"/>
                </a:lnTo>
                <a:lnTo>
                  <a:pt x="1559537" y="1369788"/>
                </a:lnTo>
                <a:lnTo>
                  <a:pt x="1566206" y="1384385"/>
                </a:lnTo>
                <a:lnTo>
                  <a:pt x="1573193" y="1398982"/>
                </a:lnTo>
                <a:lnTo>
                  <a:pt x="1579544" y="1413579"/>
                </a:lnTo>
                <a:lnTo>
                  <a:pt x="1586213" y="1428176"/>
                </a:lnTo>
                <a:lnTo>
                  <a:pt x="1592246" y="1443725"/>
                </a:lnTo>
                <a:lnTo>
                  <a:pt x="1598280" y="1458640"/>
                </a:lnTo>
                <a:lnTo>
                  <a:pt x="1603996" y="1473871"/>
                </a:lnTo>
                <a:lnTo>
                  <a:pt x="1609712" y="1489738"/>
                </a:lnTo>
                <a:lnTo>
                  <a:pt x="1614793" y="1505287"/>
                </a:lnTo>
                <a:lnTo>
                  <a:pt x="1620191" y="1521153"/>
                </a:lnTo>
                <a:lnTo>
                  <a:pt x="1624955" y="1537337"/>
                </a:lnTo>
                <a:lnTo>
                  <a:pt x="1630036" y="1553521"/>
                </a:lnTo>
                <a:lnTo>
                  <a:pt x="1634482" y="1570339"/>
                </a:lnTo>
                <a:lnTo>
                  <a:pt x="1638610" y="1586840"/>
                </a:lnTo>
                <a:lnTo>
                  <a:pt x="1643056" y="1603976"/>
                </a:lnTo>
                <a:lnTo>
                  <a:pt x="1646867" y="1620794"/>
                </a:lnTo>
                <a:lnTo>
                  <a:pt x="1650677" y="1637930"/>
                </a:lnTo>
                <a:lnTo>
                  <a:pt x="1654170" y="1655383"/>
                </a:lnTo>
                <a:lnTo>
                  <a:pt x="1657664" y="1673153"/>
                </a:lnTo>
                <a:lnTo>
                  <a:pt x="1660522" y="1690923"/>
                </a:lnTo>
                <a:lnTo>
                  <a:pt x="1663697" y="1709011"/>
                </a:lnTo>
                <a:lnTo>
                  <a:pt x="1666238" y="1727099"/>
                </a:lnTo>
                <a:lnTo>
                  <a:pt x="1668461" y="1745821"/>
                </a:lnTo>
                <a:lnTo>
                  <a:pt x="1670684" y="1764226"/>
                </a:lnTo>
                <a:lnTo>
                  <a:pt x="1672589" y="1783266"/>
                </a:lnTo>
                <a:lnTo>
                  <a:pt x="1674177" y="1802305"/>
                </a:lnTo>
                <a:lnTo>
                  <a:pt x="1676082" y="1821345"/>
                </a:lnTo>
                <a:lnTo>
                  <a:pt x="1677352" y="1841019"/>
                </a:lnTo>
                <a:lnTo>
                  <a:pt x="1678305" y="1860694"/>
                </a:lnTo>
                <a:lnTo>
                  <a:pt x="1679258" y="1880368"/>
                </a:lnTo>
                <a:lnTo>
                  <a:pt x="1679575" y="1900677"/>
                </a:lnTo>
                <a:lnTo>
                  <a:pt x="1679575" y="1903850"/>
                </a:lnTo>
                <a:lnTo>
                  <a:pt x="1677035" y="1905437"/>
                </a:lnTo>
                <a:lnTo>
                  <a:pt x="1653853" y="1918765"/>
                </a:lnTo>
                <a:lnTo>
                  <a:pt x="1630353" y="1931775"/>
                </a:lnTo>
                <a:lnTo>
                  <a:pt x="1606854" y="1944151"/>
                </a:lnTo>
                <a:lnTo>
                  <a:pt x="1583037" y="1956209"/>
                </a:lnTo>
                <a:lnTo>
                  <a:pt x="1558902" y="1967950"/>
                </a:lnTo>
                <a:lnTo>
                  <a:pt x="1534768" y="1979374"/>
                </a:lnTo>
                <a:lnTo>
                  <a:pt x="1510316" y="1990163"/>
                </a:lnTo>
                <a:lnTo>
                  <a:pt x="1485864" y="2000635"/>
                </a:lnTo>
                <a:lnTo>
                  <a:pt x="1461411" y="2010790"/>
                </a:lnTo>
                <a:lnTo>
                  <a:pt x="1436642" y="2020627"/>
                </a:lnTo>
                <a:lnTo>
                  <a:pt x="1411872" y="2029512"/>
                </a:lnTo>
                <a:lnTo>
                  <a:pt x="1386785" y="2038397"/>
                </a:lnTo>
                <a:lnTo>
                  <a:pt x="1361380" y="2046965"/>
                </a:lnTo>
                <a:lnTo>
                  <a:pt x="1335975" y="2054581"/>
                </a:lnTo>
                <a:lnTo>
                  <a:pt x="1310570" y="2062514"/>
                </a:lnTo>
                <a:lnTo>
                  <a:pt x="1285166" y="2069495"/>
                </a:lnTo>
                <a:lnTo>
                  <a:pt x="1259443" y="2076159"/>
                </a:lnTo>
                <a:lnTo>
                  <a:pt x="1233403" y="2082506"/>
                </a:lnTo>
                <a:lnTo>
                  <a:pt x="1207681" y="2088535"/>
                </a:lnTo>
                <a:lnTo>
                  <a:pt x="1181959" y="2093929"/>
                </a:lnTo>
                <a:lnTo>
                  <a:pt x="1155919" y="2099007"/>
                </a:lnTo>
                <a:lnTo>
                  <a:pt x="1129561" y="2103767"/>
                </a:lnTo>
                <a:lnTo>
                  <a:pt x="1103204" y="2107892"/>
                </a:lnTo>
                <a:lnTo>
                  <a:pt x="1077164" y="2111382"/>
                </a:lnTo>
                <a:lnTo>
                  <a:pt x="1050806" y="2114873"/>
                </a:lnTo>
                <a:lnTo>
                  <a:pt x="1024131" y="2117729"/>
                </a:lnTo>
                <a:lnTo>
                  <a:pt x="997774" y="2119950"/>
                </a:lnTo>
                <a:lnTo>
                  <a:pt x="971099" y="2121854"/>
                </a:lnTo>
                <a:lnTo>
                  <a:pt x="944424" y="2123441"/>
                </a:lnTo>
                <a:lnTo>
                  <a:pt x="917749" y="2125028"/>
                </a:lnTo>
                <a:lnTo>
                  <a:pt x="891074" y="2125662"/>
                </a:lnTo>
                <a:lnTo>
                  <a:pt x="864399" y="2125662"/>
                </a:lnTo>
                <a:lnTo>
                  <a:pt x="835818" y="2125662"/>
                </a:lnTo>
                <a:lnTo>
                  <a:pt x="807238" y="2124710"/>
                </a:lnTo>
                <a:lnTo>
                  <a:pt x="778657" y="2123124"/>
                </a:lnTo>
                <a:lnTo>
                  <a:pt x="750395" y="2121537"/>
                </a:lnTo>
                <a:lnTo>
                  <a:pt x="722132" y="2119316"/>
                </a:lnTo>
                <a:lnTo>
                  <a:pt x="693869" y="2116777"/>
                </a:lnTo>
                <a:lnTo>
                  <a:pt x="665606" y="2113604"/>
                </a:lnTo>
                <a:lnTo>
                  <a:pt x="637661" y="2109478"/>
                </a:lnTo>
                <a:lnTo>
                  <a:pt x="609398" y="2105353"/>
                </a:lnTo>
                <a:lnTo>
                  <a:pt x="581453" y="2100593"/>
                </a:lnTo>
                <a:lnTo>
                  <a:pt x="553825" y="2095199"/>
                </a:lnTo>
                <a:lnTo>
                  <a:pt x="525880" y="2089487"/>
                </a:lnTo>
                <a:lnTo>
                  <a:pt x="498252" y="2083458"/>
                </a:lnTo>
                <a:lnTo>
                  <a:pt x="470624" y="2076476"/>
                </a:lnTo>
                <a:lnTo>
                  <a:pt x="443314" y="2069495"/>
                </a:lnTo>
                <a:lnTo>
                  <a:pt x="416321" y="2061879"/>
                </a:lnTo>
                <a:lnTo>
                  <a:pt x="389011" y="2053629"/>
                </a:lnTo>
                <a:lnTo>
                  <a:pt x="362019" y="2045378"/>
                </a:lnTo>
                <a:lnTo>
                  <a:pt x="335343" y="2036176"/>
                </a:lnTo>
                <a:lnTo>
                  <a:pt x="308668" y="2026656"/>
                </a:lnTo>
                <a:lnTo>
                  <a:pt x="282311" y="2016502"/>
                </a:lnTo>
                <a:lnTo>
                  <a:pt x="255953" y="2006030"/>
                </a:lnTo>
                <a:lnTo>
                  <a:pt x="229913" y="1994923"/>
                </a:lnTo>
                <a:lnTo>
                  <a:pt x="203556" y="1983499"/>
                </a:lnTo>
                <a:lnTo>
                  <a:pt x="177833" y="1971441"/>
                </a:lnTo>
                <a:lnTo>
                  <a:pt x="152429" y="1959065"/>
                </a:lnTo>
                <a:lnTo>
                  <a:pt x="127024" y="1946372"/>
                </a:lnTo>
                <a:lnTo>
                  <a:pt x="101619" y="1933044"/>
                </a:lnTo>
                <a:lnTo>
                  <a:pt x="76532" y="1919399"/>
                </a:lnTo>
                <a:lnTo>
                  <a:pt x="51762" y="1905437"/>
                </a:lnTo>
                <a:lnTo>
                  <a:pt x="27310" y="1890523"/>
                </a:lnTo>
                <a:lnTo>
                  <a:pt x="2858" y="1875291"/>
                </a:lnTo>
                <a:lnTo>
                  <a:pt x="0" y="1888301"/>
                </a:lnTo>
                <a:lnTo>
                  <a:pt x="0" y="1870531"/>
                </a:lnTo>
                <a:lnTo>
                  <a:pt x="952" y="1850222"/>
                </a:lnTo>
                <a:lnTo>
                  <a:pt x="2223" y="1829913"/>
                </a:lnTo>
                <a:lnTo>
                  <a:pt x="3493" y="1809604"/>
                </a:lnTo>
                <a:lnTo>
                  <a:pt x="5398" y="1790247"/>
                </a:lnTo>
                <a:lnTo>
                  <a:pt x="6986" y="1770573"/>
                </a:lnTo>
                <a:lnTo>
                  <a:pt x="9209" y="1750898"/>
                </a:lnTo>
                <a:lnTo>
                  <a:pt x="11749" y="1732176"/>
                </a:lnTo>
                <a:lnTo>
                  <a:pt x="14290" y="1713136"/>
                </a:lnTo>
                <a:lnTo>
                  <a:pt x="17148" y="1694414"/>
                </a:lnTo>
                <a:lnTo>
                  <a:pt x="20006" y="1676009"/>
                </a:lnTo>
                <a:lnTo>
                  <a:pt x="23499" y="1657604"/>
                </a:lnTo>
                <a:lnTo>
                  <a:pt x="26992" y="1639834"/>
                </a:lnTo>
                <a:lnTo>
                  <a:pt x="30486" y="1621746"/>
                </a:lnTo>
                <a:lnTo>
                  <a:pt x="34931" y="1604293"/>
                </a:lnTo>
                <a:lnTo>
                  <a:pt x="38742" y="1586840"/>
                </a:lnTo>
                <a:lnTo>
                  <a:pt x="43188" y="1569704"/>
                </a:lnTo>
                <a:lnTo>
                  <a:pt x="47951" y="1552569"/>
                </a:lnTo>
                <a:lnTo>
                  <a:pt x="52715" y="1536068"/>
                </a:lnTo>
                <a:lnTo>
                  <a:pt x="57796" y="1519249"/>
                </a:lnTo>
                <a:lnTo>
                  <a:pt x="62877" y="1503066"/>
                </a:lnTo>
                <a:lnTo>
                  <a:pt x="68593" y="1486564"/>
                </a:lnTo>
                <a:lnTo>
                  <a:pt x="73991" y="1470698"/>
                </a:lnTo>
                <a:lnTo>
                  <a:pt x="80025" y="1455149"/>
                </a:lnTo>
                <a:lnTo>
                  <a:pt x="86059" y="1439283"/>
                </a:lnTo>
                <a:lnTo>
                  <a:pt x="92410" y="1424051"/>
                </a:lnTo>
                <a:lnTo>
                  <a:pt x="98761" y="1409137"/>
                </a:lnTo>
                <a:lnTo>
                  <a:pt x="105430" y="1393905"/>
                </a:lnTo>
                <a:lnTo>
                  <a:pt x="112098" y="1378990"/>
                </a:lnTo>
                <a:lnTo>
                  <a:pt x="119402" y="1364393"/>
                </a:lnTo>
                <a:lnTo>
                  <a:pt x="126706" y="1350114"/>
                </a:lnTo>
                <a:lnTo>
                  <a:pt x="134010" y="1335834"/>
                </a:lnTo>
                <a:lnTo>
                  <a:pt x="141632" y="1321871"/>
                </a:lnTo>
                <a:lnTo>
                  <a:pt x="149571" y="1307909"/>
                </a:lnTo>
                <a:lnTo>
                  <a:pt x="157510" y="1294264"/>
                </a:lnTo>
                <a:lnTo>
                  <a:pt x="165766" y="1280936"/>
                </a:lnTo>
                <a:lnTo>
                  <a:pt x="174023" y="1267291"/>
                </a:lnTo>
                <a:lnTo>
                  <a:pt x="182597" y="1253963"/>
                </a:lnTo>
                <a:lnTo>
                  <a:pt x="191171" y="1241270"/>
                </a:lnTo>
                <a:lnTo>
                  <a:pt x="200380" y="1228260"/>
                </a:lnTo>
                <a:lnTo>
                  <a:pt x="209589" y="1215884"/>
                </a:lnTo>
                <a:lnTo>
                  <a:pt x="218799" y="1203191"/>
                </a:lnTo>
                <a:lnTo>
                  <a:pt x="228008" y="1191133"/>
                </a:lnTo>
                <a:lnTo>
                  <a:pt x="237852" y="1178757"/>
                </a:lnTo>
                <a:lnTo>
                  <a:pt x="247697" y="1167016"/>
                </a:lnTo>
                <a:lnTo>
                  <a:pt x="257541" y="1155275"/>
                </a:lnTo>
                <a:lnTo>
                  <a:pt x="267703" y="1143533"/>
                </a:lnTo>
                <a:lnTo>
                  <a:pt x="278182" y="1132110"/>
                </a:lnTo>
                <a:lnTo>
                  <a:pt x="288662" y="1120686"/>
                </a:lnTo>
                <a:lnTo>
                  <a:pt x="298824" y="1109579"/>
                </a:lnTo>
                <a:lnTo>
                  <a:pt x="309938" y="1098473"/>
                </a:lnTo>
                <a:lnTo>
                  <a:pt x="320735" y="1087684"/>
                </a:lnTo>
                <a:lnTo>
                  <a:pt x="331850" y="1076895"/>
                </a:lnTo>
                <a:lnTo>
                  <a:pt x="343282" y="1066423"/>
                </a:lnTo>
                <a:lnTo>
                  <a:pt x="354715" y="1055951"/>
                </a:lnTo>
                <a:lnTo>
                  <a:pt x="366147" y="1045797"/>
                </a:lnTo>
                <a:lnTo>
                  <a:pt x="377897" y="1035642"/>
                </a:lnTo>
                <a:lnTo>
                  <a:pt x="389964" y="1025805"/>
                </a:lnTo>
                <a:lnTo>
                  <a:pt x="401714" y="1015968"/>
                </a:lnTo>
                <a:lnTo>
                  <a:pt x="414099" y="1006448"/>
                </a:lnTo>
                <a:lnTo>
                  <a:pt x="426801" y="996928"/>
                </a:lnTo>
                <a:lnTo>
                  <a:pt x="439186" y="987408"/>
                </a:lnTo>
                <a:lnTo>
                  <a:pt x="451571" y="977888"/>
                </a:lnTo>
                <a:lnTo>
                  <a:pt x="477293" y="960118"/>
                </a:lnTo>
                <a:lnTo>
                  <a:pt x="481421" y="957262"/>
                </a:lnTo>
                <a:close/>
                <a:moveTo>
                  <a:pt x="839471" y="0"/>
                </a:moveTo>
                <a:lnTo>
                  <a:pt x="852171" y="0"/>
                </a:lnTo>
                <a:lnTo>
                  <a:pt x="865506" y="0"/>
                </a:lnTo>
                <a:lnTo>
                  <a:pt x="878206" y="636"/>
                </a:lnTo>
                <a:lnTo>
                  <a:pt x="890906" y="1271"/>
                </a:lnTo>
                <a:lnTo>
                  <a:pt x="903288" y="2542"/>
                </a:lnTo>
                <a:lnTo>
                  <a:pt x="915988" y="3813"/>
                </a:lnTo>
                <a:lnTo>
                  <a:pt x="928371" y="5719"/>
                </a:lnTo>
                <a:lnTo>
                  <a:pt x="940436" y="7943"/>
                </a:lnTo>
                <a:lnTo>
                  <a:pt x="952818" y="10167"/>
                </a:lnTo>
                <a:lnTo>
                  <a:pt x="964883" y="12708"/>
                </a:lnTo>
                <a:lnTo>
                  <a:pt x="976631" y="15568"/>
                </a:lnTo>
                <a:lnTo>
                  <a:pt x="988696" y="19062"/>
                </a:lnTo>
                <a:lnTo>
                  <a:pt x="1000443" y="22239"/>
                </a:lnTo>
                <a:lnTo>
                  <a:pt x="1011873" y="26052"/>
                </a:lnTo>
                <a:lnTo>
                  <a:pt x="1023621" y="30182"/>
                </a:lnTo>
                <a:lnTo>
                  <a:pt x="1034733" y="34630"/>
                </a:lnTo>
                <a:lnTo>
                  <a:pt x="1046163" y="39395"/>
                </a:lnTo>
                <a:lnTo>
                  <a:pt x="1057276" y="44161"/>
                </a:lnTo>
                <a:lnTo>
                  <a:pt x="1068388" y="48926"/>
                </a:lnTo>
                <a:lnTo>
                  <a:pt x="1079183" y="54645"/>
                </a:lnTo>
                <a:lnTo>
                  <a:pt x="1089661" y="60046"/>
                </a:lnTo>
                <a:lnTo>
                  <a:pt x="1100456" y="66082"/>
                </a:lnTo>
                <a:lnTo>
                  <a:pt x="1110616" y="72119"/>
                </a:lnTo>
                <a:lnTo>
                  <a:pt x="1120776" y="78790"/>
                </a:lnTo>
                <a:lnTo>
                  <a:pt x="1130936" y="85462"/>
                </a:lnTo>
                <a:lnTo>
                  <a:pt x="1140461" y="92134"/>
                </a:lnTo>
                <a:lnTo>
                  <a:pt x="1150303" y="99123"/>
                </a:lnTo>
                <a:lnTo>
                  <a:pt x="1159828" y="106430"/>
                </a:lnTo>
                <a:lnTo>
                  <a:pt x="1169353" y="114055"/>
                </a:lnTo>
                <a:lnTo>
                  <a:pt x="1178561" y="121680"/>
                </a:lnTo>
                <a:lnTo>
                  <a:pt x="1187133" y="129623"/>
                </a:lnTo>
                <a:lnTo>
                  <a:pt x="1196023" y="137883"/>
                </a:lnTo>
                <a:lnTo>
                  <a:pt x="1204596" y="146143"/>
                </a:lnTo>
                <a:lnTo>
                  <a:pt x="1213168" y="155039"/>
                </a:lnTo>
                <a:lnTo>
                  <a:pt x="1221106" y="163299"/>
                </a:lnTo>
                <a:lnTo>
                  <a:pt x="1229043" y="172513"/>
                </a:lnTo>
                <a:lnTo>
                  <a:pt x="1236981" y="181726"/>
                </a:lnTo>
                <a:lnTo>
                  <a:pt x="1244283" y="190939"/>
                </a:lnTo>
                <a:lnTo>
                  <a:pt x="1251586" y="200153"/>
                </a:lnTo>
                <a:lnTo>
                  <a:pt x="1258888" y="210001"/>
                </a:lnTo>
                <a:lnTo>
                  <a:pt x="1265556" y="219850"/>
                </a:lnTo>
                <a:lnTo>
                  <a:pt x="1272223" y="230017"/>
                </a:lnTo>
                <a:lnTo>
                  <a:pt x="1278256" y="240183"/>
                </a:lnTo>
                <a:lnTo>
                  <a:pt x="1284606" y="250667"/>
                </a:lnTo>
                <a:lnTo>
                  <a:pt x="1290321" y="261151"/>
                </a:lnTo>
                <a:lnTo>
                  <a:pt x="1296353" y="271953"/>
                </a:lnTo>
                <a:lnTo>
                  <a:pt x="1301433" y="282755"/>
                </a:lnTo>
                <a:lnTo>
                  <a:pt x="1306831" y="293239"/>
                </a:lnTo>
                <a:lnTo>
                  <a:pt x="1311593" y="304359"/>
                </a:lnTo>
                <a:lnTo>
                  <a:pt x="1316356" y="315796"/>
                </a:lnTo>
                <a:lnTo>
                  <a:pt x="1320483" y="327234"/>
                </a:lnTo>
                <a:lnTo>
                  <a:pt x="1324293" y="338671"/>
                </a:lnTo>
                <a:lnTo>
                  <a:pt x="1328421" y="350426"/>
                </a:lnTo>
                <a:lnTo>
                  <a:pt x="1331913" y="362181"/>
                </a:lnTo>
                <a:lnTo>
                  <a:pt x="1335088" y="373936"/>
                </a:lnTo>
                <a:lnTo>
                  <a:pt x="1337946" y="386009"/>
                </a:lnTo>
                <a:lnTo>
                  <a:pt x="1340803" y="398081"/>
                </a:lnTo>
                <a:lnTo>
                  <a:pt x="1343026" y="410472"/>
                </a:lnTo>
                <a:lnTo>
                  <a:pt x="1344931" y="422862"/>
                </a:lnTo>
                <a:lnTo>
                  <a:pt x="1346518" y="435252"/>
                </a:lnTo>
                <a:lnTo>
                  <a:pt x="1348106" y="447643"/>
                </a:lnTo>
                <a:lnTo>
                  <a:pt x="1349058" y="460033"/>
                </a:lnTo>
                <a:lnTo>
                  <a:pt x="1350011" y="472741"/>
                </a:lnTo>
                <a:lnTo>
                  <a:pt x="1350646" y="485449"/>
                </a:lnTo>
                <a:lnTo>
                  <a:pt x="1350963" y="498475"/>
                </a:lnTo>
                <a:lnTo>
                  <a:pt x="1350646" y="513407"/>
                </a:lnTo>
                <a:lnTo>
                  <a:pt x="1349693" y="528975"/>
                </a:lnTo>
                <a:lnTo>
                  <a:pt x="1348423" y="543907"/>
                </a:lnTo>
                <a:lnTo>
                  <a:pt x="1347153" y="558521"/>
                </a:lnTo>
                <a:lnTo>
                  <a:pt x="1345248" y="573453"/>
                </a:lnTo>
                <a:lnTo>
                  <a:pt x="1342708" y="588067"/>
                </a:lnTo>
                <a:lnTo>
                  <a:pt x="1339851" y="602682"/>
                </a:lnTo>
                <a:lnTo>
                  <a:pt x="1336358" y="616660"/>
                </a:lnTo>
                <a:lnTo>
                  <a:pt x="1332866" y="631275"/>
                </a:lnTo>
                <a:lnTo>
                  <a:pt x="1328738" y="645254"/>
                </a:lnTo>
                <a:lnTo>
                  <a:pt x="1324293" y="658915"/>
                </a:lnTo>
                <a:lnTo>
                  <a:pt x="1319531" y="672576"/>
                </a:lnTo>
                <a:lnTo>
                  <a:pt x="1314133" y="685920"/>
                </a:lnTo>
                <a:lnTo>
                  <a:pt x="1308418" y="699263"/>
                </a:lnTo>
                <a:lnTo>
                  <a:pt x="1302386" y="712607"/>
                </a:lnTo>
                <a:lnTo>
                  <a:pt x="1296353" y="725315"/>
                </a:lnTo>
                <a:lnTo>
                  <a:pt x="1289368" y="738023"/>
                </a:lnTo>
                <a:lnTo>
                  <a:pt x="1282383" y="750413"/>
                </a:lnTo>
                <a:lnTo>
                  <a:pt x="1275081" y="762486"/>
                </a:lnTo>
                <a:lnTo>
                  <a:pt x="1267143" y="774559"/>
                </a:lnTo>
                <a:lnTo>
                  <a:pt x="1259206" y="786313"/>
                </a:lnTo>
                <a:lnTo>
                  <a:pt x="1250633" y="797751"/>
                </a:lnTo>
                <a:lnTo>
                  <a:pt x="1242061" y="809188"/>
                </a:lnTo>
                <a:lnTo>
                  <a:pt x="1232853" y="819990"/>
                </a:lnTo>
                <a:lnTo>
                  <a:pt x="1223963" y="830792"/>
                </a:lnTo>
                <a:lnTo>
                  <a:pt x="1214121" y="841276"/>
                </a:lnTo>
                <a:lnTo>
                  <a:pt x="1204278" y="851442"/>
                </a:lnTo>
                <a:lnTo>
                  <a:pt x="1193801" y="860974"/>
                </a:lnTo>
                <a:lnTo>
                  <a:pt x="1183323" y="870822"/>
                </a:lnTo>
                <a:lnTo>
                  <a:pt x="1172528" y="880036"/>
                </a:lnTo>
                <a:lnTo>
                  <a:pt x="1161733" y="889249"/>
                </a:lnTo>
                <a:lnTo>
                  <a:pt x="1150303" y="897827"/>
                </a:lnTo>
                <a:lnTo>
                  <a:pt x="1134746" y="909264"/>
                </a:lnTo>
                <a:lnTo>
                  <a:pt x="1118236" y="920066"/>
                </a:lnTo>
                <a:lnTo>
                  <a:pt x="1101408" y="929915"/>
                </a:lnTo>
                <a:lnTo>
                  <a:pt x="1084581" y="939446"/>
                </a:lnTo>
                <a:lnTo>
                  <a:pt x="1066801" y="948342"/>
                </a:lnTo>
                <a:lnTo>
                  <a:pt x="1048703" y="956602"/>
                </a:lnTo>
                <a:lnTo>
                  <a:pt x="1040131" y="960414"/>
                </a:lnTo>
                <a:lnTo>
                  <a:pt x="1030606" y="963909"/>
                </a:lnTo>
                <a:lnTo>
                  <a:pt x="1021398" y="967722"/>
                </a:lnTo>
                <a:lnTo>
                  <a:pt x="1011873" y="970899"/>
                </a:lnTo>
                <a:lnTo>
                  <a:pt x="1002348" y="973758"/>
                </a:lnTo>
                <a:lnTo>
                  <a:pt x="993141" y="976617"/>
                </a:lnTo>
                <a:lnTo>
                  <a:pt x="983616" y="979794"/>
                </a:lnTo>
                <a:lnTo>
                  <a:pt x="973773" y="982018"/>
                </a:lnTo>
                <a:lnTo>
                  <a:pt x="963931" y="984560"/>
                </a:lnTo>
                <a:lnTo>
                  <a:pt x="954088" y="986466"/>
                </a:lnTo>
                <a:lnTo>
                  <a:pt x="944246" y="988372"/>
                </a:lnTo>
                <a:lnTo>
                  <a:pt x="934403" y="990596"/>
                </a:lnTo>
                <a:lnTo>
                  <a:pt x="924561" y="991867"/>
                </a:lnTo>
                <a:lnTo>
                  <a:pt x="914401" y="993455"/>
                </a:lnTo>
                <a:lnTo>
                  <a:pt x="904241" y="994409"/>
                </a:lnTo>
                <a:lnTo>
                  <a:pt x="893763" y="995362"/>
                </a:lnTo>
                <a:lnTo>
                  <a:pt x="883603" y="995997"/>
                </a:lnTo>
                <a:lnTo>
                  <a:pt x="873126" y="996632"/>
                </a:lnTo>
                <a:lnTo>
                  <a:pt x="862648" y="996950"/>
                </a:lnTo>
                <a:lnTo>
                  <a:pt x="852171" y="996950"/>
                </a:lnTo>
                <a:lnTo>
                  <a:pt x="840423" y="996950"/>
                </a:lnTo>
                <a:lnTo>
                  <a:pt x="828358" y="996315"/>
                </a:lnTo>
                <a:lnTo>
                  <a:pt x="816293" y="995679"/>
                </a:lnTo>
                <a:lnTo>
                  <a:pt x="804546" y="994726"/>
                </a:lnTo>
                <a:lnTo>
                  <a:pt x="792798" y="993455"/>
                </a:lnTo>
                <a:lnTo>
                  <a:pt x="781368" y="992185"/>
                </a:lnTo>
                <a:lnTo>
                  <a:pt x="769621" y="990278"/>
                </a:lnTo>
                <a:lnTo>
                  <a:pt x="758191" y="988054"/>
                </a:lnTo>
                <a:lnTo>
                  <a:pt x="746761" y="985831"/>
                </a:lnTo>
                <a:lnTo>
                  <a:pt x="735331" y="983289"/>
                </a:lnTo>
                <a:lnTo>
                  <a:pt x="724218" y="980430"/>
                </a:lnTo>
                <a:lnTo>
                  <a:pt x="713106" y="977253"/>
                </a:lnTo>
                <a:lnTo>
                  <a:pt x="702311" y="973758"/>
                </a:lnTo>
                <a:lnTo>
                  <a:pt x="691198" y="970263"/>
                </a:lnTo>
                <a:lnTo>
                  <a:pt x="680721" y="966768"/>
                </a:lnTo>
                <a:lnTo>
                  <a:pt x="670243" y="962321"/>
                </a:lnTo>
                <a:lnTo>
                  <a:pt x="659448" y="958190"/>
                </a:lnTo>
                <a:lnTo>
                  <a:pt x="648971" y="953425"/>
                </a:lnTo>
                <a:lnTo>
                  <a:pt x="638811" y="948659"/>
                </a:lnTo>
                <a:lnTo>
                  <a:pt x="628651" y="943894"/>
                </a:lnTo>
                <a:lnTo>
                  <a:pt x="618491" y="938493"/>
                </a:lnTo>
                <a:lnTo>
                  <a:pt x="608648" y="933410"/>
                </a:lnTo>
                <a:lnTo>
                  <a:pt x="599123" y="927373"/>
                </a:lnTo>
                <a:lnTo>
                  <a:pt x="589281" y="921655"/>
                </a:lnTo>
                <a:lnTo>
                  <a:pt x="579756" y="915618"/>
                </a:lnTo>
                <a:lnTo>
                  <a:pt x="570548" y="909264"/>
                </a:lnTo>
                <a:lnTo>
                  <a:pt x="561023" y="902910"/>
                </a:lnTo>
                <a:lnTo>
                  <a:pt x="552133" y="895921"/>
                </a:lnTo>
                <a:lnTo>
                  <a:pt x="543561" y="889249"/>
                </a:lnTo>
                <a:lnTo>
                  <a:pt x="534671" y="881942"/>
                </a:lnTo>
                <a:lnTo>
                  <a:pt x="526098" y="874952"/>
                </a:lnTo>
                <a:lnTo>
                  <a:pt x="517526" y="867328"/>
                </a:lnTo>
                <a:lnTo>
                  <a:pt x="508318" y="858750"/>
                </a:lnTo>
                <a:lnTo>
                  <a:pt x="499428" y="849854"/>
                </a:lnTo>
                <a:lnTo>
                  <a:pt x="490538" y="840958"/>
                </a:lnTo>
                <a:lnTo>
                  <a:pt x="481648" y="831427"/>
                </a:lnTo>
                <a:lnTo>
                  <a:pt x="473711" y="821896"/>
                </a:lnTo>
                <a:lnTo>
                  <a:pt x="465456" y="812047"/>
                </a:lnTo>
                <a:lnTo>
                  <a:pt x="457518" y="801881"/>
                </a:lnTo>
                <a:lnTo>
                  <a:pt x="449898" y="791714"/>
                </a:lnTo>
                <a:lnTo>
                  <a:pt x="442596" y="781548"/>
                </a:lnTo>
                <a:lnTo>
                  <a:pt x="435293" y="770746"/>
                </a:lnTo>
                <a:lnTo>
                  <a:pt x="428626" y="759944"/>
                </a:lnTo>
                <a:lnTo>
                  <a:pt x="421958" y="749142"/>
                </a:lnTo>
                <a:lnTo>
                  <a:pt x="415608" y="738023"/>
                </a:lnTo>
                <a:lnTo>
                  <a:pt x="409576" y="726585"/>
                </a:lnTo>
                <a:lnTo>
                  <a:pt x="403861" y="715148"/>
                </a:lnTo>
                <a:lnTo>
                  <a:pt x="398463" y="703393"/>
                </a:lnTo>
                <a:lnTo>
                  <a:pt x="393383" y="691638"/>
                </a:lnTo>
                <a:lnTo>
                  <a:pt x="388303" y="679566"/>
                </a:lnTo>
                <a:lnTo>
                  <a:pt x="383858" y="667493"/>
                </a:lnTo>
                <a:lnTo>
                  <a:pt x="379731" y="655420"/>
                </a:lnTo>
                <a:lnTo>
                  <a:pt x="375603" y="643030"/>
                </a:lnTo>
                <a:lnTo>
                  <a:pt x="372111" y="630322"/>
                </a:lnTo>
                <a:lnTo>
                  <a:pt x="368936" y="617614"/>
                </a:lnTo>
                <a:lnTo>
                  <a:pt x="365443" y="604588"/>
                </a:lnTo>
                <a:lnTo>
                  <a:pt x="362903" y="591880"/>
                </a:lnTo>
                <a:lnTo>
                  <a:pt x="360681" y="578854"/>
                </a:lnTo>
                <a:lnTo>
                  <a:pt x="358776" y="565828"/>
                </a:lnTo>
                <a:lnTo>
                  <a:pt x="357188" y="552485"/>
                </a:lnTo>
                <a:lnTo>
                  <a:pt x="355601" y="539141"/>
                </a:lnTo>
                <a:lnTo>
                  <a:pt x="354648" y="525480"/>
                </a:lnTo>
                <a:lnTo>
                  <a:pt x="354331" y="511819"/>
                </a:lnTo>
                <a:lnTo>
                  <a:pt x="354013" y="498475"/>
                </a:lnTo>
                <a:lnTo>
                  <a:pt x="354331" y="485449"/>
                </a:lnTo>
                <a:lnTo>
                  <a:pt x="354648" y="472741"/>
                </a:lnTo>
                <a:lnTo>
                  <a:pt x="355601" y="460033"/>
                </a:lnTo>
                <a:lnTo>
                  <a:pt x="356871" y="447643"/>
                </a:lnTo>
                <a:lnTo>
                  <a:pt x="358141" y="434935"/>
                </a:lnTo>
                <a:lnTo>
                  <a:pt x="360046" y="422544"/>
                </a:lnTo>
                <a:lnTo>
                  <a:pt x="361951" y="410472"/>
                </a:lnTo>
                <a:lnTo>
                  <a:pt x="364173" y="397763"/>
                </a:lnTo>
                <a:lnTo>
                  <a:pt x="366713" y="385691"/>
                </a:lnTo>
                <a:lnTo>
                  <a:pt x="369888" y="373936"/>
                </a:lnTo>
                <a:lnTo>
                  <a:pt x="373063" y="361863"/>
                </a:lnTo>
                <a:lnTo>
                  <a:pt x="376556" y="350108"/>
                </a:lnTo>
                <a:lnTo>
                  <a:pt x="380683" y="338671"/>
                </a:lnTo>
                <a:lnTo>
                  <a:pt x="384493" y="326916"/>
                </a:lnTo>
                <a:lnTo>
                  <a:pt x="388621" y="315796"/>
                </a:lnTo>
                <a:lnTo>
                  <a:pt x="393383" y="304359"/>
                </a:lnTo>
                <a:lnTo>
                  <a:pt x="398146" y="293239"/>
                </a:lnTo>
                <a:lnTo>
                  <a:pt x="403543" y="282755"/>
                </a:lnTo>
                <a:lnTo>
                  <a:pt x="408623" y="271636"/>
                </a:lnTo>
                <a:lnTo>
                  <a:pt x="414656" y="261151"/>
                </a:lnTo>
                <a:lnTo>
                  <a:pt x="420371" y="250667"/>
                </a:lnTo>
                <a:lnTo>
                  <a:pt x="426721" y="240183"/>
                </a:lnTo>
                <a:lnTo>
                  <a:pt x="432753" y="230017"/>
                </a:lnTo>
                <a:lnTo>
                  <a:pt x="439421" y="219850"/>
                </a:lnTo>
                <a:lnTo>
                  <a:pt x="446088" y="210001"/>
                </a:lnTo>
                <a:lnTo>
                  <a:pt x="453391" y="200153"/>
                </a:lnTo>
                <a:lnTo>
                  <a:pt x="460693" y="190939"/>
                </a:lnTo>
                <a:lnTo>
                  <a:pt x="467996" y="181408"/>
                </a:lnTo>
                <a:lnTo>
                  <a:pt x="475933" y="172195"/>
                </a:lnTo>
                <a:lnTo>
                  <a:pt x="483871" y="163299"/>
                </a:lnTo>
                <a:lnTo>
                  <a:pt x="491808" y="154403"/>
                </a:lnTo>
                <a:lnTo>
                  <a:pt x="500381" y="146143"/>
                </a:lnTo>
                <a:lnTo>
                  <a:pt x="508953" y="137565"/>
                </a:lnTo>
                <a:lnTo>
                  <a:pt x="517526" y="129305"/>
                </a:lnTo>
                <a:lnTo>
                  <a:pt x="526416" y="121680"/>
                </a:lnTo>
                <a:lnTo>
                  <a:pt x="535623" y="113738"/>
                </a:lnTo>
                <a:lnTo>
                  <a:pt x="545148" y="106113"/>
                </a:lnTo>
                <a:lnTo>
                  <a:pt x="554673" y="99123"/>
                </a:lnTo>
                <a:lnTo>
                  <a:pt x="564516" y="92134"/>
                </a:lnTo>
                <a:lnTo>
                  <a:pt x="574041" y="85462"/>
                </a:lnTo>
                <a:lnTo>
                  <a:pt x="584201" y="78473"/>
                </a:lnTo>
                <a:lnTo>
                  <a:pt x="594361" y="72119"/>
                </a:lnTo>
                <a:lnTo>
                  <a:pt x="604838" y="66082"/>
                </a:lnTo>
                <a:lnTo>
                  <a:pt x="615316" y="60046"/>
                </a:lnTo>
                <a:lnTo>
                  <a:pt x="625793" y="54645"/>
                </a:lnTo>
                <a:lnTo>
                  <a:pt x="636906" y="48926"/>
                </a:lnTo>
                <a:lnTo>
                  <a:pt x="647701" y="44161"/>
                </a:lnTo>
                <a:lnTo>
                  <a:pt x="658813" y="39395"/>
                </a:lnTo>
                <a:lnTo>
                  <a:pt x="670243" y="34630"/>
                </a:lnTo>
                <a:lnTo>
                  <a:pt x="681356" y="30182"/>
                </a:lnTo>
                <a:lnTo>
                  <a:pt x="693103" y="26052"/>
                </a:lnTo>
                <a:lnTo>
                  <a:pt x="704533" y="22239"/>
                </a:lnTo>
                <a:lnTo>
                  <a:pt x="716281" y="19062"/>
                </a:lnTo>
                <a:lnTo>
                  <a:pt x="728346" y="15568"/>
                </a:lnTo>
                <a:lnTo>
                  <a:pt x="740093" y="12708"/>
                </a:lnTo>
                <a:lnTo>
                  <a:pt x="752158" y="10167"/>
                </a:lnTo>
                <a:lnTo>
                  <a:pt x="764541" y="7625"/>
                </a:lnTo>
                <a:lnTo>
                  <a:pt x="776606" y="5719"/>
                </a:lnTo>
                <a:lnTo>
                  <a:pt x="788988" y="3813"/>
                </a:lnTo>
                <a:lnTo>
                  <a:pt x="801688" y="2542"/>
                </a:lnTo>
                <a:lnTo>
                  <a:pt x="814071" y="1271"/>
                </a:lnTo>
                <a:lnTo>
                  <a:pt x="826771" y="636"/>
                </a:lnTo>
                <a:lnTo>
                  <a:pt x="839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75" name="KSO_Shape"/>
          <p:cNvSpPr/>
          <p:nvPr/>
        </p:nvSpPr>
        <p:spPr bwMode="auto">
          <a:xfrm>
            <a:off x="4176713" y="1989138"/>
            <a:ext cx="871537" cy="792162"/>
          </a:xfrm>
          <a:custGeom>
            <a:avLst/>
            <a:gdLst>
              <a:gd name="T0" fmla="*/ 726341 w 2395538"/>
              <a:gd name="T1" fmla="*/ 2170112 h 2170112"/>
              <a:gd name="T2" fmla="*/ 1441768 w 2395538"/>
              <a:gd name="T3" fmla="*/ 728510 h 2170112"/>
              <a:gd name="T4" fmla="*/ 1885633 w 2395538"/>
              <a:gd name="T5" fmla="*/ 1143658 h 2170112"/>
              <a:gd name="T6" fmla="*/ 1870393 w 2395538"/>
              <a:gd name="T7" fmla="*/ 1187775 h 2170112"/>
              <a:gd name="T8" fmla="*/ 1824038 w 2395538"/>
              <a:gd name="T9" fmla="*/ 1209358 h 2170112"/>
              <a:gd name="T10" fmla="*/ 1774825 w 2395538"/>
              <a:gd name="T11" fmla="*/ 1196345 h 2170112"/>
              <a:gd name="T12" fmla="*/ 87630 w 2395538"/>
              <a:gd name="T13" fmla="*/ 1207136 h 2170112"/>
              <a:gd name="T14" fmla="*/ 36195 w 2395538"/>
              <a:gd name="T15" fmla="*/ 1203010 h 2170112"/>
              <a:gd name="T16" fmla="*/ 2540 w 2395538"/>
              <a:gd name="T17" fmla="*/ 1166510 h 2170112"/>
              <a:gd name="T18" fmla="*/ 7937 w 2395538"/>
              <a:gd name="T19" fmla="*/ 1121123 h 2170112"/>
              <a:gd name="T20" fmla="*/ 1968140 w 2395538"/>
              <a:gd name="T21" fmla="*/ 219388 h 2170112"/>
              <a:gd name="T22" fmla="*/ 2114413 w 2395538"/>
              <a:gd name="T23" fmla="*/ 243789 h 2170112"/>
              <a:gd name="T24" fmla="*/ 2240697 w 2395538"/>
              <a:gd name="T25" fmla="*/ 284667 h 2170112"/>
              <a:gd name="T26" fmla="*/ 2388557 w 2395538"/>
              <a:gd name="T27" fmla="*/ 355016 h 2170112"/>
              <a:gd name="T28" fmla="*/ 2336521 w 2395538"/>
              <a:gd name="T29" fmla="*/ 373079 h 2170112"/>
              <a:gd name="T30" fmla="*/ 2250533 w 2395538"/>
              <a:gd name="T31" fmla="*/ 415225 h 2170112"/>
              <a:gd name="T32" fmla="*/ 2138845 w 2395538"/>
              <a:gd name="T33" fmla="*/ 508390 h 2170112"/>
              <a:gd name="T34" fmla="*/ 2044926 w 2395538"/>
              <a:gd name="T35" fmla="*/ 621519 h 2170112"/>
              <a:gd name="T36" fmla="*/ 1960525 w 2395538"/>
              <a:gd name="T37" fmla="*/ 747006 h 2170112"/>
              <a:gd name="T38" fmla="*/ 1902777 w 2395538"/>
              <a:gd name="T39" fmla="*/ 803412 h 2170112"/>
              <a:gd name="T40" fmla="*/ 1832020 w 2395538"/>
              <a:gd name="T41" fmla="*/ 843974 h 2170112"/>
              <a:gd name="T42" fmla="*/ 1753013 w 2395538"/>
              <a:gd name="T43" fmla="*/ 868374 h 2170112"/>
              <a:gd name="T44" fmla="*/ 1568664 w 2395538"/>
              <a:gd name="T45" fmla="*/ 707079 h 2170112"/>
              <a:gd name="T46" fmla="*/ 1657507 w 2395538"/>
              <a:gd name="T47" fmla="*/ 590147 h 2170112"/>
              <a:gd name="T48" fmla="*/ 1736514 w 2395538"/>
              <a:gd name="T49" fmla="*/ 513143 h 2170112"/>
              <a:gd name="T50" fmla="*/ 1825674 w 2395538"/>
              <a:gd name="T51" fmla="*/ 448498 h 2170112"/>
              <a:gd name="T52" fmla="*/ 1925622 w 2395538"/>
              <a:gd name="T53" fmla="*/ 399381 h 2170112"/>
              <a:gd name="T54" fmla="*/ 2033820 w 2395538"/>
              <a:gd name="T55" fmla="*/ 369910 h 2170112"/>
              <a:gd name="T56" fmla="*/ 2147095 w 2395538"/>
              <a:gd name="T57" fmla="*/ 361671 h 2170112"/>
              <a:gd name="T58" fmla="*/ 2032234 w 2395538"/>
              <a:gd name="T59" fmla="*/ 356601 h 2170112"/>
              <a:gd name="T60" fmla="*/ 1917373 w 2395538"/>
              <a:gd name="T61" fmla="*/ 373713 h 2170112"/>
              <a:gd name="T62" fmla="*/ 1806953 w 2395538"/>
              <a:gd name="T63" fmla="*/ 412690 h 2170112"/>
              <a:gd name="T64" fmla="*/ 1703832 w 2395538"/>
              <a:gd name="T65" fmla="*/ 469730 h 2170112"/>
              <a:gd name="T66" fmla="*/ 1610230 w 2395538"/>
              <a:gd name="T67" fmla="*/ 542297 h 2170112"/>
              <a:gd name="T68" fmla="*/ 1526146 w 2395538"/>
              <a:gd name="T69" fmla="*/ 625638 h 2170112"/>
              <a:gd name="T70" fmla="*/ 1409381 w 2395538"/>
              <a:gd name="T71" fmla="*/ 589196 h 2170112"/>
              <a:gd name="T72" fmla="*/ 1430322 w 2395538"/>
              <a:gd name="T73" fmla="*/ 523601 h 2170112"/>
              <a:gd name="T74" fmla="*/ 1476648 w 2395538"/>
              <a:gd name="T75" fmla="*/ 444696 h 2170112"/>
              <a:gd name="T76" fmla="*/ 1541376 w 2395538"/>
              <a:gd name="T77" fmla="*/ 367375 h 2170112"/>
              <a:gd name="T78" fmla="*/ 1611816 w 2395538"/>
              <a:gd name="T79" fmla="*/ 308117 h 2170112"/>
              <a:gd name="T80" fmla="*/ 1686381 w 2395538"/>
              <a:gd name="T81" fmla="*/ 265337 h 2170112"/>
              <a:gd name="T82" fmla="*/ 1763166 w 2395538"/>
              <a:gd name="T83" fmla="*/ 237134 h 2170112"/>
              <a:gd name="T84" fmla="*/ 1910075 w 2395538"/>
              <a:gd name="T85" fmla="*/ 217487 h 2170112"/>
              <a:gd name="T86" fmla="*/ 1198124 w 2395538"/>
              <a:gd name="T87" fmla="*/ 20298 h 2170112"/>
              <a:gd name="T88" fmla="*/ 1336237 w 2395538"/>
              <a:gd name="T89" fmla="*/ 78653 h 2170112"/>
              <a:gd name="T90" fmla="*/ 1406886 w 2395538"/>
              <a:gd name="T91" fmla="*/ 127177 h 2170112"/>
              <a:gd name="T92" fmla="*/ 1468305 w 2395538"/>
              <a:gd name="T93" fmla="*/ 191241 h 2170112"/>
              <a:gd name="T94" fmla="*/ 1512540 w 2395538"/>
              <a:gd name="T95" fmla="*/ 273066 h 2170112"/>
              <a:gd name="T96" fmla="*/ 1474351 w 2395538"/>
              <a:gd name="T97" fmla="*/ 374554 h 2170112"/>
              <a:gd name="T98" fmla="*/ 1420252 w 2395538"/>
              <a:gd name="T99" fmla="*/ 385654 h 2170112"/>
              <a:gd name="T100" fmla="*/ 1384927 w 2395538"/>
              <a:gd name="T101" fmla="*/ 273700 h 2170112"/>
              <a:gd name="T102" fmla="*/ 1348012 w 2395538"/>
              <a:gd name="T103" fmla="*/ 208050 h 2170112"/>
              <a:gd name="T104" fmla="*/ 1299640 w 2395538"/>
              <a:gd name="T105" fmla="*/ 150963 h 2170112"/>
              <a:gd name="T106" fmla="*/ 1242040 w 2395538"/>
              <a:gd name="T107" fmla="*/ 104659 h 2170112"/>
              <a:gd name="T108" fmla="*/ 1280546 w 2395538"/>
              <a:gd name="T109" fmla="*/ 143986 h 2170112"/>
              <a:gd name="T110" fmla="*/ 1323508 w 2395538"/>
              <a:gd name="T111" fmla="*/ 202024 h 2170112"/>
              <a:gd name="T112" fmla="*/ 1356923 w 2395538"/>
              <a:gd name="T113" fmla="*/ 274969 h 2170112"/>
              <a:gd name="T114" fmla="*/ 1381108 w 2395538"/>
              <a:gd name="T115" fmla="*/ 413880 h 2170112"/>
              <a:gd name="T116" fmla="*/ 1369652 w 2395538"/>
              <a:gd name="T117" fmla="*/ 554378 h 2170112"/>
              <a:gd name="T118" fmla="*/ 1166937 w 2395538"/>
              <a:gd name="T119" fmla="*/ 363136 h 2170112"/>
              <a:gd name="T120" fmla="*/ 1178711 w 2395538"/>
              <a:gd name="T121" fmla="*/ 227079 h 2170112"/>
              <a:gd name="T122" fmla="*/ 1172028 w 2395538"/>
              <a:gd name="T123" fmla="*/ 132568 h 2170112"/>
              <a:gd name="T124" fmla="*/ 1144342 w 2395538"/>
              <a:gd name="T125" fmla="*/ 45670 h 2170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395538" h="2170112">
                <a:moveTo>
                  <a:pt x="940433" y="595312"/>
                </a:moveTo>
                <a:lnTo>
                  <a:pt x="1643062" y="1217102"/>
                </a:lnTo>
                <a:lnTo>
                  <a:pt x="1643062" y="2170112"/>
                </a:lnTo>
                <a:lnTo>
                  <a:pt x="1433735" y="2170112"/>
                </a:lnTo>
                <a:lnTo>
                  <a:pt x="1159290" y="2170112"/>
                </a:lnTo>
                <a:lnTo>
                  <a:pt x="1159290" y="1557214"/>
                </a:lnTo>
                <a:lnTo>
                  <a:pt x="726341" y="1557214"/>
                </a:lnTo>
                <a:lnTo>
                  <a:pt x="726341" y="2170112"/>
                </a:lnTo>
                <a:lnTo>
                  <a:pt x="612307" y="2170112"/>
                </a:lnTo>
                <a:lnTo>
                  <a:pt x="242887" y="2170112"/>
                </a:lnTo>
                <a:lnTo>
                  <a:pt x="242887" y="1655658"/>
                </a:lnTo>
                <a:lnTo>
                  <a:pt x="242887" y="1217102"/>
                </a:lnTo>
                <a:lnTo>
                  <a:pt x="940433" y="595312"/>
                </a:lnTo>
                <a:close/>
                <a:moveTo>
                  <a:pt x="942657" y="284162"/>
                </a:moveTo>
                <a:lnTo>
                  <a:pt x="1252855" y="559975"/>
                </a:lnTo>
                <a:lnTo>
                  <a:pt x="1441768" y="728510"/>
                </a:lnTo>
                <a:lnTo>
                  <a:pt x="1865630" y="1106523"/>
                </a:lnTo>
                <a:lnTo>
                  <a:pt x="1870393" y="1110966"/>
                </a:lnTo>
                <a:lnTo>
                  <a:pt x="1874520" y="1115727"/>
                </a:lnTo>
                <a:lnTo>
                  <a:pt x="1878013" y="1121123"/>
                </a:lnTo>
                <a:lnTo>
                  <a:pt x="1880553" y="1126519"/>
                </a:lnTo>
                <a:lnTo>
                  <a:pt x="1882775" y="1132232"/>
                </a:lnTo>
                <a:lnTo>
                  <a:pt x="1884680" y="1137627"/>
                </a:lnTo>
                <a:lnTo>
                  <a:pt x="1885633" y="1143658"/>
                </a:lnTo>
                <a:lnTo>
                  <a:pt x="1885950" y="1149053"/>
                </a:lnTo>
                <a:lnTo>
                  <a:pt x="1885633" y="1155084"/>
                </a:lnTo>
                <a:lnTo>
                  <a:pt x="1884680" y="1160797"/>
                </a:lnTo>
                <a:lnTo>
                  <a:pt x="1882775" y="1166510"/>
                </a:lnTo>
                <a:lnTo>
                  <a:pt x="1880553" y="1171906"/>
                </a:lnTo>
                <a:lnTo>
                  <a:pt x="1878013" y="1177619"/>
                </a:lnTo>
                <a:lnTo>
                  <a:pt x="1874520" y="1182697"/>
                </a:lnTo>
                <a:lnTo>
                  <a:pt x="1870393" y="1187775"/>
                </a:lnTo>
                <a:lnTo>
                  <a:pt x="1865630" y="1192219"/>
                </a:lnTo>
                <a:lnTo>
                  <a:pt x="1860550" y="1196345"/>
                </a:lnTo>
                <a:lnTo>
                  <a:pt x="1855153" y="1200153"/>
                </a:lnTo>
                <a:lnTo>
                  <a:pt x="1849438" y="1203010"/>
                </a:lnTo>
                <a:lnTo>
                  <a:pt x="1843405" y="1205549"/>
                </a:lnTo>
                <a:lnTo>
                  <a:pt x="1836738" y="1207453"/>
                </a:lnTo>
                <a:lnTo>
                  <a:pt x="1830705" y="1208723"/>
                </a:lnTo>
                <a:lnTo>
                  <a:pt x="1824038" y="1209358"/>
                </a:lnTo>
                <a:lnTo>
                  <a:pt x="1817688" y="1209675"/>
                </a:lnTo>
                <a:lnTo>
                  <a:pt x="1811020" y="1209358"/>
                </a:lnTo>
                <a:lnTo>
                  <a:pt x="1804670" y="1208723"/>
                </a:lnTo>
                <a:lnTo>
                  <a:pt x="1798320" y="1207453"/>
                </a:lnTo>
                <a:lnTo>
                  <a:pt x="1792288" y="1205549"/>
                </a:lnTo>
                <a:lnTo>
                  <a:pt x="1785938" y="1203010"/>
                </a:lnTo>
                <a:lnTo>
                  <a:pt x="1780223" y="1200153"/>
                </a:lnTo>
                <a:lnTo>
                  <a:pt x="1774825" y="1196345"/>
                </a:lnTo>
                <a:lnTo>
                  <a:pt x="1769745" y="1192219"/>
                </a:lnTo>
                <a:lnTo>
                  <a:pt x="942657" y="455553"/>
                </a:lnTo>
                <a:lnTo>
                  <a:pt x="116205" y="1192219"/>
                </a:lnTo>
                <a:lnTo>
                  <a:pt x="111125" y="1196345"/>
                </a:lnTo>
                <a:lnTo>
                  <a:pt x="105410" y="1200153"/>
                </a:lnTo>
                <a:lnTo>
                  <a:pt x="99695" y="1203010"/>
                </a:lnTo>
                <a:lnTo>
                  <a:pt x="93662" y="1205549"/>
                </a:lnTo>
                <a:lnTo>
                  <a:pt x="87630" y="1207136"/>
                </a:lnTo>
                <a:lnTo>
                  <a:pt x="80962" y="1208723"/>
                </a:lnTo>
                <a:lnTo>
                  <a:pt x="74930" y="1209358"/>
                </a:lnTo>
                <a:lnTo>
                  <a:pt x="68262" y="1209675"/>
                </a:lnTo>
                <a:lnTo>
                  <a:pt x="61277" y="1209358"/>
                </a:lnTo>
                <a:lnTo>
                  <a:pt x="55245" y="1208723"/>
                </a:lnTo>
                <a:lnTo>
                  <a:pt x="48577" y="1207136"/>
                </a:lnTo>
                <a:lnTo>
                  <a:pt x="42545" y="1205549"/>
                </a:lnTo>
                <a:lnTo>
                  <a:pt x="36195" y="1203010"/>
                </a:lnTo>
                <a:lnTo>
                  <a:pt x="30797" y="1200153"/>
                </a:lnTo>
                <a:lnTo>
                  <a:pt x="25082" y="1196345"/>
                </a:lnTo>
                <a:lnTo>
                  <a:pt x="20002" y="1192219"/>
                </a:lnTo>
                <a:lnTo>
                  <a:pt x="15240" y="1187775"/>
                </a:lnTo>
                <a:lnTo>
                  <a:pt x="11112" y="1182697"/>
                </a:lnTo>
                <a:lnTo>
                  <a:pt x="7937" y="1177619"/>
                </a:lnTo>
                <a:lnTo>
                  <a:pt x="5080" y="1171906"/>
                </a:lnTo>
                <a:lnTo>
                  <a:pt x="2540" y="1166510"/>
                </a:lnTo>
                <a:lnTo>
                  <a:pt x="1270" y="1160797"/>
                </a:lnTo>
                <a:lnTo>
                  <a:pt x="317" y="1155084"/>
                </a:lnTo>
                <a:lnTo>
                  <a:pt x="0" y="1149053"/>
                </a:lnTo>
                <a:lnTo>
                  <a:pt x="317" y="1143658"/>
                </a:lnTo>
                <a:lnTo>
                  <a:pt x="1270" y="1137627"/>
                </a:lnTo>
                <a:lnTo>
                  <a:pt x="2540" y="1131914"/>
                </a:lnTo>
                <a:lnTo>
                  <a:pt x="5080" y="1126201"/>
                </a:lnTo>
                <a:lnTo>
                  <a:pt x="7937" y="1121123"/>
                </a:lnTo>
                <a:lnTo>
                  <a:pt x="11112" y="1115727"/>
                </a:lnTo>
                <a:lnTo>
                  <a:pt x="15240" y="1110966"/>
                </a:lnTo>
                <a:lnTo>
                  <a:pt x="20002" y="1106523"/>
                </a:lnTo>
                <a:lnTo>
                  <a:pt x="942657" y="284162"/>
                </a:lnTo>
                <a:close/>
                <a:moveTo>
                  <a:pt x="1910075" y="217487"/>
                </a:moveTo>
                <a:lnTo>
                  <a:pt x="1929430" y="217487"/>
                </a:lnTo>
                <a:lnTo>
                  <a:pt x="1948785" y="218121"/>
                </a:lnTo>
                <a:lnTo>
                  <a:pt x="1968140" y="219388"/>
                </a:lnTo>
                <a:lnTo>
                  <a:pt x="1986860" y="220973"/>
                </a:lnTo>
                <a:lnTo>
                  <a:pt x="2005898" y="222874"/>
                </a:lnTo>
                <a:lnTo>
                  <a:pt x="2024301" y="225726"/>
                </a:lnTo>
                <a:lnTo>
                  <a:pt x="2043022" y="228578"/>
                </a:lnTo>
                <a:lnTo>
                  <a:pt x="2061425" y="231747"/>
                </a:lnTo>
                <a:lnTo>
                  <a:pt x="2079193" y="235550"/>
                </a:lnTo>
                <a:lnTo>
                  <a:pt x="2097279" y="239669"/>
                </a:lnTo>
                <a:lnTo>
                  <a:pt x="2114413" y="243789"/>
                </a:lnTo>
                <a:lnTo>
                  <a:pt x="2131865" y="248542"/>
                </a:lnTo>
                <a:lnTo>
                  <a:pt x="2148364" y="252979"/>
                </a:lnTo>
                <a:lnTo>
                  <a:pt x="2164546" y="258049"/>
                </a:lnTo>
                <a:lnTo>
                  <a:pt x="2181046" y="263119"/>
                </a:lnTo>
                <a:lnTo>
                  <a:pt x="2196593" y="268189"/>
                </a:lnTo>
                <a:lnTo>
                  <a:pt x="2211506" y="273893"/>
                </a:lnTo>
                <a:lnTo>
                  <a:pt x="2226419" y="278963"/>
                </a:lnTo>
                <a:lnTo>
                  <a:pt x="2240697" y="284667"/>
                </a:lnTo>
                <a:lnTo>
                  <a:pt x="2267668" y="295758"/>
                </a:lnTo>
                <a:lnTo>
                  <a:pt x="2292734" y="306216"/>
                </a:lnTo>
                <a:lnTo>
                  <a:pt x="2315579" y="316673"/>
                </a:lnTo>
                <a:lnTo>
                  <a:pt x="2335886" y="326496"/>
                </a:lnTo>
                <a:lnTo>
                  <a:pt x="2353338" y="335686"/>
                </a:lnTo>
                <a:lnTo>
                  <a:pt x="2368251" y="343608"/>
                </a:lnTo>
                <a:lnTo>
                  <a:pt x="2379991" y="349946"/>
                </a:lnTo>
                <a:lnTo>
                  <a:pt x="2388557" y="355016"/>
                </a:lnTo>
                <a:lnTo>
                  <a:pt x="2395538" y="359136"/>
                </a:lnTo>
                <a:lnTo>
                  <a:pt x="2386971" y="360403"/>
                </a:lnTo>
                <a:lnTo>
                  <a:pt x="2378721" y="361988"/>
                </a:lnTo>
                <a:lnTo>
                  <a:pt x="2370154" y="363572"/>
                </a:lnTo>
                <a:lnTo>
                  <a:pt x="2361587" y="365791"/>
                </a:lnTo>
                <a:lnTo>
                  <a:pt x="2353020" y="368009"/>
                </a:lnTo>
                <a:lnTo>
                  <a:pt x="2345088" y="370544"/>
                </a:lnTo>
                <a:lnTo>
                  <a:pt x="2336521" y="373079"/>
                </a:lnTo>
                <a:lnTo>
                  <a:pt x="2328271" y="375614"/>
                </a:lnTo>
                <a:lnTo>
                  <a:pt x="2320656" y="379100"/>
                </a:lnTo>
                <a:lnTo>
                  <a:pt x="2312406" y="382269"/>
                </a:lnTo>
                <a:lnTo>
                  <a:pt x="2304157" y="385755"/>
                </a:lnTo>
                <a:lnTo>
                  <a:pt x="2296541" y="389557"/>
                </a:lnTo>
                <a:lnTo>
                  <a:pt x="2280677" y="397162"/>
                </a:lnTo>
                <a:lnTo>
                  <a:pt x="2265446" y="405718"/>
                </a:lnTo>
                <a:lnTo>
                  <a:pt x="2250533" y="415225"/>
                </a:lnTo>
                <a:lnTo>
                  <a:pt x="2235303" y="425049"/>
                </a:lnTo>
                <a:lnTo>
                  <a:pt x="2220708" y="435189"/>
                </a:lnTo>
                <a:lnTo>
                  <a:pt x="2206429" y="446280"/>
                </a:lnTo>
                <a:lnTo>
                  <a:pt x="2192468" y="457688"/>
                </a:lnTo>
                <a:lnTo>
                  <a:pt x="2178825" y="469730"/>
                </a:lnTo>
                <a:lnTo>
                  <a:pt x="2164863" y="482088"/>
                </a:lnTo>
                <a:lnTo>
                  <a:pt x="2151854" y="495081"/>
                </a:lnTo>
                <a:lnTo>
                  <a:pt x="2138845" y="508390"/>
                </a:lnTo>
                <a:lnTo>
                  <a:pt x="2126153" y="521699"/>
                </a:lnTo>
                <a:lnTo>
                  <a:pt x="2113779" y="535325"/>
                </a:lnTo>
                <a:lnTo>
                  <a:pt x="2101721" y="549268"/>
                </a:lnTo>
                <a:lnTo>
                  <a:pt x="2089664" y="563528"/>
                </a:lnTo>
                <a:lnTo>
                  <a:pt x="2078242" y="578105"/>
                </a:lnTo>
                <a:lnTo>
                  <a:pt x="2066819" y="592682"/>
                </a:lnTo>
                <a:lnTo>
                  <a:pt x="2055714" y="607259"/>
                </a:lnTo>
                <a:lnTo>
                  <a:pt x="2044926" y="621519"/>
                </a:lnTo>
                <a:lnTo>
                  <a:pt x="2034455" y="636413"/>
                </a:lnTo>
                <a:lnTo>
                  <a:pt x="2024301" y="650989"/>
                </a:lnTo>
                <a:lnTo>
                  <a:pt x="2014782" y="665566"/>
                </a:lnTo>
                <a:lnTo>
                  <a:pt x="1995745" y="694403"/>
                </a:lnTo>
                <a:lnTo>
                  <a:pt x="1977976" y="722289"/>
                </a:lnTo>
                <a:lnTo>
                  <a:pt x="1972582" y="730845"/>
                </a:lnTo>
                <a:lnTo>
                  <a:pt x="1966553" y="739084"/>
                </a:lnTo>
                <a:lnTo>
                  <a:pt x="1960525" y="747006"/>
                </a:lnTo>
                <a:lnTo>
                  <a:pt x="1954179" y="755245"/>
                </a:lnTo>
                <a:lnTo>
                  <a:pt x="1947833" y="762534"/>
                </a:lnTo>
                <a:lnTo>
                  <a:pt x="1940852" y="770139"/>
                </a:lnTo>
                <a:lnTo>
                  <a:pt x="1933872" y="777111"/>
                </a:lnTo>
                <a:lnTo>
                  <a:pt x="1926257" y="784082"/>
                </a:lnTo>
                <a:lnTo>
                  <a:pt x="1918642" y="790737"/>
                </a:lnTo>
                <a:lnTo>
                  <a:pt x="1911027" y="797075"/>
                </a:lnTo>
                <a:lnTo>
                  <a:pt x="1902777" y="803412"/>
                </a:lnTo>
                <a:lnTo>
                  <a:pt x="1894527" y="809116"/>
                </a:lnTo>
                <a:lnTo>
                  <a:pt x="1886277" y="815137"/>
                </a:lnTo>
                <a:lnTo>
                  <a:pt x="1877710" y="820524"/>
                </a:lnTo>
                <a:lnTo>
                  <a:pt x="1868826" y="825911"/>
                </a:lnTo>
                <a:lnTo>
                  <a:pt x="1859625" y="830665"/>
                </a:lnTo>
                <a:lnTo>
                  <a:pt x="1850740" y="835735"/>
                </a:lnTo>
                <a:lnTo>
                  <a:pt x="1841539" y="839854"/>
                </a:lnTo>
                <a:lnTo>
                  <a:pt x="1832020" y="843974"/>
                </a:lnTo>
                <a:lnTo>
                  <a:pt x="1822501" y="848410"/>
                </a:lnTo>
                <a:lnTo>
                  <a:pt x="1812665" y="851896"/>
                </a:lnTo>
                <a:lnTo>
                  <a:pt x="1803146" y="855065"/>
                </a:lnTo>
                <a:lnTo>
                  <a:pt x="1793310" y="858551"/>
                </a:lnTo>
                <a:lnTo>
                  <a:pt x="1783473" y="861403"/>
                </a:lnTo>
                <a:lnTo>
                  <a:pt x="1773320" y="863938"/>
                </a:lnTo>
                <a:lnTo>
                  <a:pt x="1763166" y="866156"/>
                </a:lnTo>
                <a:lnTo>
                  <a:pt x="1753013" y="868374"/>
                </a:lnTo>
                <a:lnTo>
                  <a:pt x="1742542" y="870276"/>
                </a:lnTo>
                <a:lnTo>
                  <a:pt x="1732706" y="871860"/>
                </a:lnTo>
                <a:lnTo>
                  <a:pt x="1722235" y="873128"/>
                </a:lnTo>
                <a:lnTo>
                  <a:pt x="1711764" y="874078"/>
                </a:lnTo>
                <a:lnTo>
                  <a:pt x="1701611" y="874712"/>
                </a:lnTo>
                <a:lnTo>
                  <a:pt x="1548674" y="738450"/>
                </a:lnTo>
                <a:lnTo>
                  <a:pt x="1558510" y="722923"/>
                </a:lnTo>
                <a:lnTo>
                  <a:pt x="1568664" y="707079"/>
                </a:lnTo>
                <a:lnTo>
                  <a:pt x="1578500" y="691234"/>
                </a:lnTo>
                <a:lnTo>
                  <a:pt x="1589288" y="676024"/>
                </a:lnTo>
                <a:lnTo>
                  <a:pt x="1605470" y="653841"/>
                </a:lnTo>
                <a:lnTo>
                  <a:pt x="1622287" y="631976"/>
                </a:lnTo>
                <a:lnTo>
                  <a:pt x="1630854" y="621202"/>
                </a:lnTo>
                <a:lnTo>
                  <a:pt x="1639738" y="610745"/>
                </a:lnTo>
                <a:lnTo>
                  <a:pt x="1648305" y="600604"/>
                </a:lnTo>
                <a:lnTo>
                  <a:pt x="1657507" y="590147"/>
                </a:lnTo>
                <a:lnTo>
                  <a:pt x="1667026" y="580007"/>
                </a:lnTo>
                <a:lnTo>
                  <a:pt x="1676545" y="569866"/>
                </a:lnTo>
                <a:lnTo>
                  <a:pt x="1686063" y="560043"/>
                </a:lnTo>
                <a:lnTo>
                  <a:pt x="1695582" y="550219"/>
                </a:lnTo>
                <a:lnTo>
                  <a:pt x="1705418" y="540396"/>
                </a:lnTo>
                <a:lnTo>
                  <a:pt x="1715572" y="531523"/>
                </a:lnTo>
                <a:lnTo>
                  <a:pt x="1726043" y="522016"/>
                </a:lnTo>
                <a:lnTo>
                  <a:pt x="1736514" y="513143"/>
                </a:lnTo>
                <a:lnTo>
                  <a:pt x="1746984" y="503954"/>
                </a:lnTo>
                <a:lnTo>
                  <a:pt x="1757772" y="495714"/>
                </a:lnTo>
                <a:lnTo>
                  <a:pt x="1768878" y="487158"/>
                </a:lnTo>
                <a:lnTo>
                  <a:pt x="1779983" y="478919"/>
                </a:lnTo>
                <a:lnTo>
                  <a:pt x="1791089" y="470680"/>
                </a:lnTo>
                <a:lnTo>
                  <a:pt x="1802194" y="463075"/>
                </a:lnTo>
                <a:lnTo>
                  <a:pt x="1813934" y="455470"/>
                </a:lnTo>
                <a:lnTo>
                  <a:pt x="1825674" y="448498"/>
                </a:lnTo>
                <a:lnTo>
                  <a:pt x="1838048" y="441210"/>
                </a:lnTo>
                <a:lnTo>
                  <a:pt x="1850106" y="434238"/>
                </a:lnTo>
                <a:lnTo>
                  <a:pt x="1862163" y="427901"/>
                </a:lnTo>
                <a:lnTo>
                  <a:pt x="1874537" y="421563"/>
                </a:lnTo>
                <a:lnTo>
                  <a:pt x="1887229" y="415859"/>
                </a:lnTo>
                <a:lnTo>
                  <a:pt x="1899921" y="409838"/>
                </a:lnTo>
                <a:lnTo>
                  <a:pt x="1912613" y="404451"/>
                </a:lnTo>
                <a:lnTo>
                  <a:pt x="1925622" y="399381"/>
                </a:lnTo>
                <a:lnTo>
                  <a:pt x="1938631" y="394627"/>
                </a:lnTo>
                <a:lnTo>
                  <a:pt x="1951958" y="390191"/>
                </a:lnTo>
                <a:lnTo>
                  <a:pt x="1965284" y="385755"/>
                </a:lnTo>
                <a:lnTo>
                  <a:pt x="1978928" y="382269"/>
                </a:lnTo>
                <a:lnTo>
                  <a:pt x="1992572" y="378783"/>
                </a:lnTo>
                <a:lnTo>
                  <a:pt x="2006215" y="375297"/>
                </a:lnTo>
                <a:lnTo>
                  <a:pt x="2019859" y="372445"/>
                </a:lnTo>
                <a:lnTo>
                  <a:pt x="2033820" y="369910"/>
                </a:lnTo>
                <a:lnTo>
                  <a:pt x="2047781" y="368009"/>
                </a:lnTo>
                <a:lnTo>
                  <a:pt x="2062059" y="366107"/>
                </a:lnTo>
                <a:lnTo>
                  <a:pt x="2076021" y="364206"/>
                </a:lnTo>
                <a:lnTo>
                  <a:pt x="2089981" y="362938"/>
                </a:lnTo>
                <a:lnTo>
                  <a:pt x="2104260" y="362305"/>
                </a:lnTo>
                <a:lnTo>
                  <a:pt x="2118538" y="361671"/>
                </a:lnTo>
                <a:lnTo>
                  <a:pt x="2132817" y="361354"/>
                </a:lnTo>
                <a:lnTo>
                  <a:pt x="2147095" y="361671"/>
                </a:lnTo>
                <a:lnTo>
                  <a:pt x="2133134" y="359770"/>
                </a:lnTo>
                <a:lnTo>
                  <a:pt x="2118538" y="358502"/>
                </a:lnTo>
                <a:lnTo>
                  <a:pt x="2104260" y="357235"/>
                </a:lnTo>
                <a:lnTo>
                  <a:pt x="2089981" y="356601"/>
                </a:lnTo>
                <a:lnTo>
                  <a:pt x="2075703" y="355967"/>
                </a:lnTo>
                <a:lnTo>
                  <a:pt x="2061425" y="355967"/>
                </a:lnTo>
                <a:lnTo>
                  <a:pt x="2046829" y="355967"/>
                </a:lnTo>
                <a:lnTo>
                  <a:pt x="2032234" y="356601"/>
                </a:lnTo>
                <a:lnTo>
                  <a:pt x="2017955" y="357552"/>
                </a:lnTo>
                <a:lnTo>
                  <a:pt x="2003677" y="358819"/>
                </a:lnTo>
                <a:lnTo>
                  <a:pt x="1989081" y="360403"/>
                </a:lnTo>
                <a:lnTo>
                  <a:pt x="1974803" y="362305"/>
                </a:lnTo>
                <a:lnTo>
                  <a:pt x="1960525" y="364523"/>
                </a:lnTo>
                <a:lnTo>
                  <a:pt x="1946246" y="367375"/>
                </a:lnTo>
                <a:lnTo>
                  <a:pt x="1931968" y="370227"/>
                </a:lnTo>
                <a:lnTo>
                  <a:pt x="1917373" y="373713"/>
                </a:lnTo>
                <a:lnTo>
                  <a:pt x="1903411" y="377515"/>
                </a:lnTo>
                <a:lnTo>
                  <a:pt x="1889450" y="381318"/>
                </a:lnTo>
                <a:lnTo>
                  <a:pt x="1875489" y="385755"/>
                </a:lnTo>
                <a:lnTo>
                  <a:pt x="1861528" y="390508"/>
                </a:lnTo>
                <a:lnTo>
                  <a:pt x="1847567" y="395578"/>
                </a:lnTo>
                <a:lnTo>
                  <a:pt x="1833924" y="400965"/>
                </a:lnTo>
                <a:lnTo>
                  <a:pt x="1820280" y="406669"/>
                </a:lnTo>
                <a:lnTo>
                  <a:pt x="1806953" y="412690"/>
                </a:lnTo>
                <a:lnTo>
                  <a:pt x="1793627" y="418711"/>
                </a:lnTo>
                <a:lnTo>
                  <a:pt x="1780618" y="425366"/>
                </a:lnTo>
                <a:lnTo>
                  <a:pt x="1766974" y="432020"/>
                </a:lnTo>
                <a:lnTo>
                  <a:pt x="1754282" y="438992"/>
                </a:lnTo>
                <a:lnTo>
                  <a:pt x="1741273" y="446280"/>
                </a:lnTo>
                <a:lnTo>
                  <a:pt x="1728898" y="453885"/>
                </a:lnTo>
                <a:lnTo>
                  <a:pt x="1716207" y="461808"/>
                </a:lnTo>
                <a:lnTo>
                  <a:pt x="1703832" y="469730"/>
                </a:lnTo>
                <a:lnTo>
                  <a:pt x="1691775" y="478286"/>
                </a:lnTo>
                <a:lnTo>
                  <a:pt x="1679717" y="486842"/>
                </a:lnTo>
                <a:lnTo>
                  <a:pt x="1667660" y="495398"/>
                </a:lnTo>
                <a:lnTo>
                  <a:pt x="1655920" y="504270"/>
                </a:lnTo>
                <a:lnTo>
                  <a:pt x="1644180" y="513460"/>
                </a:lnTo>
                <a:lnTo>
                  <a:pt x="1632758" y="522967"/>
                </a:lnTo>
                <a:lnTo>
                  <a:pt x="1621335" y="532473"/>
                </a:lnTo>
                <a:lnTo>
                  <a:pt x="1610230" y="542297"/>
                </a:lnTo>
                <a:lnTo>
                  <a:pt x="1599124" y="551804"/>
                </a:lnTo>
                <a:lnTo>
                  <a:pt x="1588336" y="561944"/>
                </a:lnTo>
                <a:lnTo>
                  <a:pt x="1577548" y="572084"/>
                </a:lnTo>
                <a:lnTo>
                  <a:pt x="1566760" y="582542"/>
                </a:lnTo>
                <a:lnTo>
                  <a:pt x="1556606" y="592999"/>
                </a:lnTo>
                <a:lnTo>
                  <a:pt x="1546136" y="603773"/>
                </a:lnTo>
                <a:lnTo>
                  <a:pt x="1535982" y="614547"/>
                </a:lnTo>
                <a:lnTo>
                  <a:pt x="1526146" y="625638"/>
                </a:lnTo>
                <a:lnTo>
                  <a:pt x="1514406" y="638631"/>
                </a:lnTo>
                <a:lnTo>
                  <a:pt x="1503301" y="651623"/>
                </a:lnTo>
                <a:lnTo>
                  <a:pt x="1492195" y="664932"/>
                </a:lnTo>
                <a:lnTo>
                  <a:pt x="1481407" y="678559"/>
                </a:lnTo>
                <a:lnTo>
                  <a:pt x="1406525" y="612012"/>
                </a:lnTo>
                <a:lnTo>
                  <a:pt x="1407160" y="604407"/>
                </a:lnTo>
                <a:lnTo>
                  <a:pt x="1408112" y="596802"/>
                </a:lnTo>
                <a:lnTo>
                  <a:pt x="1409381" y="589196"/>
                </a:lnTo>
                <a:lnTo>
                  <a:pt x="1410967" y="581274"/>
                </a:lnTo>
                <a:lnTo>
                  <a:pt x="1412554" y="573352"/>
                </a:lnTo>
                <a:lnTo>
                  <a:pt x="1415092" y="565430"/>
                </a:lnTo>
                <a:lnTo>
                  <a:pt x="1417313" y="557191"/>
                </a:lnTo>
                <a:lnTo>
                  <a:pt x="1420169" y="548952"/>
                </a:lnTo>
                <a:lnTo>
                  <a:pt x="1423025" y="540396"/>
                </a:lnTo>
                <a:lnTo>
                  <a:pt x="1426198" y="532157"/>
                </a:lnTo>
                <a:lnTo>
                  <a:pt x="1430322" y="523601"/>
                </a:lnTo>
                <a:lnTo>
                  <a:pt x="1434130" y="514728"/>
                </a:lnTo>
                <a:lnTo>
                  <a:pt x="1438572" y="505855"/>
                </a:lnTo>
                <a:lnTo>
                  <a:pt x="1443332" y="497299"/>
                </a:lnTo>
                <a:lnTo>
                  <a:pt x="1448408" y="488109"/>
                </a:lnTo>
                <a:lnTo>
                  <a:pt x="1453802" y="478919"/>
                </a:lnTo>
                <a:lnTo>
                  <a:pt x="1461100" y="467195"/>
                </a:lnTo>
                <a:lnTo>
                  <a:pt x="1469033" y="455787"/>
                </a:lnTo>
                <a:lnTo>
                  <a:pt x="1476648" y="444696"/>
                </a:lnTo>
                <a:lnTo>
                  <a:pt x="1484263" y="433921"/>
                </a:lnTo>
                <a:lnTo>
                  <a:pt x="1492195" y="423464"/>
                </a:lnTo>
                <a:lnTo>
                  <a:pt x="1500128" y="413641"/>
                </a:lnTo>
                <a:lnTo>
                  <a:pt x="1508060" y="403817"/>
                </a:lnTo>
                <a:lnTo>
                  <a:pt x="1516310" y="393994"/>
                </a:lnTo>
                <a:lnTo>
                  <a:pt x="1524877" y="384804"/>
                </a:lnTo>
                <a:lnTo>
                  <a:pt x="1533127" y="375614"/>
                </a:lnTo>
                <a:lnTo>
                  <a:pt x="1541376" y="367375"/>
                </a:lnTo>
                <a:lnTo>
                  <a:pt x="1549943" y="358819"/>
                </a:lnTo>
                <a:lnTo>
                  <a:pt x="1558828" y="350580"/>
                </a:lnTo>
                <a:lnTo>
                  <a:pt x="1567077" y="342975"/>
                </a:lnTo>
                <a:lnTo>
                  <a:pt x="1575962" y="335369"/>
                </a:lnTo>
                <a:lnTo>
                  <a:pt x="1584846" y="328081"/>
                </a:lnTo>
                <a:lnTo>
                  <a:pt x="1594047" y="321109"/>
                </a:lnTo>
                <a:lnTo>
                  <a:pt x="1602932" y="314455"/>
                </a:lnTo>
                <a:lnTo>
                  <a:pt x="1611816" y="308117"/>
                </a:lnTo>
                <a:lnTo>
                  <a:pt x="1621018" y="301779"/>
                </a:lnTo>
                <a:lnTo>
                  <a:pt x="1630219" y="296075"/>
                </a:lnTo>
                <a:lnTo>
                  <a:pt x="1639421" y="290054"/>
                </a:lnTo>
                <a:lnTo>
                  <a:pt x="1648622" y="284667"/>
                </a:lnTo>
                <a:lnTo>
                  <a:pt x="1657824" y="279280"/>
                </a:lnTo>
                <a:lnTo>
                  <a:pt x="1667343" y="274527"/>
                </a:lnTo>
                <a:lnTo>
                  <a:pt x="1676862" y="269457"/>
                </a:lnTo>
                <a:lnTo>
                  <a:pt x="1686381" y="265337"/>
                </a:lnTo>
                <a:lnTo>
                  <a:pt x="1695582" y="261218"/>
                </a:lnTo>
                <a:lnTo>
                  <a:pt x="1705101" y="256781"/>
                </a:lnTo>
                <a:lnTo>
                  <a:pt x="1714937" y="252979"/>
                </a:lnTo>
                <a:lnTo>
                  <a:pt x="1724456" y="249493"/>
                </a:lnTo>
                <a:lnTo>
                  <a:pt x="1734292" y="246007"/>
                </a:lnTo>
                <a:lnTo>
                  <a:pt x="1743494" y="242838"/>
                </a:lnTo>
                <a:lnTo>
                  <a:pt x="1753330" y="239986"/>
                </a:lnTo>
                <a:lnTo>
                  <a:pt x="1763166" y="237134"/>
                </a:lnTo>
                <a:lnTo>
                  <a:pt x="1773003" y="234599"/>
                </a:lnTo>
                <a:lnTo>
                  <a:pt x="1792675" y="230163"/>
                </a:lnTo>
                <a:lnTo>
                  <a:pt x="1812030" y="226360"/>
                </a:lnTo>
                <a:lnTo>
                  <a:pt x="1831702" y="222874"/>
                </a:lnTo>
                <a:lnTo>
                  <a:pt x="1851375" y="220656"/>
                </a:lnTo>
                <a:lnTo>
                  <a:pt x="1870730" y="219072"/>
                </a:lnTo>
                <a:lnTo>
                  <a:pt x="1890402" y="217804"/>
                </a:lnTo>
                <a:lnTo>
                  <a:pt x="1910075" y="217487"/>
                </a:lnTo>
                <a:close/>
                <a:moveTo>
                  <a:pt x="1112837" y="0"/>
                </a:moveTo>
                <a:lnTo>
                  <a:pt x="1116656" y="634"/>
                </a:lnTo>
                <a:lnTo>
                  <a:pt x="1128112" y="2854"/>
                </a:lnTo>
                <a:lnTo>
                  <a:pt x="1146570" y="6660"/>
                </a:lnTo>
                <a:lnTo>
                  <a:pt x="1157708" y="9197"/>
                </a:lnTo>
                <a:lnTo>
                  <a:pt x="1170119" y="12369"/>
                </a:lnTo>
                <a:lnTo>
                  <a:pt x="1183485" y="16175"/>
                </a:lnTo>
                <a:lnTo>
                  <a:pt x="1198124" y="20298"/>
                </a:lnTo>
                <a:lnTo>
                  <a:pt x="1213399" y="25372"/>
                </a:lnTo>
                <a:lnTo>
                  <a:pt x="1229629" y="30763"/>
                </a:lnTo>
                <a:lnTo>
                  <a:pt x="1246495" y="37106"/>
                </a:lnTo>
                <a:lnTo>
                  <a:pt x="1263998" y="43767"/>
                </a:lnTo>
                <a:lnTo>
                  <a:pt x="1281501" y="51378"/>
                </a:lnTo>
                <a:lnTo>
                  <a:pt x="1299640" y="59307"/>
                </a:lnTo>
                <a:lnTo>
                  <a:pt x="1317780" y="68504"/>
                </a:lnTo>
                <a:lnTo>
                  <a:pt x="1336237" y="78653"/>
                </a:lnTo>
                <a:lnTo>
                  <a:pt x="1345148" y="84045"/>
                </a:lnTo>
                <a:lnTo>
                  <a:pt x="1354058" y="89436"/>
                </a:lnTo>
                <a:lnTo>
                  <a:pt x="1363287" y="95462"/>
                </a:lnTo>
                <a:lnTo>
                  <a:pt x="1372198" y="101171"/>
                </a:lnTo>
                <a:lnTo>
                  <a:pt x="1381108" y="107514"/>
                </a:lnTo>
                <a:lnTo>
                  <a:pt x="1389701" y="113540"/>
                </a:lnTo>
                <a:lnTo>
                  <a:pt x="1398293" y="120517"/>
                </a:lnTo>
                <a:lnTo>
                  <a:pt x="1406886" y="127177"/>
                </a:lnTo>
                <a:lnTo>
                  <a:pt x="1415160" y="134471"/>
                </a:lnTo>
                <a:lnTo>
                  <a:pt x="1423116" y="141449"/>
                </a:lnTo>
                <a:lnTo>
                  <a:pt x="1431390" y="149377"/>
                </a:lnTo>
                <a:lnTo>
                  <a:pt x="1439346" y="157306"/>
                </a:lnTo>
                <a:lnTo>
                  <a:pt x="1446665" y="165552"/>
                </a:lnTo>
                <a:lnTo>
                  <a:pt x="1454303" y="173798"/>
                </a:lnTo>
                <a:lnTo>
                  <a:pt x="1461304" y="182361"/>
                </a:lnTo>
                <a:lnTo>
                  <a:pt x="1468305" y="191241"/>
                </a:lnTo>
                <a:lnTo>
                  <a:pt x="1474988" y="200756"/>
                </a:lnTo>
                <a:lnTo>
                  <a:pt x="1481034" y="209953"/>
                </a:lnTo>
                <a:lnTo>
                  <a:pt x="1487399" y="219785"/>
                </a:lnTo>
                <a:lnTo>
                  <a:pt x="1492809" y="229616"/>
                </a:lnTo>
                <a:lnTo>
                  <a:pt x="1498537" y="240082"/>
                </a:lnTo>
                <a:lnTo>
                  <a:pt x="1503311" y="250865"/>
                </a:lnTo>
                <a:lnTo>
                  <a:pt x="1508084" y="261648"/>
                </a:lnTo>
                <a:lnTo>
                  <a:pt x="1512540" y="273066"/>
                </a:lnTo>
                <a:lnTo>
                  <a:pt x="1516358" y="284483"/>
                </a:lnTo>
                <a:lnTo>
                  <a:pt x="1519859" y="296218"/>
                </a:lnTo>
                <a:lnTo>
                  <a:pt x="1523041" y="308269"/>
                </a:lnTo>
                <a:lnTo>
                  <a:pt x="1525587" y="320955"/>
                </a:lnTo>
                <a:lnTo>
                  <a:pt x="1512540" y="333641"/>
                </a:lnTo>
                <a:lnTo>
                  <a:pt x="1499492" y="346645"/>
                </a:lnTo>
                <a:lnTo>
                  <a:pt x="1486763" y="360599"/>
                </a:lnTo>
                <a:lnTo>
                  <a:pt x="1474351" y="374554"/>
                </a:lnTo>
                <a:lnTo>
                  <a:pt x="1462259" y="389777"/>
                </a:lnTo>
                <a:lnTo>
                  <a:pt x="1450484" y="405000"/>
                </a:lnTo>
                <a:lnTo>
                  <a:pt x="1439027" y="420540"/>
                </a:lnTo>
                <a:lnTo>
                  <a:pt x="1427889" y="437032"/>
                </a:lnTo>
                <a:lnTo>
                  <a:pt x="1426616" y="424346"/>
                </a:lnTo>
                <a:lnTo>
                  <a:pt x="1424389" y="411343"/>
                </a:lnTo>
                <a:lnTo>
                  <a:pt x="1422479" y="398340"/>
                </a:lnTo>
                <a:lnTo>
                  <a:pt x="1420252" y="385654"/>
                </a:lnTo>
                <a:lnTo>
                  <a:pt x="1417706" y="373285"/>
                </a:lnTo>
                <a:lnTo>
                  <a:pt x="1414842" y="360599"/>
                </a:lnTo>
                <a:lnTo>
                  <a:pt x="1411341" y="348230"/>
                </a:lnTo>
                <a:lnTo>
                  <a:pt x="1408159" y="335544"/>
                </a:lnTo>
                <a:lnTo>
                  <a:pt x="1402112" y="317467"/>
                </a:lnTo>
                <a:lnTo>
                  <a:pt x="1396065" y="299706"/>
                </a:lnTo>
                <a:lnTo>
                  <a:pt x="1388746" y="281946"/>
                </a:lnTo>
                <a:lnTo>
                  <a:pt x="1384927" y="273700"/>
                </a:lnTo>
                <a:lnTo>
                  <a:pt x="1381108" y="265137"/>
                </a:lnTo>
                <a:lnTo>
                  <a:pt x="1376653" y="256574"/>
                </a:lnTo>
                <a:lnTo>
                  <a:pt x="1372516" y="248328"/>
                </a:lnTo>
                <a:lnTo>
                  <a:pt x="1368061" y="240082"/>
                </a:lnTo>
                <a:lnTo>
                  <a:pt x="1363287" y="231836"/>
                </a:lnTo>
                <a:lnTo>
                  <a:pt x="1358514" y="223591"/>
                </a:lnTo>
                <a:lnTo>
                  <a:pt x="1353104" y="215979"/>
                </a:lnTo>
                <a:lnTo>
                  <a:pt x="1348012" y="208050"/>
                </a:lnTo>
                <a:lnTo>
                  <a:pt x="1342284" y="200121"/>
                </a:lnTo>
                <a:lnTo>
                  <a:pt x="1336874" y="192827"/>
                </a:lnTo>
                <a:lnTo>
                  <a:pt x="1330827" y="185215"/>
                </a:lnTo>
                <a:lnTo>
                  <a:pt x="1325099" y="178238"/>
                </a:lnTo>
                <a:lnTo>
                  <a:pt x="1319053" y="171261"/>
                </a:lnTo>
                <a:lnTo>
                  <a:pt x="1312688" y="164284"/>
                </a:lnTo>
                <a:lnTo>
                  <a:pt x="1306323" y="157623"/>
                </a:lnTo>
                <a:lnTo>
                  <a:pt x="1299640" y="150963"/>
                </a:lnTo>
                <a:lnTo>
                  <a:pt x="1292957" y="144620"/>
                </a:lnTo>
                <a:lnTo>
                  <a:pt x="1286274" y="138277"/>
                </a:lnTo>
                <a:lnTo>
                  <a:pt x="1278955" y="132251"/>
                </a:lnTo>
                <a:lnTo>
                  <a:pt x="1271636" y="126225"/>
                </a:lnTo>
                <a:lnTo>
                  <a:pt x="1264635" y="120834"/>
                </a:lnTo>
                <a:lnTo>
                  <a:pt x="1257315" y="115125"/>
                </a:lnTo>
                <a:lnTo>
                  <a:pt x="1249996" y="110051"/>
                </a:lnTo>
                <a:lnTo>
                  <a:pt x="1242040" y="104659"/>
                </a:lnTo>
                <a:lnTo>
                  <a:pt x="1234402" y="99902"/>
                </a:lnTo>
                <a:lnTo>
                  <a:pt x="1241403" y="105611"/>
                </a:lnTo>
                <a:lnTo>
                  <a:pt x="1248086" y="111637"/>
                </a:lnTo>
                <a:lnTo>
                  <a:pt x="1255088" y="117663"/>
                </a:lnTo>
                <a:lnTo>
                  <a:pt x="1262089" y="124006"/>
                </a:lnTo>
                <a:lnTo>
                  <a:pt x="1268135" y="130666"/>
                </a:lnTo>
                <a:lnTo>
                  <a:pt x="1274818" y="137009"/>
                </a:lnTo>
                <a:lnTo>
                  <a:pt x="1280546" y="143986"/>
                </a:lnTo>
                <a:lnTo>
                  <a:pt x="1286911" y="150646"/>
                </a:lnTo>
                <a:lnTo>
                  <a:pt x="1292321" y="157623"/>
                </a:lnTo>
                <a:lnTo>
                  <a:pt x="1298367" y="164601"/>
                </a:lnTo>
                <a:lnTo>
                  <a:pt x="1303459" y="171895"/>
                </a:lnTo>
                <a:lnTo>
                  <a:pt x="1308869" y="179190"/>
                </a:lnTo>
                <a:lnTo>
                  <a:pt x="1313961" y="186484"/>
                </a:lnTo>
                <a:lnTo>
                  <a:pt x="1318734" y="194095"/>
                </a:lnTo>
                <a:lnTo>
                  <a:pt x="1323508" y="202024"/>
                </a:lnTo>
                <a:lnTo>
                  <a:pt x="1327963" y="209636"/>
                </a:lnTo>
                <a:lnTo>
                  <a:pt x="1332418" y="217565"/>
                </a:lnTo>
                <a:lnTo>
                  <a:pt x="1336237" y="225493"/>
                </a:lnTo>
                <a:lnTo>
                  <a:pt x="1340056" y="233422"/>
                </a:lnTo>
                <a:lnTo>
                  <a:pt x="1344193" y="241668"/>
                </a:lnTo>
                <a:lnTo>
                  <a:pt x="1347376" y="249914"/>
                </a:lnTo>
                <a:lnTo>
                  <a:pt x="1350558" y="257843"/>
                </a:lnTo>
                <a:lnTo>
                  <a:pt x="1356923" y="274969"/>
                </a:lnTo>
                <a:lnTo>
                  <a:pt x="1362333" y="291778"/>
                </a:lnTo>
                <a:lnTo>
                  <a:pt x="1366788" y="308904"/>
                </a:lnTo>
                <a:lnTo>
                  <a:pt x="1370925" y="326030"/>
                </a:lnTo>
                <a:lnTo>
                  <a:pt x="1374107" y="343790"/>
                </a:lnTo>
                <a:lnTo>
                  <a:pt x="1376653" y="360916"/>
                </a:lnTo>
                <a:lnTo>
                  <a:pt x="1378562" y="378677"/>
                </a:lnTo>
                <a:lnTo>
                  <a:pt x="1380472" y="396120"/>
                </a:lnTo>
                <a:lnTo>
                  <a:pt x="1381108" y="413880"/>
                </a:lnTo>
                <a:lnTo>
                  <a:pt x="1381427" y="431641"/>
                </a:lnTo>
                <a:lnTo>
                  <a:pt x="1381108" y="449401"/>
                </a:lnTo>
                <a:lnTo>
                  <a:pt x="1380472" y="466844"/>
                </a:lnTo>
                <a:lnTo>
                  <a:pt x="1378881" y="484605"/>
                </a:lnTo>
                <a:lnTo>
                  <a:pt x="1377290" y="502048"/>
                </a:lnTo>
                <a:lnTo>
                  <a:pt x="1375380" y="519491"/>
                </a:lnTo>
                <a:lnTo>
                  <a:pt x="1372516" y="536934"/>
                </a:lnTo>
                <a:lnTo>
                  <a:pt x="1369652" y="554378"/>
                </a:lnTo>
                <a:lnTo>
                  <a:pt x="1367106" y="564843"/>
                </a:lnTo>
                <a:lnTo>
                  <a:pt x="1364878" y="574675"/>
                </a:lnTo>
                <a:lnTo>
                  <a:pt x="1334646" y="547717"/>
                </a:lnTo>
                <a:lnTo>
                  <a:pt x="1168210" y="399609"/>
                </a:lnTo>
                <a:lnTo>
                  <a:pt x="1166618" y="387557"/>
                </a:lnTo>
                <a:lnTo>
                  <a:pt x="1166300" y="375188"/>
                </a:lnTo>
                <a:lnTo>
                  <a:pt x="1166618" y="369479"/>
                </a:lnTo>
                <a:lnTo>
                  <a:pt x="1166937" y="363136"/>
                </a:lnTo>
                <a:lnTo>
                  <a:pt x="1167573" y="357110"/>
                </a:lnTo>
                <a:lnTo>
                  <a:pt x="1168528" y="350767"/>
                </a:lnTo>
                <a:lnTo>
                  <a:pt x="1171074" y="330153"/>
                </a:lnTo>
                <a:lnTo>
                  <a:pt x="1173620" y="308269"/>
                </a:lnTo>
                <a:lnTo>
                  <a:pt x="1175847" y="285435"/>
                </a:lnTo>
                <a:lnTo>
                  <a:pt x="1177438" y="262283"/>
                </a:lnTo>
                <a:lnTo>
                  <a:pt x="1178393" y="238814"/>
                </a:lnTo>
                <a:lnTo>
                  <a:pt x="1178711" y="227079"/>
                </a:lnTo>
                <a:lnTo>
                  <a:pt x="1178711" y="215027"/>
                </a:lnTo>
                <a:lnTo>
                  <a:pt x="1178393" y="203293"/>
                </a:lnTo>
                <a:lnTo>
                  <a:pt x="1178075" y="191241"/>
                </a:lnTo>
                <a:lnTo>
                  <a:pt x="1177438" y="179507"/>
                </a:lnTo>
                <a:lnTo>
                  <a:pt x="1176484" y="167772"/>
                </a:lnTo>
                <a:lnTo>
                  <a:pt x="1175211" y="155720"/>
                </a:lnTo>
                <a:lnTo>
                  <a:pt x="1173938" y="144303"/>
                </a:lnTo>
                <a:lnTo>
                  <a:pt x="1172028" y="132568"/>
                </a:lnTo>
                <a:lnTo>
                  <a:pt x="1169801" y="121151"/>
                </a:lnTo>
                <a:lnTo>
                  <a:pt x="1167573" y="109734"/>
                </a:lnTo>
                <a:lnTo>
                  <a:pt x="1164391" y="98633"/>
                </a:lnTo>
                <a:lnTo>
                  <a:pt x="1161208" y="87533"/>
                </a:lnTo>
                <a:lnTo>
                  <a:pt x="1157708" y="76750"/>
                </a:lnTo>
                <a:lnTo>
                  <a:pt x="1153571" y="66284"/>
                </a:lnTo>
                <a:lnTo>
                  <a:pt x="1149115" y="55818"/>
                </a:lnTo>
                <a:lnTo>
                  <a:pt x="1144342" y="45670"/>
                </a:lnTo>
                <a:lnTo>
                  <a:pt x="1138932" y="35838"/>
                </a:lnTo>
                <a:lnTo>
                  <a:pt x="1133204" y="26641"/>
                </a:lnTo>
                <a:lnTo>
                  <a:pt x="1126839" y="17443"/>
                </a:lnTo>
                <a:lnTo>
                  <a:pt x="1119838" y="8563"/>
                </a:lnTo>
                <a:lnTo>
                  <a:pt x="111283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76" name="MH_Text_1"/>
          <p:cNvSpPr/>
          <p:nvPr/>
        </p:nvSpPr>
        <p:spPr>
          <a:xfrm>
            <a:off x="1390650" y="3238500"/>
            <a:ext cx="1620838" cy="2165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6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7" name="MH_Text_1"/>
          <p:cNvSpPr/>
          <p:nvPr/>
        </p:nvSpPr>
        <p:spPr>
          <a:xfrm>
            <a:off x="3752850" y="3238500"/>
            <a:ext cx="1620838" cy="2165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6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8" name="矩形 51"/>
          <p:cNvSpPr>
            <a:spLocks noChangeArrowheads="1"/>
          </p:cNvSpPr>
          <p:nvPr/>
        </p:nvSpPr>
        <p:spPr bwMode="auto">
          <a:xfrm>
            <a:off x="6726238" y="1214438"/>
            <a:ext cx="2646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179" name="矩形 52"/>
          <p:cNvSpPr>
            <a:spLocks noChangeArrowheads="1"/>
          </p:cNvSpPr>
          <p:nvPr/>
        </p:nvSpPr>
        <p:spPr bwMode="auto">
          <a:xfrm>
            <a:off x="6726238" y="1722438"/>
            <a:ext cx="387985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cxnSp>
        <p:nvCxnSpPr>
          <p:cNvPr id="180" name="直接连接符 179"/>
          <p:cNvCxnSpPr/>
          <p:nvPr/>
        </p:nvCxnSpPr>
        <p:spPr>
          <a:xfrm>
            <a:off x="6834188" y="1676400"/>
            <a:ext cx="2525712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MH_Number_1"/>
          <p:cNvSpPr/>
          <p:nvPr>
            <p:custDataLst>
              <p:tags r:id="rId1"/>
            </p:custDataLst>
          </p:nvPr>
        </p:nvSpPr>
        <p:spPr>
          <a:xfrm>
            <a:off x="135000" y="111710"/>
            <a:ext cx="498951" cy="498614"/>
          </a:xfrm>
          <a:prstGeom prst="rect">
            <a:avLst/>
          </a:prstGeom>
          <a:noFill/>
          <a:ln>
            <a:solidFill>
              <a:srgbClr val="3E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02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2" name="MH_Entry_1"/>
          <p:cNvSpPr/>
          <p:nvPr>
            <p:custDataLst>
              <p:tags r:id="rId2"/>
            </p:custDataLst>
          </p:nvPr>
        </p:nvSpPr>
        <p:spPr>
          <a:xfrm>
            <a:off x="691101" y="111710"/>
            <a:ext cx="2977009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年度市场状态分析</a:t>
            </a:r>
          </a:p>
        </p:txBody>
      </p:sp>
      <p:cxnSp>
        <p:nvCxnSpPr>
          <p:cNvPr id="183" name="直接连接符 182"/>
          <p:cNvCxnSpPr/>
          <p:nvPr/>
        </p:nvCxnSpPr>
        <p:spPr>
          <a:xfrm>
            <a:off x="802465" y="610324"/>
            <a:ext cx="2665949" cy="0"/>
          </a:xfrm>
          <a:prstGeom prst="line">
            <a:avLst/>
          </a:prstGeom>
          <a:ln>
            <a:solidFill>
              <a:srgbClr val="3E4F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/>
      <p:bldP spid="177" grpId="0"/>
      <p:bldP spid="178" grpId="0"/>
      <p:bldP spid="1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7150" y="47625"/>
            <a:ext cx="12068176" cy="6762750"/>
          </a:xfrm>
          <a:prstGeom prst="rect">
            <a:avLst/>
          </a:prstGeom>
          <a:noFill/>
          <a:ln>
            <a:solidFill>
              <a:srgbClr val="3A3A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7" name="MH_Other_9"/>
          <p:cNvSpPr/>
          <p:nvPr>
            <p:custDataLst>
              <p:tags r:id="rId1"/>
            </p:custDataLst>
          </p:nvPr>
        </p:nvSpPr>
        <p:spPr>
          <a:xfrm>
            <a:off x="2767013" y="2038350"/>
            <a:ext cx="2108200" cy="655638"/>
          </a:xfrm>
          <a:prstGeom prst="rightArrow">
            <a:avLst>
              <a:gd name="adj1" fmla="val 72581"/>
              <a:gd name="adj2" fmla="val 46774"/>
            </a:avLst>
          </a:prstGeom>
          <a:solidFill>
            <a:schemeClr val="bg1">
              <a:lumMod val="7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MH_Other_10"/>
          <p:cNvSpPr/>
          <p:nvPr>
            <p:custDataLst>
              <p:tags r:id="rId2"/>
            </p:custDataLst>
          </p:nvPr>
        </p:nvSpPr>
        <p:spPr>
          <a:xfrm>
            <a:off x="2767013" y="2965450"/>
            <a:ext cx="2108200" cy="655638"/>
          </a:xfrm>
          <a:prstGeom prst="rightArrow">
            <a:avLst>
              <a:gd name="adj1" fmla="val 72581"/>
              <a:gd name="adj2" fmla="val 46774"/>
            </a:avLst>
          </a:prstGeom>
          <a:solidFill>
            <a:schemeClr val="bg1">
              <a:lumMod val="7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MH_Other_11"/>
          <p:cNvSpPr/>
          <p:nvPr>
            <p:custDataLst>
              <p:tags r:id="rId3"/>
            </p:custDataLst>
          </p:nvPr>
        </p:nvSpPr>
        <p:spPr>
          <a:xfrm>
            <a:off x="2767013" y="3892550"/>
            <a:ext cx="2108200" cy="654050"/>
          </a:xfrm>
          <a:prstGeom prst="rightArrow">
            <a:avLst>
              <a:gd name="adj1" fmla="val 72581"/>
              <a:gd name="adj2" fmla="val 46774"/>
            </a:avLst>
          </a:prstGeom>
          <a:solidFill>
            <a:schemeClr val="bg1">
              <a:lumMod val="7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MH_Other_12"/>
          <p:cNvSpPr/>
          <p:nvPr>
            <p:custDataLst>
              <p:tags r:id="rId4"/>
            </p:custDataLst>
          </p:nvPr>
        </p:nvSpPr>
        <p:spPr>
          <a:xfrm>
            <a:off x="2767013" y="4818063"/>
            <a:ext cx="2108200" cy="655637"/>
          </a:xfrm>
          <a:prstGeom prst="rightArrow">
            <a:avLst>
              <a:gd name="adj1" fmla="val 72581"/>
              <a:gd name="adj2" fmla="val 46774"/>
            </a:avLst>
          </a:prstGeom>
          <a:solidFill>
            <a:schemeClr val="bg1">
              <a:lumMod val="7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725613" y="2038350"/>
            <a:ext cx="1990725" cy="655638"/>
            <a:chOff x="1725709" y="2037977"/>
            <a:chExt cx="1990726" cy="655638"/>
          </a:xfrm>
        </p:grpSpPr>
        <p:sp>
          <p:nvSpPr>
            <p:cNvPr id="12" name="MH_Other_1"/>
            <p:cNvSpPr/>
            <p:nvPr>
              <p:custDataLst>
                <p:tags r:id="rId16"/>
              </p:custDataLst>
            </p:nvPr>
          </p:nvSpPr>
          <p:spPr>
            <a:xfrm flipV="1">
              <a:off x="3605310" y="2592015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MH_Other_2"/>
            <p:cNvSpPr/>
            <p:nvPr>
              <p:custDataLst>
                <p:tags r:id="rId17"/>
              </p:custDataLst>
            </p:nvPr>
          </p:nvSpPr>
          <p:spPr>
            <a:xfrm>
              <a:off x="3605310" y="2037977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4" name="MH_SubTitle_1"/>
            <p:cNvSpPr/>
            <p:nvPr>
              <p:custDataLst>
                <p:tags r:id="rId18"/>
              </p:custDataLst>
            </p:nvPr>
          </p:nvSpPr>
          <p:spPr>
            <a:xfrm>
              <a:off x="1725709" y="2037977"/>
              <a:ext cx="1879601" cy="655638"/>
            </a:xfrm>
            <a:prstGeom prst="rect">
              <a:avLst/>
            </a:prstGeom>
            <a:solidFill>
              <a:schemeClr val="accent4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000" ker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725613" y="2965450"/>
            <a:ext cx="1990725" cy="655638"/>
            <a:chOff x="1725709" y="2965077"/>
            <a:chExt cx="1990726" cy="655638"/>
          </a:xfrm>
        </p:grpSpPr>
        <p:sp>
          <p:nvSpPr>
            <p:cNvPr id="16" name="MH_Other_3"/>
            <p:cNvSpPr/>
            <p:nvPr>
              <p:custDataLst>
                <p:tags r:id="rId13"/>
              </p:custDataLst>
            </p:nvPr>
          </p:nvSpPr>
          <p:spPr>
            <a:xfrm flipV="1">
              <a:off x="3605310" y="3519115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7" name="MH_Other_4"/>
            <p:cNvSpPr/>
            <p:nvPr>
              <p:custDataLst>
                <p:tags r:id="rId14"/>
              </p:custDataLst>
            </p:nvPr>
          </p:nvSpPr>
          <p:spPr>
            <a:xfrm>
              <a:off x="3605310" y="2965077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8" name="MH_SubTitle_2"/>
            <p:cNvSpPr/>
            <p:nvPr>
              <p:custDataLst>
                <p:tags r:id="rId15"/>
              </p:custDataLst>
            </p:nvPr>
          </p:nvSpPr>
          <p:spPr>
            <a:xfrm>
              <a:off x="1725709" y="2965077"/>
              <a:ext cx="1879601" cy="655638"/>
            </a:xfrm>
            <a:prstGeom prst="rect">
              <a:avLst/>
            </a:prstGeom>
            <a:solidFill>
              <a:schemeClr val="accent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000" ker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725613" y="3892550"/>
            <a:ext cx="1990725" cy="654050"/>
            <a:chOff x="1725709" y="3892177"/>
            <a:chExt cx="1990726" cy="654050"/>
          </a:xfrm>
        </p:grpSpPr>
        <p:sp>
          <p:nvSpPr>
            <p:cNvPr id="20" name="MH_Other_5"/>
            <p:cNvSpPr/>
            <p:nvPr>
              <p:custDataLst>
                <p:tags r:id="rId10"/>
              </p:custDataLst>
            </p:nvPr>
          </p:nvSpPr>
          <p:spPr>
            <a:xfrm flipV="1">
              <a:off x="3605310" y="4444627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1" name="MH_Other_6"/>
            <p:cNvSpPr/>
            <p:nvPr>
              <p:custDataLst>
                <p:tags r:id="rId11"/>
              </p:custDataLst>
            </p:nvPr>
          </p:nvSpPr>
          <p:spPr>
            <a:xfrm>
              <a:off x="3605310" y="3892177"/>
              <a:ext cx="111125" cy="100013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2" name="MH_SubTitle_3"/>
            <p:cNvSpPr/>
            <p:nvPr>
              <p:custDataLst>
                <p:tags r:id="rId12"/>
              </p:custDataLst>
            </p:nvPr>
          </p:nvSpPr>
          <p:spPr>
            <a:xfrm>
              <a:off x="1725709" y="3892177"/>
              <a:ext cx="1879601" cy="654050"/>
            </a:xfrm>
            <a:prstGeom prst="rect">
              <a:avLst/>
            </a:prstGeom>
            <a:solidFill>
              <a:schemeClr val="accent3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000" ker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725613" y="4818063"/>
            <a:ext cx="1990725" cy="655637"/>
            <a:chOff x="1725709" y="4817690"/>
            <a:chExt cx="1990726" cy="655638"/>
          </a:xfrm>
        </p:grpSpPr>
        <p:sp>
          <p:nvSpPr>
            <p:cNvPr id="24" name="MH_Other_7"/>
            <p:cNvSpPr/>
            <p:nvPr>
              <p:custDataLst>
                <p:tags r:id="rId7"/>
              </p:custDataLst>
            </p:nvPr>
          </p:nvSpPr>
          <p:spPr>
            <a:xfrm flipV="1">
              <a:off x="3605310" y="5371728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5" name="MH_Other_8"/>
            <p:cNvSpPr/>
            <p:nvPr>
              <p:custDataLst>
                <p:tags r:id="rId8"/>
              </p:custDataLst>
            </p:nvPr>
          </p:nvSpPr>
          <p:spPr>
            <a:xfrm>
              <a:off x="3605310" y="4817690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6" name="MH_SubTitle_4"/>
            <p:cNvSpPr/>
            <p:nvPr>
              <p:custDataLst>
                <p:tags r:id="rId9"/>
              </p:custDataLst>
            </p:nvPr>
          </p:nvSpPr>
          <p:spPr>
            <a:xfrm>
              <a:off x="1725709" y="4817690"/>
              <a:ext cx="1879601" cy="655638"/>
            </a:xfrm>
            <a:prstGeom prst="rect">
              <a:avLst/>
            </a:prstGeom>
            <a:solidFill>
              <a:schemeClr val="accent2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000" ker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4959350" y="2011363"/>
            <a:ext cx="5797550" cy="685800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  <a:endParaRPr lang="en-US" altLang="zh-CN" sz="16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4959350" y="2965450"/>
            <a:ext cx="5797550" cy="6873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  <a:endParaRPr lang="en-US" altLang="zh-CN" sz="16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4959350" y="3867150"/>
            <a:ext cx="5797550" cy="687388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  <a:endParaRPr lang="en-US" altLang="zh-CN" sz="16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4959350" y="4802188"/>
            <a:ext cx="5797550" cy="6873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  <a:endParaRPr lang="en-US" altLang="zh-CN" sz="16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31" name="MH_Number_1"/>
          <p:cNvSpPr/>
          <p:nvPr>
            <p:custDataLst>
              <p:tags r:id="rId5"/>
            </p:custDataLst>
          </p:nvPr>
        </p:nvSpPr>
        <p:spPr>
          <a:xfrm>
            <a:off x="135000" y="111710"/>
            <a:ext cx="498951" cy="498614"/>
          </a:xfrm>
          <a:prstGeom prst="rect">
            <a:avLst/>
          </a:prstGeom>
          <a:noFill/>
          <a:ln>
            <a:solidFill>
              <a:srgbClr val="3E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02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MH_Entry_1"/>
          <p:cNvSpPr/>
          <p:nvPr>
            <p:custDataLst>
              <p:tags r:id="rId6"/>
            </p:custDataLst>
          </p:nvPr>
        </p:nvSpPr>
        <p:spPr>
          <a:xfrm>
            <a:off x="691101" y="111710"/>
            <a:ext cx="2977009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年度市场状态分析</a:t>
            </a:r>
          </a:p>
        </p:txBody>
      </p:sp>
      <p:cxnSp>
        <p:nvCxnSpPr>
          <p:cNvPr id="33" name="直接连接符 32"/>
          <p:cNvCxnSpPr/>
          <p:nvPr/>
        </p:nvCxnSpPr>
        <p:spPr>
          <a:xfrm>
            <a:off x="802465" y="610324"/>
            <a:ext cx="2665949" cy="0"/>
          </a:xfrm>
          <a:prstGeom prst="line">
            <a:avLst/>
          </a:prstGeom>
          <a:ln>
            <a:solidFill>
              <a:srgbClr val="3E4F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4F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309654" y="3688082"/>
            <a:ext cx="7882346" cy="988590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228960" y="3661409"/>
            <a:ext cx="6335194" cy="1060346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5400" spc="200">
                <a:solidFill>
                  <a:srgbClr val="1D202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业绩营收对比报告</a:t>
            </a:r>
          </a:p>
        </p:txBody>
      </p:sp>
      <p:sp>
        <p:nvSpPr>
          <p:cNvPr id="5" name="MH_Number_1"/>
          <p:cNvSpPr/>
          <p:nvPr>
            <p:custDataLst>
              <p:tags r:id="rId2"/>
            </p:custDataLst>
          </p:nvPr>
        </p:nvSpPr>
        <p:spPr>
          <a:xfrm>
            <a:off x="1944755" y="1354708"/>
            <a:ext cx="2306355" cy="2304797"/>
          </a:xfrm>
          <a:prstGeom prst="rect">
            <a:avLst/>
          </a:prstGeom>
          <a:noFill/>
          <a:ln>
            <a:solidFill>
              <a:srgbClr val="C0CA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15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03</a:t>
            </a:r>
            <a:endParaRPr lang="zh-CN" altLang="en-US" sz="115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5404595"/>
            <a:ext cx="121920" cy="1468358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2070080" y="0"/>
            <a:ext cx="121920" cy="1468358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68355" y="5404596"/>
            <a:ext cx="417445" cy="400636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85800" y="5938456"/>
            <a:ext cx="417445" cy="400636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1090126" y="533862"/>
            <a:ext cx="417445" cy="400636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507571" y="1067722"/>
            <a:ext cx="417445" cy="400636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7150" y="47625"/>
            <a:ext cx="12068176" cy="6762750"/>
          </a:xfrm>
          <a:prstGeom prst="rect">
            <a:avLst/>
          </a:prstGeom>
          <a:noFill/>
          <a:ln>
            <a:solidFill>
              <a:srgbClr val="3A3A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64" name="MH_Number_1"/>
          <p:cNvSpPr/>
          <p:nvPr>
            <p:custDataLst>
              <p:tags r:id="rId1"/>
            </p:custDataLst>
          </p:nvPr>
        </p:nvSpPr>
        <p:spPr>
          <a:xfrm>
            <a:off x="135000" y="111710"/>
            <a:ext cx="498951" cy="498614"/>
          </a:xfrm>
          <a:prstGeom prst="rect">
            <a:avLst/>
          </a:prstGeom>
          <a:noFill/>
          <a:ln>
            <a:solidFill>
              <a:srgbClr val="3E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03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5" name="MH_Entry_1"/>
          <p:cNvSpPr/>
          <p:nvPr>
            <p:custDataLst>
              <p:tags r:id="rId2"/>
            </p:custDataLst>
          </p:nvPr>
        </p:nvSpPr>
        <p:spPr>
          <a:xfrm>
            <a:off x="691101" y="111710"/>
            <a:ext cx="2977009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业绩营收对比报告</a:t>
            </a:r>
          </a:p>
        </p:txBody>
      </p:sp>
      <p:cxnSp>
        <p:nvCxnSpPr>
          <p:cNvPr id="66" name="直接连接符 65"/>
          <p:cNvCxnSpPr/>
          <p:nvPr/>
        </p:nvCxnSpPr>
        <p:spPr>
          <a:xfrm>
            <a:off x="802465" y="610324"/>
            <a:ext cx="2665949" cy="0"/>
          </a:xfrm>
          <a:prstGeom prst="line">
            <a:avLst/>
          </a:prstGeom>
          <a:ln>
            <a:solidFill>
              <a:srgbClr val="3E4F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圆角矩形 20"/>
          <p:cNvSpPr/>
          <p:nvPr/>
        </p:nvSpPr>
        <p:spPr>
          <a:xfrm>
            <a:off x="6789738" y="3581400"/>
            <a:ext cx="3894137" cy="2159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8" name="圆角矩形 18"/>
          <p:cNvSpPr/>
          <p:nvPr/>
        </p:nvSpPr>
        <p:spPr>
          <a:xfrm>
            <a:off x="6789738" y="3052763"/>
            <a:ext cx="3894137" cy="2159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9" name="圆角矩形 17"/>
          <p:cNvSpPr/>
          <p:nvPr/>
        </p:nvSpPr>
        <p:spPr>
          <a:xfrm>
            <a:off x="6789738" y="2503488"/>
            <a:ext cx="3894137" cy="217487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0" name="圆角矩形 5"/>
          <p:cNvSpPr/>
          <p:nvPr/>
        </p:nvSpPr>
        <p:spPr>
          <a:xfrm>
            <a:off x="6789738" y="1971675"/>
            <a:ext cx="3894137" cy="2159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" name="文本框 8"/>
          <p:cNvSpPr txBox="1">
            <a:spLocks noChangeArrowheads="1"/>
          </p:cNvSpPr>
          <p:nvPr/>
        </p:nvSpPr>
        <p:spPr bwMode="auto">
          <a:xfrm>
            <a:off x="5734050" y="18542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72" name="文本框 9"/>
          <p:cNvSpPr txBox="1">
            <a:spLocks noChangeArrowheads="1"/>
          </p:cNvSpPr>
          <p:nvPr/>
        </p:nvSpPr>
        <p:spPr bwMode="auto">
          <a:xfrm>
            <a:off x="11101388" y="1881188"/>
            <a:ext cx="7191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ea typeface="微软雅黑" panose="020B0503020204020204" pitchFamily="34" charset="-122"/>
              </a:rPr>
              <a:t>40</a:t>
            </a:r>
            <a:r>
              <a:rPr lang="en-US" altLang="zh-CN" sz="1600">
                <a:ea typeface="微软雅黑" panose="020B0503020204020204" pitchFamily="34" charset="-122"/>
              </a:rPr>
              <a:t>%</a:t>
            </a:r>
            <a:endParaRPr lang="zh-CN" altLang="en-US" sz="1600">
              <a:ea typeface="微软雅黑" panose="020B0503020204020204" pitchFamily="34" charset="-122"/>
            </a:endParaRPr>
          </a:p>
        </p:txBody>
      </p:sp>
      <p:sp>
        <p:nvSpPr>
          <p:cNvPr id="73" name="圆角矩形 22"/>
          <p:cNvSpPr/>
          <p:nvPr/>
        </p:nvSpPr>
        <p:spPr>
          <a:xfrm>
            <a:off x="6789738" y="2503488"/>
            <a:ext cx="1912937" cy="21748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4" name="文本框 23"/>
          <p:cNvSpPr txBox="1">
            <a:spLocks noChangeArrowheads="1"/>
          </p:cNvSpPr>
          <p:nvPr/>
        </p:nvSpPr>
        <p:spPr bwMode="auto">
          <a:xfrm>
            <a:off x="5734050" y="2390775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75" name="文本框 24"/>
          <p:cNvSpPr txBox="1">
            <a:spLocks noChangeArrowheads="1"/>
          </p:cNvSpPr>
          <p:nvPr/>
        </p:nvSpPr>
        <p:spPr bwMode="auto">
          <a:xfrm>
            <a:off x="11101388" y="2417763"/>
            <a:ext cx="7191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ea typeface="微软雅黑" panose="020B0503020204020204" pitchFamily="34" charset="-122"/>
              </a:rPr>
              <a:t>50</a:t>
            </a:r>
            <a:r>
              <a:rPr lang="en-US" altLang="zh-CN" sz="1600">
                <a:ea typeface="微软雅黑" panose="020B0503020204020204" pitchFamily="34" charset="-122"/>
              </a:rPr>
              <a:t>%</a:t>
            </a:r>
            <a:endParaRPr lang="zh-CN" altLang="en-US" sz="1600">
              <a:ea typeface="微软雅黑" panose="020B0503020204020204" pitchFamily="34" charset="-122"/>
            </a:endParaRPr>
          </a:p>
        </p:txBody>
      </p:sp>
      <p:sp>
        <p:nvSpPr>
          <p:cNvPr id="76" name="圆角矩形 26"/>
          <p:cNvSpPr/>
          <p:nvPr/>
        </p:nvSpPr>
        <p:spPr>
          <a:xfrm>
            <a:off x="6789738" y="3052763"/>
            <a:ext cx="3346450" cy="215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7" name="文本框 27"/>
          <p:cNvSpPr txBox="1">
            <a:spLocks noChangeArrowheads="1"/>
          </p:cNvSpPr>
          <p:nvPr/>
        </p:nvSpPr>
        <p:spPr bwMode="auto">
          <a:xfrm>
            <a:off x="5734050" y="292735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78" name="文本框 28"/>
          <p:cNvSpPr txBox="1">
            <a:spLocks noChangeArrowheads="1"/>
          </p:cNvSpPr>
          <p:nvPr/>
        </p:nvSpPr>
        <p:spPr bwMode="auto">
          <a:xfrm>
            <a:off x="11101388" y="2955925"/>
            <a:ext cx="7191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ea typeface="微软雅黑" panose="020B0503020204020204" pitchFamily="34" charset="-122"/>
              </a:rPr>
              <a:t>80</a:t>
            </a:r>
            <a:r>
              <a:rPr lang="en-US" altLang="zh-CN" sz="1600">
                <a:ea typeface="微软雅黑" panose="020B0503020204020204" pitchFamily="34" charset="-122"/>
              </a:rPr>
              <a:t>%</a:t>
            </a:r>
            <a:endParaRPr lang="zh-CN" altLang="en-US" sz="1600">
              <a:ea typeface="微软雅黑" panose="020B0503020204020204" pitchFamily="34" charset="-122"/>
            </a:endParaRPr>
          </a:p>
        </p:txBody>
      </p:sp>
      <p:sp>
        <p:nvSpPr>
          <p:cNvPr id="79" name="圆角矩形 30"/>
          <p:cNvSpPr/>
          <p:nvPr/>
        </p:nvSpPr>
        <p:spPr>
          <a:xfrm>
            <a:off x="6789738" y="3581400"/>
            <a:ext cx="955675" cy="2159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0" name="文本框 31"/>
          <p:cNvSpPr txBox="1">
            <a:spLocks noChangeArrowheads="1"/>
          </p:cNvSpPr>
          <p:nvPr/>
        </p:nvSpPr>
        <p:spPr bwMode="auto">
          <a:xfrm>
            <a:off x="5734050" y="3463925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81" name="文本框 32"/>
          <p:cNvSpPr txBox="1">
            <a:spLocks noChangeArrowheads="1"/>
          </p:cNvSpPr>
          <p:nvPr/>
        </p:nvSpPr>
        <p:spPr bwMode="auto">
          <a:xfrm>
            <a:off x="11101388" y="3492500"/>
            <a:ext cx="71913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ea typeface="微软雅黑" panose="020B0503020204020204" pitchFamily="34" charset="-122"/>
              </a:rPr>
              <a:t>20</a:t>
            </a:r>
            <a:r>
              <a:rPr lang="en-US" altLang="zh-CN" sz="1600">
                <a:ea typeface="微软雅黑" panose="020B0503020204020204" pitchFamily="34" charset="-122"/>
              </a:rPr>
              <a:t>%</a:t>
            </a:r>
            <a:endParaRPr lang="zh-CN" altLang="en-US" sz="1600">
              <a:ea typeface="微软雅黑" panose="020B0503020204020204" pitchFamily="34" charset="-122"/>
            </a:endParaRPr>
          </a:p>
        </p:txBody>
      </p:sp>
      <p:sp>
        <p:nvSpPr>
          <p:cNvPr id="82" name="矩形 81"/>
          <p:cNvSpPr>
            <a:spLocks noChangeArrowheads="1"/>
          </p:cNvSpPr>
          <p:nvPr/>
        </p:nvSpPr>
        <p:spPr bwMode="auto">
          <a:xfrm>
            <a:off x="5829300" y="4267200"/>
            <a:ext cx="599122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buSzPct val="80000"/>
              <a:buFontTx/>
              <a:buNone/>
            </a:pPr>
            <a:r>
              <a:rPr lang="zh-CN" altLang="en-US" sz="1600" dirty="0">
                <a:solidFill>
                  <a:srgbClr val="4E4E4E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  <a:r>
              <a:rPr lang="en-US" altLang="zh-CN" sz="1600" dirty="0">
                <a:solidFill>
                  <a:srgbClr val="4E4E4E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1600" dirty="0">
                <a:solidFill>
                  <a:srgbClr val="4E4E4E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83" name="圆角矩形 19"/>
          <p:cNvSpPr/>
          <p:nvPr/>
        </p:nvSpPr>
        <p:spPr>
          <a:xfrm>
            <a:off x="6789738" y="1971675"/>
            <a:ext cx="1433512" cy="2159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84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175" y="1565275"/>
            <a:ext cx="4213225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5" name="组合 37"/>
          <p:cNvGrpSpPr/>
          <p:nvPr/>
        </p:nvGrpSpPr>
        <p:grpSpPr>
          <a:xfrm>
            <a:off x="4175125" y="4098925"/>
            <a:ext cx="265113" cy="417513"/>
            <a:chOff x="3935413" y="4148138"/>
            <a:chExt cx="265112" cy="417512"/>
          </a:xfrm>
        </p:grpSpPr>
        <p:sp>
          <p:nvSpPr>
            <p:cNvPr id="86" name="Freeform 7"/>
            <p:cNvSpPr/>
            <p:nvPr/>
          </p:nvSpPr>
          <p:spPr bwMode="auto">
            <a:xfrm>
              <a:off x="3994150" y="4148138"/>
              <a:ext cx="206375" cy="403225"/>
            </a:xfrm>
            <a:custGeom>
              <a:avLst/>
              <a:gdLst>
                <a:gd name="T0" fmla="*/ 2147483646 w 363"/>
                <a:gd name="T1" fmla="*/ 0 h 708"/>
                <a:gd name="T2" fmla="*/ 0 w 363"/>
                <a:gd name="T3" fmla="*/ 2147483646 h 70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3" h="708">
                  <a:moveTo>
                    <a:pt x="363" y="0"/>
                  </a:moveTo>
                  <a:cubicBezTo>
                    <a:pt x="273" y="253"/>
                    <a:pt x="150" y="491"/>
                    <a:pt x="0" y="708"/>
                  </a:cubicBezTo>
                </a:path>
              </a:pathLst>
            </a:custGeom>
            <a:noFill/>
            <a:ln w="14288" cap="flat">
              <a:solidFill>
                <a:srgbClr val="2C3F4B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7" name="Freeform 10"/>
            <p:cNvSpPr/>
            <p:nvPr/>
          </p:nvSpPr>
          <p:spPr bwMode="auto">
            <a:xfrm>
              <a:off x="3935413" y="4367213"/>
              <a:ext cx="246062" cy="198437"/>
            </a:xfrm>
            <a:custGeom>
              <a:avLst/>
              <a:gdLst>
                <a:gd name="T0" fmla="*/ 2147483646 w 155"/>
                <a:gd name="T1" fmla="*/ 2147483646 h 125"/>
                <a:gd name="T2" fmla="*/ 2147483646 w 155"/>
                <a:gd name="T3" fmla="*/ 2147483646 h 125"/>
                <a:gd name="T4" fmla="*/ 0 w 155"/>
                <a:gd name="T5" fmla="*/ 0 h 1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5" h="125">
                  <a:moveTo>
                    <a:pt x="155" y="95"/>
                  </a:moveTo>
                  <a:lnTo>
                    <a:pt x="30" y="125"/>
                  </a:lnTo>
                  <a:lnTo>
                    <a:pt x="0" y="0"/>
                  </a:lnTo>
                </a:path>
              </a:pathLst>
            </a:custGeom>
            <a:noFill/>
            <a:ln w="14288" cap="flat">
              <a:solidFill>
                <a:srgbClr val="2C3F4B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8" name="组合 40"/>
          <p:cNvGrpSpPr/>
          <p:nvPr/>
        </p:nvGrpSpPr>
        <p:grpSpPr>
          <a:xfrm>
            <a:off x="2324100" y="5068888"/>
            <a:ext cx="463550" cy="282575"/>
            <a:chOff x="2084388" y="5118100"/>
            <a:chExt cx="463549" cy="282575"/>
          </a:xfrm>
        </p:grpSpPr>
        <p:sp>
          <p:nvSpPr>
            <p:cNvPr id="89" name="Freeform 6"/>
            <p:cNvSpPr/>
            <p:nvPr/>
          </p:nvSpPr>
          <p:spPr bwMode="auto">
            <a:xfrm>
              <a:off x="2085975" y="5224463"/>
              <a:ext cx="461962" cy="71437"/>
            </a:xfrm>
            <a:custGeom>
              <a:avLst/>
              <a:gdLst>
                <a:gd name="T0" fmla="*/ 2147483646 w 812"/>
                <a:gd name="T1" fmla="*/ 2147483646 h 124"/>
                <a:gd name="T2" fmla="*/ 0 w 812"/>
                <a:gd name="T3" fmla="*/ 0 h 1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12" h="124">
                  <a:moveTo>
                    <a:pt x="812" y="124"/>
                  </a:moveTo>
                  <a:cubicBezTo>
                    <a:pt x="531" y="120"/>
                    <a:pt x="259" y="77"/>
                    <a:pt x="0" y="0"/>
                  </a:cubicBezTo>
                </a:path>
              </a:pathLst>
            </a:custGeom>
            <a:noFill/>
            <a:ln w="14288" cap="flat">
              <a:solidFill>
                <a:srgbClr val="2C3F4B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0" name="Freeform 11"/>
            <p:cNvSpPr/>
            <p:nvPr/>
          </p:nvSpPr>
          <p:spPr bwMode="auto">
            <a:xfrm>
              <a:off x="2084388" y="5118100"/>
              <a:ext cx="173037" cy="282575"/>
            </a:xfrm>
            <a:custGeom>
              <a:avLst/>
              <a:gdLst>
                <a:gd name="T0" fmla="*/ 2147483646 w 109"/>
                <a:gd name="T1" fmla="*/ 2147483646 h 178"/>
                <a:gd name="T2" fmla="*/ 0 w 109"/>
                <a:gd name="T3" fmla="*/ 2147483646 h 178"/>
                <a:gd name="T4" fmla="*/ 2147483646 w 109"/>
                <a:gd name="T5" fmla="*/ 0 h 17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9" h="178">
                  <a:moveTo>
                    <a:pt x="70" y="178"/>
                  </a:moveTo>
                  <a:lnTo>
                    <a:pt x="0" y="69"/>
                  </a:lnTo>
                  <a:lnTo>
                    <a:pt x="109" y="0"/>
                  </a:lnTo>
                </a:path>
              </a:pathLst>
            </a:custGeom>
            <a:noFill/>
            <a:ln w="14288" cap="flat">
              <a:solidFill>
                <a:srgbClr val="2C3F4B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1" name="组合 39"/>
          <p:cNvGrpSpPr/>
          <p:nvPr/>
        </p:nvGrpSpPr>
        <p:grpSpPr>
          <a:xfrm>
            <a:off x="965200" y="3559175"/>
            <a:ext cx="288925" cy="455613"/>
            <a:chOff x="725488" y="3608388"/>
            <a:chExt cx="288925" cy="455612"/>
          </a:xfrm>
        </p:grpSpPr>
        <p:sp>
          <p:nvSpPr>
            <p:cNvPr id="92" name="Freeform 5"/>
            <p:cNvSpPr/>
            <p:nvPr/>
          </p:nvSpPr>
          <p:spPr bwMode="auto">
            <a:xfrm>
              <a:off x="852488" y="3608388"/>
              <a:ext cx="71437" cy="455612"/>
            </a:xfrm>
            <a:custGeom>
              <a:avLst/>
              <a:gdLst>
                <a:gd name="T0" fmla="*/ 2147483646 w 124"/>
                <a:gd name="T1" fmla="*/ 2147483646 h 802"/>
                <a:gd name="T2" fmla="*/ 2147483646 w 124"/>
                <a:gd name="T3" fmla="*/ 2147483646 h 802"/>
                <a:gd name="T4" fmla="*/ 0 w 124"/>
                <a:gd name="T5" fmla="*/ 0 h 8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4" h="802">
                  <a:moveTo>
                    <a:pt x="124" y="802"/>
                  </a:moveTo>
                  <a:cubicBezTo>
                    <a:pt x="55" y="567"/>
                    <a:pt x="12" y="320"/>
                    <a:pt x="2" y="64"/>
                  </a:cubicBezTo>
                  <a:cubicBezTo>
                    <a:pt x="1" y="43"/>
                    <a:pt x="0" y="22"/>
                    <a:pt x="0" y="0"/>
                  </a:cubicBezTo>
                </a:path>
              </a:pathLst>
            </a:custGeom>
            <a:noFill/>
            <a:ln w="14288" cap="flat">
              <a:solidFill>
                <a:srgbClr val="2C3F4B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Freeform 12"/>
            <p:cNvSpPr/>
            <p:nvPr/>
          </p:nvSpPr>
          <p:spPr bwMode="auto">
            <a:xfrm>
              <a:off x="725488" y="3608388"/>
              <a:ext cx="288925" cy="158750"/>
            </a:xfrm>
            <a:custGeom>
              <a:avLst/>
              <a:gdLst>
                <a:gd name="T0" fmla="*/ 0 w 182"/>
                <a:gd name="T1" fmla="*/ 2147483646 h 100"/>
                <a:gd name="T2" fmla="*/ 2147483646 w 182"/>
                <a:gd name="T3" fmla="*/ 0 h 100"/>
                <a:gd name="T4" fmla="*/ 2147483646 w 182"/>
                <a:gd name="T5" fmla="*/ 2147483646 h 1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2" h="100">
                  <a:moveTo>
                    <a:pt x="0" y="100"/>
                  </a:moveTo>
                  <a:lnTo>
                    <a:pt x="81" y="0"/>
                  </a:lnTo>
                  <a:lnTo>
                    <a:pt x="182" y="80"/>
                  </a:lnTo>
                </a:path>
              </a:pathLst>
            </a:custGeom>
            <a:noFill/>
            <a:ln w="14288" cap="flat">
              <a:solidFill>
                <a:srgbClr val="2C3F4B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4" name="组合 38"/>
          <p:cNvGrpSpPr/>
          <p:nvPr/>
        </p:nvGrpSpPr>
        <p:grpSpPr>
          <a:xfrm>
            <a:off x="1855788" y="1819275"/>
            <a:ext cx="400050" cy="271463"/>
            <a:chOff x="1616075" y="1868488"/>
            <a:chExt cx="400050" cy="271462"/>
          </a:xfrm>
        </p:grpSpPr>
        <p:sp>
          <p:nvSpPr>
            <p:cNvPr id="95" name="Freeform 9"/>
            <p:cNvSpPr/>
            <p:nvPr/>
          </p:nvSpPr>
          <p:spPr bwMode="auto">
            <a:xfrm>
              <a:off x="1616075" y="1941513"/>
              <a:ext cx="400050" cy="198437"/>
            </a:xfrm>
            <a:custGeom>
              <a:avLst/>
              <a:gdLst>
                <a:gd name="T0" fmla="*/ 0 w 703"/>
                <a:gd name="T1" fmla="*/ 2147483646 h 349"/>
                <a:gd name="T2" fmla="*/ 2147483646 w 703"/>
                <a:gd name="T3" fmla="*/ 0 h 3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03" h="349">
                  <a:moveTo>
                    <a:pt x="0" y="349"/>
                  </a:moveTo>
                  <a:cubicBezTo>
                    <a:pt x="216" y="204"/>
                    <a:pt x="452" y="86"/>
                    <a:pt x="703" y="0"/>
                  </a:cubicBezTo>
                </a:path>
              </a:pathLst>
            </a:custGeom>
            <a:noFill/>
            <a:ln w="14288" cap="flat">
              <a:solidFill>
                <a:srgbClr val="2C3F4B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Freeform 13"/>
            <p:cNvSpPr/>
            <p:nvPr/>
          </p:nvSpPr>
          <p:spPr bwMode="auto">
            <a:xfrm>
              <a:off x="1798638" y="1868488"/>
              <a:ext cx="217487" cy="260350"/>
            </a:xfrm>
            <a:custGeom>
              <a:avLst/>
              <a:gdLst>
                <a:gd name="T0" fmla="*/ 0 w 137"/>
                <a:gd name="T1" fmla="*/ 0 h 164"/>
                <a:gd name="T2" fmla="*/ 2147483646 w 137"/>
                <a:gd name="T3" fmla="*/ 2147483646 h 164"/>
                <a:gd name="T4" fmla="*/ 2147483646 w 137"/>
                <a:gd name="T5" fmla="*/ 2147483646 h 1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7" h="164">
                  <a:moveTo>
                    <a:pt x="0" y="0"/>
                  </a:moveTo>
                  <a:lnTo>
                    <a:pt x="137" y="45"/>
                  </a:lnTo>
                  <a:lnTo>
                    <a:pt x="89" y="164"/>
                  </a:lnTo>
                </a:path>
              </a:pathLst>
            </a:custGeom>
            <a:noFill/>
            <a:ln w="14288" cap="flat">
              <a:solidFill>
                <a:srgbClr val="2C3F4B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7" name="组合 36"/>
          <p:cNvGrpSpPr/>
          <p:nvPr/>
        </p:nvGrpSpPr>
        <p:grpSpPr>
          <a:xfrm>
            <a:off x="3894138" y="2178050"/>
            <a:ext cx="317500" cy="309563"/>
            <a:chOff x="3654425" y="2227263"/>
            <a:chExt cx="317500" cy="309562"/>
          </a:xfrm>
        </p:grpSpPr>
        <p:sp>
          <p:nvSpPr>
            <p:cNvPr id="98" name="Freeform 8"/>
            <p:cNvSpPr/>
            <p:nvPr/>
          </p:nvSpPr>
          <p:spPr bwMode="auto">
            <a:xfrm>
              <a:off x="3654425" y="2227263"/>
              <a:ext cx="298450" cy="309562"/>
            </a:xfrm>
            <a:custGeom>
              <a:avLst/>
              <a:gdLst>
                <a:gd name="T0" fmla="*/ 0 w 524"/>
                <a:gd name="T1" fmla="*/ 0 h 541"/>
                <a:gd name="T2" fmla="*/ 2147483646 w 524"/>
                <a:gd name="T3" fmla="*/ 2147483646 h 54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24" h="541">
                  <a:moveTo>
                    <a:pt x="0" y="0"/>
                  </a:moveTo>
                  <a:cubicBezTo>
                    <a:pt x="196" y="158"/>
                    <a:pt x="372" y="340"/>
                    <a:pt x="524" y="541"/>
                  </a:cubicBezTo>
                </a:path>
              </a:pathLst>
            </a:custGeom>
            <a:noFill/>
            <a:ln w="14288" cap="flat">
              <a:solidFill>
                <a:srgbClr val="2C3F4B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" name="Freeform 14"/>
            <p:cNvSpPr/>
            <p:nvPr/>
          </p:nvSpPr>
          <p:spPr bwMode="auto">
            <a:xfrm>
              <a:off x="3751263" y="2330450"/>
              <a:ext cx="220662" cy="203200"/>
            </a:xfrm>
            <a:custGeom>
              <a:avLst/>
              <a:gdLst>
                <a:gd name="T0" fmla="*/ 2147483646 w 139"/>
                <a:gd name="T1" fmla="*/ 0 h 128"/>
                <a:gd name="T2" fmla="*/ 2147483646 w 139"/>
                <a:gd name="T3" fmla="*/ 2147483646 h 128"/>
                <a:gd name="T4" fmla="*/ 0 w 139"/>
                <a:gd name="T5" fmla="*/ 2147483646 h 1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9" h="128">
                  <a:moveTo>
                    <a:pt x="139" y="0"/>
                  </a:moveTo>
                  <a:lnTo>
                    <a:pt x="129" y="128"/>
                  </a:lnTo>
                  <a:lnTo>
                    <a:pt x="0" y="119"/>
                  </a:lnTo>
                </a:path>
              </a:pathLst>
            </a:custGeom>
            <a:noFill/>
            <a:ln w="14288" cap="flat">
              <a:solidFill>
                <a:srgbClr val="2C3F4B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0" name="Oval 15"/>
          <p:cNvSpPr>
            <a:spLocks noChangeArrowheads="1"/>
          </p:cNvSpPr>
          <p:nvPr/>
        </p:nvSpPr>
        <p:spPr bwMode="auto">
          <a:xfrm>
            <a:off x="2849563" y="4318000"/>
            <a:ext cx="1493837" cy="149383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latin typeface="+mn-lt"/>
              <a:ea typeface="宋体" panose="02010600030101010101" pitchFamily="2" charset="-122"/>
            </a:endParaRPr>
          </a:p>
        </p:txBody>
      </p:sp>
      <p:grpSp>
        <p:nvGrpSpPr>
          <p:cNvPr id="101" name="组合 43"/>
          <p:cNvGrpSpPr/>
          <p:nvPr/>
        </p:nvGrpSpPr>
        <p:grpSpPr>
          <a:xfrm>
            <a:off x="3365500" y="4606925"/>
            <a:ext cx="490538" cy="509588"/>
            <a:chOff x="3290651" y="4579238"/>
            <a:chExt cx="490537" cy="509587"/>
          </a:xfrm>
        </p:grpSpPr>
        <p:sp>
          <p:nvSpPr>
            <p:cNvPr id="102" name="Freeform 16"/>
            <p:cNvSpPr/>
            <p:nvPr/>
          </p:nvSpPr>
          <p:spPr bwMode="auto">
            <a:xfrm>
              <a:off x="3290651" y="4585588"/>
              <a:ext cx="400050" cy="306387"/>
            </a:xfrm>
            <a:custGeom>
              <a:avLst/>
              <a:gdLst>
                <a:gd name="T0" fmla="*/ 2147483646 w 702"/>
                <a:gd name="T1" fmla="*/ 2147483646 h 537"/>
                <a:gd name="T2" fmla="*/ 2147483646 w 702"/>
                <a:gd name="T3" fmla="*/ 2147483646 h 537"/>
                <a:gd name="T4" fmla="*/ 2147483646 w 702"/>
                <a:gd name="T5" fmla="*/ 2147483646 h 5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02" h="537">
                  <a:moveTo>
                    <a:pt x="702" y="138"/>
                  </a:moveTo>
                  <a:cubicBezTo>
                    <a:pt x="575" y="23"/>
                    <a:pt x="382" y="0"/>
                    <a:pt x="226" y="94"/>
                  </a:cubicBezTo>
                  <a:cubicBezTo>
                    <a:pt x="71" y="188"/>
                    <a:pt x="0" y="370"/>
                    <a:pt x="42" y="537"/>
                  </a:cubicBezTo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" name="Freeform 17"/>
            <p:cNvSpPr/>
            <p:nvPr/>
          </p:nvSpPr>
          <p:spPr bwMode="auto">
            <a:xfrm>
              <a:off x="3381138" y="4777675"/>
              <a:ext cx="400050" cy="307975"/>
            </a:xfrm>
            <a:custGeom>
              <a:avLst/>
              <a:gdLst>
                <a:gd name="T0" fmla="*/ 0 w 702"/>
                <a:gd name="T1" fmla="*/ 2147483646 h 538"/>
                <a:gd name="T2" fmla="*/ 2147483646 w 702"/>
                <a:gd name="T3" fmla="*/ 2147483646 h 538"/>
                <a:gd name="T4" fmla="*/ 2147483646 w 702"/>
                <a:gd name="T5" fmla="*/ 0 h 5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02" h="538">
                  <a:moveTo>
                    <a:pt x="0" y="400"/>
                  </a:moveTo>
                  <a:cubicBezTo>
                    <a:pt x="127" y="515"/>
                    <a:pt x="320" y="538"/>
                    <a:pt x="476" y="444"/>
                  </a:cubicBezTo>
                  <a:cubicBezTo>
                    <a:pt x="632" y="349"/>
                    <a:pt x="702" y="167"/>
                    <a:pt x="661" y="0"/>
                  </a:cubicBezTo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" name="Freeform 18"/>
            <p:cNvSpPr/>
            <p:nvPr/>
          </p:nvSpPr>
          <p:spPr bwMode="auto">
            <a:xfrm>
              <a:off x="3604976" y="4579238"/>
              <a:ext cx="87312" cy="100012"/>
            </a:xfrm>
            <a:custGeom>
              <a:avLst/>
              <a:gdLst>
                <a:gd name="T0" fmla="*/ 2147483646 w 55"/>
                <a:gd name="T1" fmla="*/ 0 h 63"/>
                <a:gd name="T2" fmla="*/ 2147483646 w 55"/>
                <a:gd name="T3" fmla="*/ 2147483646 h 63"/>
                <a:gd name="T4" fmla="*/ 0 w 55"/>
                <a:gd name="T5" fmla="*/ 2147483646 h 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62">
                  <a:moveTo>
                    <a:pt x="46" y="0"/>
                  </a:moveTo>
                  <a:lnTo>
                    <a:pt x="55" y="55"/>
                  </a:lnTo>
                  <a:lnTo>
                    <a:pt x="0" y="63"/>
                  </a:lnTo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" name="Freeform 19"/>
            <p:cNvSpPr/>
            <p:nvPr/>
          </p:nvSpPr>
          <p:spPr bwMode="auto">
            <a:xfrm>
              <a:off x="3377963" y="4987225"/>
              <a:ext cx="87312" cy="101600"/>
            </a:xfrm>
            <a:custGeom>
              <a:avLst/>
              <a:gdLst>
                <a:gd name="T0" fmla="*/ 2147483646 w 55"/>
                <a:gd name="T1" fmla="*/ 2147483646 h 64"/>
                <a:gd name="T2" fmla="*/ 0 w 55"/>
                <a:gd name="T3" fmla="*/ 2147483646 h 64"/>
                <a:gd name="T4" fmla="*/ 2147483646 w 55"/>
                <a:gd name="T5" fmla="*/ 0 h 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64">
                  <a:moveTo>
                    <a:pt x="9" y="64"/>
                  </a:moveTo>
                  <a:lnTo>
                    <a:pt x="0" y="9"/>
                  </a:lnTo>
                  <a:lnTo>
                    <a:pt x="55" y="0"/>
                  </a:lnTo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6" name="Oval 20"/>
          <p:cNvSpPr>
            <a:spLocks noChangeArrowheads="1"/>
          </p:cNvSpPr>
          <p:nvPr/>
        </p:nvSpPr>
        <p:spPr bwMode="auto">
          <a:xfrm>
            <a:off x="2401888" y="1079500"/>
            <a:ext cx="1493837" cy="1493838"/>
          </a:xfrm>
          <a:prstGeom prst="ellipse">
            <a:avLst/>
          </a:prstGeom>
          <a:solidFill>
            <a:schemeClr val="accent1"/>
          </a:solidFill>
          <a:ln w="0">
            <a:noFill/>
            <a:miter lim="800000"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grpSp>
        <p:nvGrpSpPr>
          <p:cNvPr id="107" name="组合 41"/>
          <p:cNvGrpSpPr/>
          <p:nvPr/>
        </p:nvGrpSpPr>
        <p:grpSpPr>
          <a:xfrm>
            <a:off x="2813050" y="1411288"/>
            <a:ext cx="673100" cy="539750"/>
            <a:chOff x="2738201" y="1383600"/>
            <a:chExt cx="673099" cy="539750"/>
          </a:xfrm>
        </p:grpSpPr>
        <p:sp>
          <p:nvSpPr>
            <p:cNvPr id="108" name="Oval 21"/>
            <p:cNvSpPr>
              <a:spLocks noChangeArrowheads="1"/>
            </p:cNvSpPr>
            <p:nvPr/>
          </p:nvSpPr>
          <p:spPr bwMode="auto">
            <a:xfrm>
              <a:off x="3038238" y="1383600"/>
              <a:ext cx="76200" cy="77787"/>
            </a:xfrm>
            <a:prstGeom prst="ellips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109" name="Freeform 22"/>
            <p:cNvSpPr/>
            <p:nvPr/>
          </p:nvSpPr>
          <p:spPr bwMode="auto">
            <a:xfrm>
              <a:off x="2976326" y="1489963"/>
              <a:ext cx="200025" cy="433387"/>
            </a:xfrm>
            <a:custGeom>
              <a:avLst/>
              <a:gdLst>
                <a:gd name="T0" fmla="*/ 2147483646 w 353"/>
                <a:gd name="T1" fmla="*/ 0 h 759"/>
                <a:gd name="T2" fmla="*/ 2147483646 w 353"/>
                <a:gd name="T3" fmla="*/ 0 h 759"/>
                <a:gd name="T4" fmla="*/ 0 w 353"/>
                <a:gd name="T5" fmla="*/ 2147483646 h 759"/>
                <a:gd name="T6" fmla="*/ 0 w 353"/>
                <a:gd name="T7" fmla="*/ 2147483646 h 759"/>
                <a:gd name="T8" fmla="*/ 2147483646 w 353"/>
                <a:gd name="T9" fmla="*/ 2147483646 h 759"/>
                <a:gd name="T10" fmla="*/ 2147483646 w 353"/>
                <a:gd name="T11" fmla="*/ 2147483646 h 759"/>
                <a:gd name="T12" fmla="*/ 2147483646 w 353"/>
                <a:gd name="T13" fmla="*/ 2147483646 h 759"/>
                <a:gd name="T14" fmla="*/ 2147483646 w 353"/>
                <a:gd name="T15" fmla="*/ 2147483646 h 759"/>
                <a:gd name="T16" fmla="*/ 2147483646 w 353"/>
                <a:gd name="T17" fmla="*/ 2147483646 h 759"/>
                <a:gd name="T18" fmla="*/ 2147483646 w 353"/>
                <a:gd name="T19" fmla="*/ 2147483646 h 759"/>
                <a:gd name="T20" fmla="*/ 2147483646 w 353"/>
                <a:gd name="T21" fmla="*/ 2147483646 h 759"/>
                <a:gd name="T22" fmla="*/ 2147483646 w 353"/>
                <a:gd name="T23" fmla="*/ 2147483646 h 759"/>
                <a:gd name="T24" fmla="*/ 2147483646 w 353"/>
                <a:gd name="T25" fmla="*/ 2147483646 h 759"/>
                <a:gd name="T26" fmla="*/ 2147483646 w 353"/>
                <a:gd name="T27" fmla="*/ 2147483646 h 759"/>
                <a:gd name="T28" fmla="*/ 2147483646 w 353"/>
                <a:gd name="T29" fmla="*/ 0 h 75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53" h="759">
                  <a:moveTo>
                    <a:pt x="205" y="0"/>
                  </a:moveTo>
                  <a:cubicBezTo>
                    <a:pt x="147" y="0"/>
                    <a:pt x="147" y="0"/>
                    <a:pt x="147" y="0"/>
                  </a:cubicBezTo>
                  <a:cubicBezTo>
                    <a:pt x="66" y="0"/>
                    <a:pt x="0" y="66"/>
                    <a:pt x="0" y="147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0" y="370"/>
                    <a:pt x="19" y="390"/>
                    <a:pt x="44" y="390"/>
                  </a:cubicBezTo>
                  <a:cubicBezTo>
                    <a:pt x="68" y="390"/>
                    <a:pt x="88" y="409"/>
                    <a:pt x="88" y="434"/>
                  </a:cubicBezTo>
                  <a:cubicBezTo>
                    <a:pt x="88" y="715"/>
                    <a:pt x="88" y="715"/>
                    <a:pt x="88" y="715"/>
                  </a:cubicBezTo>
                  <a:cubicBezTo>
                    <a:pt x="88" y="739"/>
                    <a:pt x="107" y="759"/>
                    <a:pt x="132" y="759"/>
                  </a:cubicBezTo>
                  <a:cubicBezTo>
                    <a:pt x="221" y="759"/>
                    <a:pt x="221" y="759"/>
                    <a:pt x="221" y="759"/>
                  </a:cubicBezTo>
                  <a:cubicBezTo>
                    <a:pt x="245" y="759"/>
                    <a:pt x="265" y="739"/>
                    <a:pt x="265" y="715"/>
                  </a:cubicBezTo>
                  <a:cubicBezTo>
                    <a:pt x="265" y="434"/>
                    <a:pt x="265" y="434"/>
                    <a:pt x="265" y="434"/>
                  </a:cubicBezTo>
                  <a:cubicBezTo>
                    <a:pt x="265" y="409"/>
                    <a:pt x="284" y="390"/>
                    <a:pt x="309" y="390"/>
                  </a:cubicBezTo>
                  <a:cubicBezTo>
                    <a:pt x="333" y="390"/>
                    <a:pt x="353" y="370"/>
                    <a:pt x="353" y="345"/>
                  </a:cubicBezTo>
                  <a:cubicBezTo>
                    <a:pt x="353" y="147"/>
                    <a:pt x="353" y="147"/>
                    <a:pt x="353" y="147"/>
                  </a:cubicBezTo>
                  <a:cubicBezTo>
                    <a:pt x="353" y="66"/>
                    <a:pt x="287" y="0"/>
                    <a:pt x="205" y="0"/>
                  </a:cubicBezTo>
                  <a:close/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Oval 23"/>
            <p:cNvSpPr>
              <a:spLocks noChangeArrowheads="1"/>
            </p:cNvSpPr>
            <p:nvPr/>
          </p:nvSpPr>
          <p:spPr bwMode="auto">
            <a:xfrm>
              <a:off x="2800113" y="1383600"/>
              <a:ext cx="76200" cy="77787"/>
            </a:xfrm>
            <a:prstGeom prst="ellips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111" name="Freeform 24"/>
            <p:cNvSpPr/>
            <p:nvPr/>
          </p:nvSpPr>
          <p:spPr bwMode="auto">
            <a:xfrm>
              <a:off x="2738201" y="1489963"/>
              <a:ext cx="200025" cy="433387"/>
            </a:xfrm>
            <a:custGeom>
              <a:avLst/>
              <a:gdLst>
                <a:gd name="T0" fmla="*/ 2147483646 w 352"/>
                <a:gd name="T1" fmla="*/ 0 h 759"/>
                <a:gd name="T2" fmla="*/ 2147483646 w 352"/>
                <a:gd name="T3" fmla="*/ 0 h 759"/>
                <a:gd name="T4" fmla="*/ 0 w 352"/>
                <a:gd name="T5" fmla="*/ 2147483646 h 759"/>
                <a:gd name="T6" fmla="*/ 0 w 352"/>
                <a:gd name="T7" fmla="*/ 2147483646 h 759"/>
                <a:gd name="T8" fmla="*/ 2147483646 w 352"/>
                <a:gd name="T9" fmla="*/ 2147483646 h 759"/>
                <a:gd name="T10" fmla="*/ 2147483646 w 352"/>
                <a:gd name="T11" fmla="*/ 2147483646 h 759"/>
                <a:gd name="T12" fmla="*/ 2147483646 w 352"/>
                <a:gd name="T13" fmla="*/ 2147483646 h 759"/>
                <a:gd name="T14" fmla="*/ 2147483646 w 352"/>
                <a:gd name="T15" fmla="*/ 2147483646 h 759"/>
                <a:gd name="T16" fmla="*/ 2147483646 w 352"/>
                <a:gd name="T17" fmla="*/ 2147483646 h 759"/>
                <a:gd name="T18" fmla="*/ 2147483646 w 352"/>
                <a:gd name="T19" fmla="*/ 2147483646 h 759"/>
                <a:gd name="T20" fmla="*/ 2147483646 w 352"/>
                <a:gd name="T21" fmla="*/ 2147483646 h 759"/>
                <a:gd name="T22" fmla="*/ 2147483646 w 352"/>
                <a:gd name="T23" fmla="*/ 2147483646 h 759"/>
                <a:gd name="T24" fmla="*/ 2147483646 w 352"/>
                <a:gd name="T25" fmla="*/ 2147483646 h 759"/>
                <a:gd name="T26" fmla="*/ 2147483646 w 352"/>
                <a:gd name="T27" fmla="*/ 2147483646 h 759"/>
                <a:gd name="T28" fmla="*/ 2147483646 w 352"/>
                <a:gd name="T29" fmla="*/ 0 h 75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52" h="759">
                  <a:moveTo>
                    <a:pt x="205" y="0"/>
                  </a:moveTo>
                  <a:cubicBezTo>
                    <a:pt x="147" y="0"/>
                    <a:pt x="147" y="0"/>
                    <a:pt x="147" y="0"/>
                  </a:cubicBezTo>
                  <a:cubicBezTo>
                    <a:pt x="65" y="0"/>
                    <a:pt x="0" y="66"/>
                    <a:pt x="0" y="147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0" y="370"/>
                    <a:pt x="19" y="390"/>
                    <a:pt x="43" y="390"/>
                  </a:cubicBezTo>
                  <a:cubicBezTo>
                    <a:pt x="68" y="390"/>
                    <a:pt x="87" y="409"/>
                    <a:pt x="87" y="434"/>
                  </a:cubicBezTo>
                  <a:cubicBezTo>
                    <a:pt x="87" y="715"/>
                    <a:pt x="87" y="715"/>
                    <a:pt x="87" y="715"/>
                  </a:cubicBezTo>
                  <a:cubicBezTo>
                    <a:pt x="87" y="739"/>
                    <a:pt x="107" y="759"/>
                    <a:pt x="132" y="759"/>
                  </a:cubicBezTo>
                  <a:cubicBezTo>
                    <a:pt x="220" y="759"/>
                    <a:pt x="220" y="759"/>
                    <a:pt x="220" y="759"/>
                  </a:cubicBezTo>
                  <a:cubicBezTo>
                    <a:pt x="245" y="759"/>
                    <a:pt x="265" y="739"/>
                    <a:pt x="265" y="715"/>
                  </a:cubicBezTo>
                  <a:cubicBezTo>
                    <a:pt x="265" y="434"/>
                    <a:pt x="265" y="434"/>
                    <a:pt x="265" y="434"/>
                  </a:cubicBezTo>
                  <a:cubicBezTo>
                    <a:pt x="265" y="409"/>
                    <a:pt x="284" y="390"/>
                    <a:pt x="308" y="390"/>
                  </a:cubicBezTo>
                  <a:cubicBezTo>
                    <a:pt x="333" y="390"/>
                    <a:pt x="352" y="370"/>
                    <a:pt x="352" y="345"/>
                  </a:cubicBezTo>
                  <a:cubicBezTo>
                    <a:pt x="352" y="147"/>
                    <a:pt x="352" y="147"/>
                    <a:pt x="352" y="147"/>
                  </a:cubicBezTo>
                  <a:cubicBezTo>
                    <a:pt x="352" y="66"/>
                    <a:pt x="287" y="0"/>
                    <a:pt x="205" y="0"/>
                  </a:cubicBezTo>
                  <a:close/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" name="Oval 25"/>
            <p:cNvSpPr>
              <a:spLocks noChangeArrowheads="1"/>
            </p:cNvSpPr>
            <p:nvPr/>
          </p:nvSpPr>
          <p:spPr bwMode="auto">
            <a:xfrm>
              <a:off x="3249376" y="1385188"/>
              <a:ext cx="77787" cy="79375"/>
            </a:xfrm>
            <a:prstGeom prst="ellips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113" name="Freeform 26"/>
            <p:cNvSpPr/>
            <p:nvPr/>
          </p:nvSpPr>
          <p:spPr bwMode="auto">
            <a:xfrm>
              <a:off x="3165238" y="1491550"/>
              <a:ext cx="246062" cy="431800"/>
            </a:xfrm>
            <a:custGeom>
              <a:avLst/>
              <a:gdLst>
                <a:gd name="T0" fmla="*/ 2147483646 w 433"/>
                <a:gd name="T1" fmla="*/ 2147483646 h 756"/>
                <a:gd name="T2" fmla="*/ 2147483646 w 433"/>
                <a:gd name="T3" fmla="*/ 2147483646 h 756"/>
                <a:gd name="T4" fmla="*/ 2147483646 w 433"/>
                <a:gd name="T5" fmla="*/ 2147483646 h 756"/>
                <a:gd name="T6" fmla="*/ 2147483646 w 433"/>
                <a:gd name="T7" fmla="*/ 2147483646 h 756"/>
                <a:gd name="T8" fmla="*/ 2147483646 w 433"/>
                <a:gd name="T9" fmla="*/ 2147483646 h 756"/>
                <a:gd name="T10" fmla="*/ 2147483646 w 433"/>
                <a:gd name="T11" fmla="*/ 2147483646 h 756"/>
                <a:gd name="T12" fmla="*/ 2147483646 w 433"/>
                <a:gd name="T13" fmla="*/ 2147483646 h 756"/>
                <a:gd name="T14" fmla="*/ 2147483646 w 433"/>
                <a:gd name="T15" fmla="*/ 2147483646 h 756"/>
                <a:gd name="T16" fmla="*/ 2147483646 w 433"/>
                <a:gd name="T17" fmla="*/ 2147483646 h 756"/>
                <a:gd name="T18" fmla="*/ 2147483646 w 433"/>
                <a:gd name="T19" fmla="*/ 2147483646 h 756"/>
                <a:gd name="T20" fmla="*/ 2147483646 w 433"/>
                <a:gd name="T21" fmla="*/ 2147483646 h 756"/>
                <a:gd name="T22" fmla="*/ 2147483646 w 433"/>
                <a:gd name="T23" fmla="*/ 2147483646 h 756"/>
                <a:gd name="T24" fmla="*/ 2147483646 w 433"/>
                <a:gd name="T25" fmla="*/ 2147483646 h 756"/>
                <a:gd name="T26" fmla="*/ 2147483646 w 433"/>
                <a:gd name="T27" fmla="*/ 2147483646 h 756"/>
                <a:gd name="T28" fmla="*/ 2147483646 w 433"/>
                <a:gd name="T29" fmla="*/ 2147483646 h 756"/>
                <a:gd name="T30" fmla="*/ 2147483646 w 433"/>
                <a:gd name="T31" fmla="*/ 2147483646 h 756"/>
                <a:gd name="T32" fmla="*/ 2147483646 w 433"/>
                <a:gd name="T33" fmla="*/ 2147483646 h 756"/>
                <a:gd name="T34" fmla="*/ 2147483646 w 433"/>
                <a:gd name="T35" fmla="*/ 2147483646 h 756"/>
                <a:gd name="T36" fmla="*/ 2147483646 w 433"/>
                <a:gd name="T37" fmla="*/ 2147483646 h 756"/>
                <a:gd name="T38" fmla="*/ 2147483646 w 433"/>
                <a:gd name="T39" fmla="*/ 2147483646 h 756"/>
                <a:gd name="T40" fmla="*/ 2147483646 w 433"/>
                <a:gd name="T41" fmla="*/ 2147483646 h 756"/>
                <a:gd name="T42" fmla="*/ 2147483646 w 433"/>
                <a:gd name="T43" fmla="*/ 2147483646 h 756"/>
                <a:gd name="T44" fmla="*/ 2147483646 w 433"/>
                <a:gd name="T45" fmla="*/ 2147483646 h 756"/>
                <a:gd name="T46" fmla="*/ 2147483646 w 433"/>
                <a:gd name="T47" fmla="*/ 2147483646 h 75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32" h="756">
                  <a:moveTo>
                    <a:pt x="182" y="756"/>
                  </a:moveTo>
                  <a:cubicBezTo>
                    <a:pt x="163" y="756"/>
                    <a:pt x="147" y="736"/>
                    <a:pt x="147" y="712"/>
                  </a:cubicBezTo>
                  <a:cubicBezTo>
                    <a:pt x="147" y="646"/>
                    <a:pt x="147" y="646"/>
                    <a:pt x="147" y="646"/>
                  </a:cubicBezTo>
                  <a:cubicBezTo>
                    <a:pt x="147" y="621"/>
                    <a:pt x="127" y="601"/>
                    <a:pt x="103" y="601"/>
                  </a:cubicBezTo>
                  <a:cubicBezTo>
                    <a:pt x="37" y="601"/>
                    <a:pt x="37" y="601"/>
                    <a:pt x="37" y="601"/>
                  </a:cubicBezTo>
                  <a:cubicBezTo>
                    <a:pt x="12" y="601"/>
                    <a:pt x="0" y="583"/>
                    <a:pt x="10" y="561"/>
                  </a:cubicBezTo>
                  <a:cubicBezTo>
                    <a:pt x="111" y="296"/>
                    <a:pt x="111" y="296"/>
                    <a:pt x="111" y="296"/>
                  </a:cubicBezTo>
                  <a:cubicBezTo>
                    <a:pt x="121" y="273"/>
                    <a:pt x="122" y="237"/>
                    <a:pt x="114" y="214"/>
                  </a:cubicBezTo>
                  <a:cubicBezTo>
                    <a:pt x="81" y="83"/>
                    <a:pt x="81" y="83"/>
                    <a:pt x="81" y="83"/>
                  </a:cubicBezTo>
                  <a:cubicBezTo>
                    <a:pt x="73" y="60"/>
                    <a:pt x="85" y="36"/>
                    <a:pt x="108" y="28"/>
                  </a:cubicBezTo>
                  <a:cubicBezTo>
                    <a:pt x="175" y="7"/>
                    <a:pt x="175" y="7"/>
                    <a:pt x="175" y="7"/>
                  </a:cubicBezTo>
                  <a:cubicBezTo>
                    <a:pt x="198" y="0"/>
                    <a:pt x="236" y="0"/>
                    <a:pt x="259" y="7"/>
                  </a:cubicBezTo>
                  <a:cubicBezTo>
                    <a:pt x="326" y="28"/>
                    <a:pt x="326" y="28"/>
                    <a:pt x="326" y="28"/>
                  </a:cubicBezTo>
                  <a:cubicBezTo>
                    <a:pt x="349" y="36"/>
                    <a:pt x="361" y="60"/>
                    <a:pt x="353" y="83"/>
                  </a:cubicBezTo>
                  <a:cubicBezTo>
                    <a:pt x="320" y="214"/>
                    <a:pt x="320" y="214"/>
                    <a:pt x="320" y="214"/>
                  </a:cubicBezTo>
                  <a:cubicBezTo>
                    <a:pt x="312" y="237"/>
                    <a:pt x="313" y="273"/>
                    <a:pt x="323" y="296"/>
                  </a:cubicBezTo>
                  <a:cubicBezTo>
                    <a:pt x="423" y="561"/>
                    <a:pt x="423" y="561"/>
                    <a:pt x="423" y="561"/>
                  </a:cubicBezTo>
                  <a:cubicBezTo>
                    <a:pt x="433" y="583"/>
                    <a:pt x="421" y="601"/>
                    <a:pt x="397" y="601"/>
                  </a:cubicBezTo>
                  <a:cubicBezTo>
                    <a:pt x="331" y="601"/>
                    <a:pt x="331" y="601"/>
                    <a:pt x="331" y="601"/>
                  </a:cubicBezTo>
                  <a:cubicBezTo>
                    <a:pt x="306" y="601"/>
                    <a:pt x="287" y="621"/>
                    <a:pt x="287" y="646"/>
                  </a:cubicBezTo>
                  <a:cubicBezTo>
                    <a:pt x="287" y="712"/>
                    <a:pt x="287" y="712"/>
                    <a:pt x="287" y="712"/>
                  </a:cubicBezTo>
                  <a:cubicBezTo>
                    <a:pt x="287" y="736"/>
                    <a:pt x="271" y="756"/>
                    <a:pt x="252" y="756"/>
                  </a:cubicBezTo>
                  <a:cubicBezTo>
                    <a:pt x="217" y="756"/>
                    <a:pt x="217" y="756"/>
                    <a:pt x="217" y="756"/>
                  </a:cubicBezTo>
                  <a:cubicBezTo>
                    <a:pt x="217" y="756"/>
                    <a:pt x="201" y="756"/>
                    <a:pt x="182" y="756"/>
                  </a:cubicBezTo>
                  <a:close/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4" name="Oval 27"/>
          <p:cNvSpPr>
            <a:spLocks noChangeArrowheads="1"/>
          </p:cNvSpPr>
          <p:nvPr/>
        </p:nvSpPr>
        <p:spPr bwMode="auto">
          <a:xfrm>
            <a:off x="3768725" y="2530475"/>
            <a:ext cx="1493838" cy="14954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grpSp>
        <p:nvGrpSpPr>
          <p:cNvPr id="115" name="组合 42"/>
          <p:cNvGrpSpPr/>
          <p:nvPr/>
        </p:nvGrpSpPr>
        <p:grpSpPr>
          <a:xfrm>
            <a:off x="4262438" y="2735263"/>
            <a:ext cx="506412" cy="523875"/>
            <a:chOff x="4187588" y="2707575"/>
            <a:chExt cx="506412" cy="523875"/>
          </a:xfrm>
        </p:grpSpPr>
        <p:sp>
          <p:nvSpPr>
            <p:cNvPr id="116" name="Freeform 28"/>
            <p:cNvSpPr/>
            <p:nvPr/>
          </p:nvSpPr>
          <p:spPr bwMode="auto">
            <a:xfrm>
              <a:off x="4405076" y="3161600"/>
              <a:ext cx="74612" cy="15875"/>
            </a:xfrm>
            <a:custGeom>
              <a:avLst/>
              <a:gdLst>
                <a:gd name="T0" fmla="*/ 0 w 131"/>
                <a:gd name="T1" fmla="*/ 2147483646 h 28"/>
                <a:gd name="T2" fmla="*/ 2147483646 w 131"/>
                <a:gd name="T3" fmla="*/ 0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1" h="28">
                  <a:moveTo>
                    <a:pt x="0" y="27"/>
                  </a:moveTo>
                  <a:cubicBezTo>
                    <a:pt x="41" y="28"/>
                    <a:pt x="94" y="18"/>
                    <a:pt x="131" y="0"/>
                  </a:cubicBezTo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" name="Freeform 29"/>
            <p:cNvSpPr/>
            <p:nvPr/>
          </p:nvSpPr>
          <p:spPr bwMode="auto">
            <a:xfrm>
              <a:off x="4405076" y="3187000"/>
              <a:ext cx="74612" cy="15875"/>
            </a:xfrm>
            <a:custGeom>
              <a:avLst/>
              <a:gdLst>
                <a:gd name="T0" fmla="*/ 0 w 131"/>
                <a:gd name="T1" fmla="*/ 2147483646 h 28"/>
                <a:gd name="T2" fmla="*/ 2147483646 w 131"/>
                <a:gd name="T3" fmla="*/ 0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1" h="28">
                  <a:moveTo>
                    <a:pt x="0" y="27"/>
                  </a:moveTo>
                  <a:cubicBezTo>
                    <a:pt x="41" y="28"/>
                    <a:pt x="94" y="18"/>
                    <a:pt x="131" y="0"/>
                  </a:cubicBezTo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" name="Freeform 30"/>
            <p:cNvSpPr/>
            <p:nvPr/>
          </p:nvSpPr>
          <p:spPr bwMode="auto">
            <a:xfrm>
              <a:off x="4425713" y="3215575"/>
              <a:ext cx="36512" cy="15875"/>
            </a:xfrm>
            <a:custGeom>
              <a:avLst/>
              <a:gdLst>
                <a:gd name="T0" fmla="*/ 0 w 65"/>
                <a:gd name="T1" fmla="*/ 2147483646 h 27"/>
                <a:gd name="T2" fmla="*/ 2147483646 w 65"/>
                <a:gd name="T3" fmla="*/ 2147483646 h 27"/>
                <a:gd name="T4" fmla="*/ 2147483646 w 65"/>
                <a:gd name="T5" fmla="*/ 0 h 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5" h="27">
                  <a:moveTo>
                    <a:pt x="0" y="14"/>
                  </a:moveTo>
                  <a:cubicBezTo>
                    <a:pt x="7" y="22"/>
                    <a:pt x="17" y="27"/>
                    <a:pt x="28" y="27"/>
                  </a:cubicBezTo>
                  <a:cubicBezTo>
                    <a:pt x="46" y="27"/>
                    <a:pt x="60" y="15"/>
                    <a:pt x="65" y="0"/>
                  </a:cubicBezTo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" name="Freeform 31"/>
            <p:cNvSpPr/>
            <p:nvPr/>
          </p:nvSpPr>
          <p:spPr bwMode="auto">
            <a:xfrm>
              <a:off x="4330463" y="2853625"/>
              <a:ext cx="223837" cy="300037"/>
            </a:xfrm>
            <a:custGeom>
              <a:avLst/>
              <a:gdLst>
                <a:gd name="T0" fmla="*/ 2147483646 w 393"/>
                <a:gd name="T1" fmla="*/ 2147483646 h 524"/>
                <a:gd name="T2" fmla="*/ 2147483646 w 393"/>
                <a:gd name="T3" fmla="*/ 2147483646 h 524"/>
                <a:gd name="T4" fmla="*/ 2147483646 w 393"/>
                <a:gd name="T5" fmla="*/ 2147483646 h 524"/>
                <a:gd name="T6" fmla="*/ 2147483646 w 393"/>
                <a:gd name="T7" fmla="*/ 2147483646 h 524"/>
                <a:gd name="T8" fmla="*/ 2147483646 w 393"/>
                <a:gd name="T9" fmla="*/ 2147483646 h 524"/>
                <a:gd name="T10" fmla="*/ 2147483646 w 393"/>
                <a:gd name="T11" fmla="*/ 2147483646 h 524"/>
                <a:gd name="T12" fmla="*/ 2147483646 w 393"/>
                <a:gd name="T13" fmla="*/ 2147483646 h 524"/>
                <a:gd name="T14" fmla="*/ 2147483646 w 393"/>
                <a:gd name="T15" fmla="*/ 0 h 524"/>
                <a:gd name="T16" fmla="*/ 0 w 393"/>
                <a:gd name="T17" fmla="*/ 2147483646 h 524"/>
                <a:gd name="T18" fmla="*/ 2147483646 w 393"/>
                <a:gd name="T19" fmla="*/ 2147483646 h 524"/>
                <a:gd name="T20" fmla="*/ 2147483646 w 393"/>
                <a:gd name="T21" fmla="*/ 2147483646 h 5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3" h="524">
                  <a:moveTo>
                    <a:pt x="132" y="524"/>
                  </a:moveTo>
                  <a:cubicBezTo>
                    <a:pt x="135" y="524"/>
                    <a:pt x="138" y="524"/>
                    <a:pt x="141" y="524"/>
                  </a:cubicBezTo>
                  <a:cubicBezTo>
                    <a:pt x="174" y="524"/>
                    <a:pt x="205" y="518"/>
                    <a:pt x="234" y="507"/>
                  </a:cubicBezTo>
                  <a:cubicBezTo>
                    <a:pt x="238" y="506"/>
                    <a:pt x="242" y="504"/>
                    <a:pt x="246" y="503"/>
                  </a:cubicBezTo>
                  <a:cubicBezTo>
                    <a:pt x="251" y="500"/>
                    <a:pt x="266" y="492"/>
                    <a:pt x="267" y="489"/>
                  </a:cubicBezTo>
                  <a:cubicBezTo>
                    <a:pt x="293" y="469"/>
                    <a:pt x="309" y="438"/>
                    <a:pt x="309" y="401"/>
                  </a:cubicBezTo>
                  <a:cubicBezTo>
                    <a:pt x="309" y="336"/>
                    <a:pt x="393" y="297"/>
                    <a:pt x="393" y="197"/>
                  </a:cubicBezTo>
                  <a:cubicBezTo>
                    <a:pt x="393" y="88"/>
                    <a:pt x="305" y="0"/>
                    <a:pt x="196" y="0"/>
                  </a:cubicBezTo>
                  <a:cubicBezTo>
                    <a:pt x="88" y="0"/>
                    <a:pt x="0" y="88"/>
                    <a:pt x="0" y="197"/>
                  </a:cubicBezTo>
                  <a:cubicBezTo>
                    <a:pt x="0" y="298"/>
                    <a:pt x="84" y="342"/>
                    <a:pt x="84" y="401"/>
                  </a:cubicBezTo>
                  <a:cubicBezTo>
                    <a:pt x="84" y="434"/>
                    <a:pt x="100" y="465"/>
                    <a:pt x="125" y="487"/>
                  </a:cubicBezTo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" name="Line 32"/>
            <p:cNvSpPr>
              <a:spLocks noChangeShapeType="1"/>
            </p:cNvSpPr>
            <p:nvPr/>
          </p:nvSpPr>
          <p:spPr bwMode="auto">
            <a:xfrm flipH="1" flipV="1">
              <a:off x="4441588" y="2707575"/>
              <a:ext cx="0" cy="77787"/>
            </a:xfrm>
            <a:prstGeom prst="lin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" name="Line 33"/>
            <p:cNvSpPr>
              <a:spLocks noChangeShapeType="1"/>
            </p:cNvSpPr>
            <p:nvPr/>
          </p:nvSpPr>
          <p:spPr bwMode="auto">
            <a:xfrm flipV="1">
              <a:off x="4565413" y="2782188"/>
              <a:ext cx="53975" cy="53975"/>
            </a:xfrm>
            <a:prstGeom prst="lin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" name="Line 34"/>
            <p:cNvSpPr>
              <a:spLocks noChangeShapeType="1"/>
            </p:cNvSpPr>
            <p:nvPr/>
          </p:nvSpPr>
          <p:spPr bwMode="auto">
            <a:xfrm>
              <a:off x="4616213" y="2959988"/>
              <a:ext cx="77787" cy="0"/>
            </a:xfrm>
            <a:prstGeom prst="lin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" name="Line 35"/>
            <p:cNvSpPr>
              <a:spLocks noChangeShapeType="1"/>
            </p:cNvSpPr>
            <p:nvPr/>
          </p:nvSpPr>
          <p:spPr bwMode="auto">
            <a:xfrm>
              <a:off x="4565413" y="3083813"/>
              <a:ext cx="53975" cy="55562"/>
            </a:xfrm>
            <a:prstGeom prst="lin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" name="Line 36"/>
            <p:cNvSpPr>
              <a:spLocks noChangeShapeType="1"/>
            </p:cNvSpPr>
            <p:nvPr/>
          </p:nvSpPr>
          <p:spPr bwMode="auto">
            <a:xfrm flipH="1">
              <a:off x="4262201" y="3083813"/>
              <a:ext cx="53975" cy="55562"/>
            </a:xfrm>
            <a:prstGeom prst="lin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" name="Line 37"/>
            <p:cNvSpPr>
              <a:spLocks noChangeShapeType="1"/>
            </p:cNvSpPr>
            <p:nvPr/>
          </p:nvSpPr>
          <p:spPr bwMode="auto">
            <a:xfrm flipH="1">
              <a:off x="4187588" y="2959988"/>
              <a:ext cx="79375" cy="0"/>
            </a:xfrm>
            <a:prstGeom prst="lin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" name="Line 38"/>
            <p:cNvSpPr>
              <a:spLocks noChangeShapeType="1"/>
            </p:cNvSpPr>
            <p:nvPr/>
          </p:nvSpPr>
          <p:spPr bwMode="auto">
            <a:xfrm flipH="1" flipV="1">
              <a:off x="4262201" y="2780600"/>
              <a:ext cx="55562" cy="55562"/>
            </a:xfrm>
            <a:prstGeom prst="lin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7" name="Oval 39"/>
          <p:cNvSpPr>
            <a:spLocks noChangeArrowheads="1"/>
          </p:cNvSpPr>
          <p:nvPr/>
        </p:nvSpPr>
        <p:spPr bwMode="auto">
          <a:xfrm>
            <a:off x="552450" y="1943100"/>
            <a:ext cx="1493838" cy="14938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grpSp>
        <p:nvGrpSpPr>
          <p:cNvPr id="128" name="组合 45"/>
          <p:cNvGrpSpPr/>
          <p:nvPr/>
        </p:nvGrpSpPr>
        <p:grpSpPr>
          <a:xfrm>
            <a:off x="969963" y="2174875"/>
            <a:ext cx="582612" cy="639763"/>
            <a:chOff x="895113" y="2147188"/>
            <a:chExt cx="582612" cy="639762"/>
          </a:xfrm>
        </p:grpSpPr>
        <p:sp>
          <p:nvSpPr>
            <p:cNvPr id="129" name="Rectangle 40"/>
            <p:cNvSpPr>
              <a:spLocks noChangeArrowheads="1"/>
            </p:cNvSpPr>
            <p:nvPr/>
          </p:nvSpPr>
          <p:spPr bwMode="auto">
            <a:xfrm>
              <a:off x="895113" y="2453575"/>
              <a:ext cx="122237" cy="269875"/>
            </a:xfrm>
            <a:prstGeom prst="rect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130" name="Freeform 41"/>
            <p:cNvSpPr/>
            <p:nvPr/>
          </p:nvSpPr>
          <p:spPr bwMode="auto">
            <a:xfrm>
              <a:off x="1060213" y="2147188"/>
              <a:ext cx="417512" cy="639762"/>
            </a:xfrm>
            <a:custGeom>
              <a:avLst/>
              <a:gdLst>
                <a:gd name="T0" fmla="*/ 2147483646 w 735"/>
                <a:gd name="T1" fmla="*/ 2147483646 h 1123"/>
                <a:gd name="T2" fmla="*/ 0 w 735"/>
                <a:gd name="T3" fmla="*/ 2147483646 h 1123"/>
                <a:gd name="T4" fmla="*/ 2147483646 w 735"/>
                <a:gd name="T5" fmla="*/ 0 h 1123"/>
                <a:gd name="T6" fmla="*/ 2147483646 w 735"/>
                <a:gd name="T7" fmla="*/ 2147483646 h 1123"/>
                <a:gd name="T8" fmla="*/ 2147483646 w 735"/>
                <a:gd name="T9" fmla="*/ 2147483646 h 1123"/>
                <a:gd name="T10" fmla="*/ 2147483646 w 735"/>
                <a:gd name="T11" fmla="*/ 2147483646 h 1123"/>
                <a:gd name="T12" fmla="*/ 2147483646 w 735"/>
                <a:gd name="T13" fmla="*/ 2147483646 h 1123"/>
                <a:gd name="T14" fmla="*/ 2147483646 w 735"/>
                <a:gd name="T15" fmla="*/ 2147483646 h 1123"/>
                <a:gd name="T16" fmla="*/ 2147483646 w 735"/>
                <a:gd name="T17" fmla="*/ 2147483646 h 1123"/>
                <a:gd name="T18" fmla="*/ 2147483646 w 735"/>
                <a:gd name="T19" fmla="*/ 2147483646 h 1123"/>
                <a:gd name="T20" fmla="*/ 2147483646 w 735"/>
                <a:gd name="T21" fmla="*/ 2147483646 h 1123"/>
                <a:gd name="T22" fmla="*/ 2147483646 w 735"/>
                <a:gd name="T23" fmla="*/ 2147483646 h 1123"/>
                <a:gd name="T24" fmla="*/ 2147483646 w 735"/>
                <a:gd name="T25" fmla="*/ 2147483646 h 1123"/>
                <a:gd name="T26" fmla="*/ 2147483646 w 735"/>
                <a:gd name="T27" fmla="*/ 2147483646 h 1123"/>
                <a:gd name="T28" fmla="*/ 2147483646 w 735"/>
                <a:gd name="T29" fmla="*/ 2147483646 h 112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735" h="1123">
                  <a:moveTo>
                    <a:pt x="2" y="961"/>
                  </a:moveTo>
                  <a:cubicBezTo>
                    <a:pt x="0" y="568"/>
                    <a:pt x="0" y="568"/>
                    <a:pt x="0" y="568"/>
                  </a:cubicBezTo>
                  <a:cubicBezTo>
                    <a:pt x="0" y="568"/>
                    <a:pt x="315" y="365"/>
                    <a:pt x="310" y="0"/>
                  </a:cubicBezTo>
                  <a:cubicBezTo>
                    <a:pt x="372" y="0"/>
                    <a:pt x="463" y="14"/>
                    <a:pt x="456" y="148"/>
                  </a:cubicBezTo>
                  <a:cubicBezTo>
                    <a:pt x="449" y="283"/>
                    <a:pt x="358" y="329"/>
                    <a:pt x="360" y="427"/>
                  </a:cubicBezTo>
                  <a:cubicBezTo>
                    <a:pt x="433" y="427"/>
                    <a:pt x="641" y="420"/>
                    <a:pt x="641" y="420"/>
                  </a:cubicBezTo>
                  <a:cubicBezTo>
                    <a:pt x="641" y="420"/>
                    <a:pt x="735" y="409"/>
                    <a:pt x="734" y="512"/>
                  </a:cubicBezTo>
                  <a:cubicBezTo>
                    <a:pt x="733" y="585"/>
                    <a:pt x="671" y="591"/>
                    <a:pt x="671" y="591"/>
                  </a:cubicBezTo>
                  <a:cubicBezTo>
                    <a:pt x="671" y="591"/>
                    <a:pt x="724" y="613"/>
                    <a:pt x="720" y="679"/>
                  </a:cubicBezTo>
                  <a:cubicBezTo>
                    <a:pt x="715" y="745"/>
                    <a:pt x="645" y="748"/>
                    <a:pt x="645" y="748"/>
                  </a:cubicBezTo>
                  <a:cubicBezTo>
                    <a:pt x="645" y="748"/>
                    <a:pt x="709" y="766"/>
                    <a:pt x="700" y="834"/>
                  </a:cubicBezTo>
                  <a:cubicBezTo>
                    <a:pt x="691" y="903"/>
                    <a:pt x="625" y="899"/>
                    <a:pt x="625" y="899"/>
                  </a:cubicBezTo>
                  <a:cubicBezTo>
                    <a:pt x="625" y="899"/>
                    <a:pt x="671" y="933"/>
                    <a:pt x="659" y="971"/>
                  </a:cubicBezTo>
                  <a:cubicBezTo>
                    <a:pt x="640" y="1024"/>
                    <a:pt x="545" y="1034"/>
                    <a:pt x="545" y="1034"/>
                  </a:cubicBezTo>
                  <a:cubicBezTo>
                    <a:pt x="545" y="1034"/>
                    <a:pt x="274" y="1123"/>
                    <a:pt x="2" y="961"/>
                  </a:cubicBezTo>
                  <a:close/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" name="Oval 42"/>
            <p:cNvSpPr>
              <a:spLocks noChangeArrowheads="1"/>
            </p:cNvSpPr>
            <p:nvPr/>
          </p:nvSpPr>
          <p:spPr bwMode="auto">
            <a:xfrm>
              <a:off x="926863" y="2634550"/>
              <a:ext cx="57150" cy="57150"/>
            </a:xfrm>
            <a:prstGeom prst="ellips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sp>
        <p:nvSpPr>
          <p:cNvPr id="132" name="Oval 43"/>
          <p:cNvSpPr>
            <a:spLocks noChangeArrowheads="1"/>
          </p:cNvSpPr>
          <p:nvPr/>
        </p:nvSpPr>
        <p:spPr bwMode="auto">
          <a:xfrm>
            <a:off x="839788" y="3987800"/>
            <a:ext cx="1482725" cy="14827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grpSp>
        <p:nvGrpSpPr>
          <p:cNvPr id="133" name="组合 44"/>
          <p:cNvGrpSpPr/>
          <p:nvPr/>
        </p:nvGrpSpPr>
        <p:grpSpPr>
          <a:xfrm>
            <a:off x="1354138" y="4291013"/>
            <a:ext cx="509587" cy="511175"/>
            <a:chOff x="1279288" y="4263325"/>
            <a:chExt cx="509587" cy="511175"/>
          </a:xfrm>
        </p:grpSpPr>
        <p:sp>
          <p:nvSpPr>
            <p:cNvPr id="134" name="Line 44"/>
            <p:cNvSpPr>
              <a:spLocks noChangeShapeType="1"/>
            </p:cNvSpPr>
            <p:nvPr/>
          </p:nvSpPr>
          <p:spPr bwMode="auto">
            <a:xfrm flipH="1">
              <a:off x="1344376" y="4263325"/>
              <a:ext cx="0" cy="511175"/>
            </a:xfrm>
            <a:prstGeom prst="lin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" name="Line 45"/>
            <p:cNvSpPr>
              <a:spLocks noChangeShapeType="1"/>
            </p:cNvSpPr>
            <p:nvPr/>
          </p:nvSpPr>
          <p:spPr bwMode="auto">
            <a:xfrm flipH="1">
              <a:off x="1279288" y="4706238"/>
              <a:ext cx="509587" cy="0"/>
            </a:xfrm>
            <a:prstGeom prst="line">
              <a:avLst/>
            </a:prstGeom>
            <a:noFill/>
            <a:ln w="20638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" name="Freeform 46"/>
            <p:cNvSpPr/>
            <p:nvPr/>
          </p:nvSpPr>
          <p:spPr bwMode="auto">
            <a:xfrm>
              <a:off x="1398351" y="4390325"/>
              <a:ext cx="314325" cy="228600"/>
            </a:xfrm>
            <a:custGeom>
              <a:avLst/>
              <a:gdLst>
                <a:gd name="T0" fmla="*/ 0 w 198"/>
                <a:gd name="T1" fmla="*/ 2147483646 h 144"/>
                <a:gd name="T2" fmla="*/ 2147483646 w 198"/>
                <a:gd name="T3" fmla="*/ 2147483646 h 144"/>
                <a:gd name="T4" fmla="*/ 2147483646 w 198"/>
                <a:gd name="T5" fmla="*/ 2147483646 h 144"/>
                <a:gd name="T6" fmla="*/ 2147483646 w 198"/>
                <a:gd name="T7" fmla="*/ 0 h 144"/>
                <a:gd name="T8" fmla="*/ 2147483646 w 198"/>
                <a:gd name="T9" fmla="*/ 2147483646 h 144"/>
                <a:gd name="T10" fmla="*/ 2147483646 w 198"/>
                <a:gd name="T11" fmla="*/ 0 h 144"/>
                <a:gd name="T12" fmla="*/ 2147483646 w 198"/>
                <a:gd name="T13" fmla="*/ 0 h 1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8" h="144">
                  <a:moveTo>
                    <a:pt x="0" y="144"/>
                  </a:moveTo>
                  <a:lnTo>
                    <a:pt x="65" y="79"/>
                  </a:lnTo>
                  <a:lnTo>
                    <a:pt x="92" y="106"/>
                  </a:lnTo>
                  <a:lnTo>
                    <a:pt x="198" y="0"/>
                  </a:lnTo>
                  <a:lnTo>
                    <a:pt x="198" y="41"/>
                  </a:lnTo>
                  <a:lnTo>
                    <a:pt x="198" y="0"/>
                  </a:lnTo>
                  <a:lnTo>
                    <a:pt x="158" y="0"/>
                  </a:lnTo>
                </a:path>
              </a:pathLst>
            </a:custGeom>
            <a:noFill/>
            <a:ln w="20638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7" name="文本框 8"/>
          <p:cNvSpPr txBox="1">
            <a:spLocks noChangeArrowheads="1"/>
          </p:cNvSpPr>
          <p:nvPr/>
        </p:nvSpPr>
        <p:spPr bwMode="auto">
          <a:xfrm>
            <a:off x="2849563" y="2016125"/>
            <a:ext cx="617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38" name="文本框 8"/>
          <p:cNvSpPr txBox="1">
            <a:spLocks noChangeArrowheads="1"/>
          </p:cNvSpPr>
          <p:nvPr/>
        </p:nvSpPr>
        <p:spPr bwMode="auto">
          <a:xfrm>
            <a:off x="4233863" y="3440113"/>
            <a:ext cx="619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39" name="文本框 8"/>
          <p:cNvSpPr txBox="1">
            <a:spLocks noChangeArrowheads="1"/>
          </p:cNvSpPr>
          <p:nvPr/>
        </p:nvSpPr>
        <p:spPr bwMode="auto">
          <a:xfrm>
            <a:off x="3308350" y="5246688"/>
            <a:ext cx="619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40" name="文本框 8"/>
          <p:cNvSpPr txBox="1">
            <a:spLocks noChangeArrowheads="1"/>
          </p:cNvSpPr>
          <p:nvPr/>
        </p:nvSpPr>
        <p:spPr bwMode="auto">
          <a:xfrm>
            <a:off x="1254125" y="4916488"/>
            <a:ext cx="619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41" name="文本框 8"/>
          <p:cNvSpPr txBox="1">
            <a:spLocks noChangeArrowheads="1"/>
          </p:cNvSpPr>
          <p:nvPr/>
        </p:nvSpPr>
        <p:spPr bwMode="auto">
          <a:xfrm>
            <a:off x="957263" y="2882900"/>
            <a:ext cx="617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0" grpId="0" animBg="1"/>
      <p:bldP spid="71" grpId="0"/>
      <p:bldP spid="72" grpId="0"/>
      <p:bldP spid="73" grpId="0" animBg="1"/>
      <p:bldP spid="74" grpId="0"/>
      <p:bldP spid="75" grpId="0"/>
      <p:bldP spid="76" grpId="0" animBg="1"/>
      <p:bldP spid="77" grpId="0"/>
      <p:bldP spid="78" grpId="0"/>
      <p:bldP spid="79" grpId="0" animBg="1"/>
      <p:bldP spid="80" grpId="0"/>
      <p:bldP spid="81" grpId="0"/>
      <p:bldP spid="82" grpId="0"/>
      <p:bldP spid="83" grpId="0" animBg="1"/>
      <p:bldP spid="137" grpId="0"/>
      <p:bldP spid="138" grpId="0"/>
      <p:bldP spid="139" grpId="0"/>
      <p:bldP spid="140" grpId="0"/>
      <p:bldP spid="1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7150" y="47625"/>
            <a:ext cx="12068176" cy="6762750"/>
          </a:xfrm>
          <a:prstGeom prst="rect">
            <a:avLst/>
          </a:prstGeom>
          <a:noFill/>
          <a:ln>
            <a:solidFill>
              <a:srgbClr val="3A3A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36298" y="3844095"/>
            <a:ext cx="9513235" cy="11630"/>
          </a:xfrm>
          <a:prstGeom prst="rect">
            <a:avLst/>
          </a:pr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36298" y="3253555"/>
            <a:ext cx="9513235" cy="10338"/>
          </a:xfrm>
          <a:prstGeom prst="rect">
            <a:avLst/>
          </a:pr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36298" y="2663017"/>
            <a:ext cx="9513235" cy="10338"/>
          </a:xfrm>
          <a:prstGeom prst="rect">
            <a:avLst/>
          </a:pr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36298" y="2071186"/>
            <a:ext cx="9513235" cy="11630"/>
          </a:xfrm>
          <a:prstGeom prst="rect">
            <a:avLst/>
          </a:pr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36298" y="1480646"/>
            <a:ext cx="9513235" cy="11630"/>
          </a:xfrm>
          <a:prstGeom prst="rect">
            <a:avLst/>
          </a:pr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2650974" y="1120575"/>
            <a:ext cx="7408228" cy="3333441"/>
            <a:chOff x="2650974" y="1700808"/>
            <a:chExt cx="7408228" cy="3914098"/>
          </a:xfrm>
        </p:grpSpPr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650974" y="1700808"/>
              <a:ext cx="11630" cy="3914098"/>
            </a:xfrm>
            <a:prstGeom prst="rect">
              <a:avLst/>
            </a:pr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501415" y="1700808"/>
              <a:ext cx="10338" cy="3914098"/>
            </a:xfrm>
            <a:prstGeom prst="rect">
              <a:avLst/>
            </a:pr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6350565" y="1700808"/>
              <a:ext cx="11630" cy="3914098"/>
            </a:xfrm>
            <a:prstGeom prst="rect">
              <a:avLst/>
            </a:pr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8198422" y="1700808"/>
              <a:ext cx="11630" cy="3914098"/>
            </a:xfrm>
            <a:prstGeom prst="rect">
              <a:avLst/>
            </a:pr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0048864" y="1700808"/>
              <a:ext cx="10338" cy="3914098"/>
            </a:xfrm>
            <a:prstGeom prst="rect">
              <a:avLst/>
            </a:pr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8" name="Freeform 17"/>
          <p:cNvSpPr/>
          <p:nvPr/>
        </p:nvSpPr>
        <p:spPr bwMode="auto">
          <a:xfrm>
            <a:off x="1259265" y="3217373"/>
            <a:ext cx="29721" cy="91747"/>
          </a:xfrm>
          <a:custGeom>
            <a:avLst/>
            <a:gdLst>
              <a:gd name="T0" fmla="*/ 15 w 23"/>
              <a:gd name="T1" fmla="*/ 9 h 71"/>
              <a:gd name="T2" fmla="*/ 15 w 23"/>
              <a:gd name="T3" fmla="*/ 9 h 71"/>
              <a:gd name="T4" fmla="*/ 2 w 23"/>
              <a:gd name="T5" fmla="*/ 15 h 71"/>
              <a:gd name="T6" fmla="*/ 0 w 23"/>
              <a:gd name="T7" fmla="*/ 6 h 71"/>
              <a:gd name="T8" fmla="*/ 15 w 23"/>
              <a:gd name="T9" fmla="*/ 0 h 71"/>
              <a:gd name="T10" fmla="*/ 23 w 23"/>
              <a:gd name="T11" fmla="*/ 0 h 71"/>
              <a:gd name="T12" fmla="*/ 23 w 23"/>
              <a:gd name="T13" fmla="*/ 71 h 71"/>
              <a:gd name="T14" fmla="*/ 15 w 23"/>
              <a:gd name="T15" fmla="*/ 71 h 71"/>
              <a:gd name="T16" fmla="*/ 15 w 23"/>
              <a:gd name="T17" fmla="*/ 9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" h="71">
                <a:moveTo>
                  <a:pt x="15" y="9"/>
                </a:moveTo>
                <a:lnTo>
                  <a:pt x="15" y="9"/>
                </a:lnTo>
                <a:lnTo>
                  <a:pt x="2" y="15"/>
                </a:lnTo>
                <a:lnTo>
                  <a:pt x="0" y="6"/>
                </a:lnTo>
                <a:lnTo>
                  <a:pt x="15" y="0"/>
                </a:lnTo>
                <a:lnTo>
                  <a:pt x="23" y="0"/>
                </a:lnTo>
                <a:lnTo>
                  <a:pt x="23" y="71"/>
                </a:lnTo>
                <a:lnTo>
                  <a:pt x="15" y="71"/>
                </a:lnTo>
                <a:lnTo>
                  <a:pt x="15" y="9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18"/>
          <p:cNvSpPr>
            <a:spLocks noEditPoints="1"/>
          </p:cNvSpPr>
          <p:nvPr/>
        </p:nvSpPr>
        <p:spPr bwMode="auto">
          <a:xfrm>
            <a:off x="1322584" y="3214789"/>
            <a:ext cx="60734" cy="94332"/>
          </a:xfrm>
          <a:custGeom>
            <a:avLst/>
            <a:gdLst>
              <a:gd name="T0" fmla="*/ 22 w 22"/>
              <a:gd name="T1" fmla="*/ 17 h 34"/>
              <a:gd name="T2" fmla="*/ 11 w 22"/>
              <a:gd name="T3" fmla="*/ 34 h 34"/>
              <a:gd name="T4" fmla="*/ 0 w 22"/>
              <a:gd name="T5" fmla="*/ 17 h 34"/>
              <a:gd name="T6" fmla="*/ 11 w 22"/>
              <a:gd name="T7" fmla="*/ 0 h 34"/>
              <a:gd name="T8" fmla="*/ 22 w 22"/>
              <a:gd name="T9" fmla="*/ 17 h 34"/>
              <a:gd name="T10" fmla="*/ 4 w 22"/>
              <a:gd name="T11" fmla="*/ 17 h 34"/>
              <a:gd name="T12" fmla="*/ 11 w 22"/>
              <a:gd name="T13" fmla="*/ 31 h 34"/>
              <a:gd name="T14" fmla="*/ 18 w 22"/>
              <a:gd name="T15" fmla="*/ 17 h 34"/>
              <a:gd name="T16" fmla="*/ 11 w 22"/>
              <a:gd name="T17" fmla="*/ 3 h 34"/>
              <a:gd name="T18" fmla="*/ 4 w 22"/>
              <a:gd name="T19" fmla="*/ 17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" h="34">
                <a:moveTo>
                  <a:pt x="22" y="17"/>
                </a:moveTo>
                <a:cubicBezTo>
                  <a:pt x="22" y="28"/>
                  <a:pt x="18" y="34"/>
                  <a:pt x="11" y="34"/>
                </a:cubicBezTo>
                <a:cubicBezTo>
                  <a:pt x="4" y="34"/>
                  <a:pt x="0" y="28"/>
                  <a:pt x="0" y="17"/>
                </a:cubicBezTo>
                <a:cubicBezTo>
                  <a:pt x="0" y="6"/>
                  <a:pt x="5" y="0"/>
                  <a:pt x="11" y="0"/>
                </a:cubicBezTo>
                <a:cubicBezTo>
                  <a:pt x="18" y="0"/>
                  <a:pt x="22" y="6"/>
                  <a:pt x="22" y="17"/>
                </a:cubicBezTo>
                <a:close/>
                <a:moveTo>
                  <a:pt x="4" y="17"/>
                </a:moveTo>
                <a:cubicBezTo>
                  <a:pt x="4" y="26"/>
                  <a:pt x="7" y="31"/>
                  <a:pt x="11" y="31"/>
                </a:cubicBezTo>
                <a:cubicBezTo>
                  <a:pt x="16" y="31"/>
                  <a:pt x="18" y="26"/>
                  <a:pt x="18" y="17"/>
                </a:cubicBezTo>
                <a:cubicBezTo>
                  <a:pt x="18" y="9"/>
                  <a:pt x="16" y="3"/>
                  <a:pt x="11" y="3"/>
                </a:cubicBezTo>
                <a:cubicBezTo>
                  <a:pt x="7" y="3"/>
                  <a:pt x="4" y="8"/>
                  <a:pt x="4" y="17"/>
                </a:cubicBez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19"/>
          <p:cNvSpPr/>
          <p:nvPr/>
        </p:nvSpPr>
        <p:spPr bwMode="auto">
          <a:xfrm>
            <a:off x="1259265" y="2620373"/>
            <a:ext cx="29721" cy="94332"/>
          </a:xfrm>
          <a:custGeom>
            <a:avLst/>
            <a:gdLst>
              <a:gd name="T0" fmla="*/ 15 w 23"/>
              <a:gd name="T1" fmla="*/ 9 h 73"/>
              <a:gd name="T2" fmla="*/ 15 w 23"/>
              <a:gd name="T3" fmla="*/ 9 h 73"/>
              <a:gd name="T4" fmla="*/ 2 w 23"/>
              <a:gd name="T5" fmla="*/ 18 h 73"/>
              <a:gd name="T6" fmla="*/ 0 w 23"/>
              <a:gd name="T7" fmla="*/ 9 h 73"/>
              <a:gd name="T8" fmla="*/ 15 w 23"/>
              <a:gd name="T9" fmla="*/ 0 h 73"/>
              <a:gd name="T10" fmla="*/ 23 w 23"/>
              <a:gd name="T11" fmla="*/ 0 h 73"/>
              <a:gd name="T12" fmla="*/ 23 w 23"/>
              <a:gd name="T13" fmla="*/ 73 h 73"/>
              <a:gd name="T14" fmla="*/ 15 w 23"/>
              <a:gd name="T15" fmla="*/ 73 h 73"/>
              <a:gd name="T16" fmla="*/ 15 w 23"/>
              <a:gd name="T17" fmla="*/ 9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" h="73">
                <a:moveTo>
                  <a:pt x="15" y="9"/>
                </a:moveTo>
                <a:lnTo>
                  <a:pt x="15" y="9"/>
                </a:lnTo>
                <a:lnTo>
                  <a:pt x="2" y="18"/>
                </a:lnTo>
                <a:lnTo>
                  <a:pt x="0" y="9"/>
                </a:lnTo>
                <a:lnTo>
                  <a:pt x="15" y="0"/>
                </a:lnTo>
                <a:lnTo>
                  <a:pt x="23" y="0"/>
                </a:lnTo>
                <a:lnTo>
                  <a:pt x="23" y="73"/>
                </a:lnTo>
                <a:lnTo>
                  <a:pt x="15" y="73"/>
                </a:lnTo>
                <a:lnTo>
                  <a:pt x="15" y="9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20"/>
          <p:cNvSpPr/>
          <p:nvPr/>
        </p:nvSpPr>
        <p:spPr bwMode="auto">
          <a:xfrm>
            <a:off x="1322584" y="2620373"/>
            <a:ext cx="58150" cy="94332"/>
          </a:xfrm>
          <a:custGeom>
            <a:avLst/>
            <a:gdLst>
              <a:gd name="T0" fmla="*/ 20 w 21"/>
              <a:gd name="T1" fmla="*/ 4 h 34"/>
              <a:gd name="T2" fmla="*/ 7 w 21"/>
              <a:gd name="T3" fmla="*/ 4 h 34"/>
              <a:gd name="T4" fmla="*/ 6 w 21"/>
              <a:gd name="T5" fmla="*/ 13 h 34"/>
              <a:gd name="T6" fmla="*/ 9 w 21"/>
              <a:gd name="T7" fmla="*/ 12 h 34"/>
              <a:gd name="T8" fmla="*/ 16 w 21"/>
              <a:gd name="T9" fmla="*/ 14 h 34"/>
              <a:gd name="T10" fmla="*/ 21 w 21"/>
              <a:gd name="T11" fmla="*/ 23 h 34"/>
              <a:gd name="T12" fmla="*/ 8 w 21"/>
              <a:gd name="T13" fmla="*/ 34 h 34"/>
              <a:gd name="T14" fmla="*/ 0 w 21"/>
              <a:gd name="T15" fmla="*/ 32 h 34"/>
              <a:gd name="T16" fmla="*/ 1 w 21"/>
              <a:gd name="T17" fmla="*/ 29 h 34"/>
              <a:gd name="T18" fmla="*/ 8 w 21"/>
              <a:gd name="T19" fmla="*/ 30 h 34"/>
              <a:gd name="T20" fmla="*/ 16 w 21"/>
              <a:gd name="T21" fmla="*/ 23 h 34"/>
              <a:gd name="T22" fmla="*/ 7 w 21"/>
              <a:gd name="T23" fmla="*/ 16 h 34"/>
              <a:gd name="T24" fmla="*/ 2 w 21"/>
              <a:gd name="T25" fmla="*/ 16 h 34"/>
              <a:gd name="T26" fmla="*/ 4 w 21"/>
              <a:gd name="T27" fmla="*/ 0 h 34"/>
              <a:gd name="T28" fmla="*/ 20 w 21"/>
              <a:gd name="T29" fmla="*/ 0 h 34"/>
              <a:gd name="T30" fmla="*/ 20 w 21"/>
              <a:gd name="T31" fmla="*/ 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" h="34">
                <a:moveTo>
                  <a:pt x="20" y="4"/>
                </a:moveTo>
                <a:cubicBezTo>
                  <a:pt x="7" y="4"/>
                  <a:pt x="7" y="4"/>
                  <a:pt x="7" y="4"/>
                </a:cubicBezTo>
                <a:cubicBezTo>
                  <a:pt x="6" y="13"/>
                  <a:pt x="6" y="13"/>
                  <a:pt x="6" y="13"/>
                </a:cubicBezTo>
                <a:cubicBezTo>
                  <a:pt x="7" y="12"/>
                  <a:pt x="8" y="12"/>
                  <a:pt x="9" y="12"/>
                </a:cubicBezTo>
                <a:cubicBezTo>
                  <a:pt x="11" y="12"/>
                  <a:pt x="14" y="13"/>
                  <a:pt x="16" y="14"/>
                </a:cubicBezTo>
                <a:cubicBezTo>
                  <a:pt x="19" y="16"/>
                  <a:pt x="21" y="19"/>
                  <a:pt x="21" y="23"/>
                </a:cubicBezTo>
                <a:cubicBezTo>
                  <a:pt x="21" y="29"/>
                  <a:pt x="16" y="34"/>
                  <a:pt x="8" y="34"/>
                </a:cubicBezTo>
                <a:cubicBezTo>
                  <a:pt x="5" y="34"/>
                  <a:pt x="2" y="33"/>
                  <a:pt x="0" y="32"/>
                </a:cubicBezTo>
                <a:cubicBezTo>
                  <a:pt x="1" y="29"/>
                  <a:pt x="1" y="29"/>
                  <a:pt x="1" y="29"/>
                </a:cubicBezTo>
                <a:cubicBezTo>
                  <a:pt x="3" y="29"/>
                  <a:pt x="5" y="30"/>
                  <a:pt x="8" y="30"/>
                </a:cubicBezTo>
                <a:cubicBezTo>
                  <a:pt x="13" y="30"/>
                  <a:pt x="16" y="28"/>
                  <a:pt x="16" y="23"/>
                </a:cubicBezTo>
                <a:cubicBezTo>
                  <a:pt x="16" y="19"/>
                  <a:pt x="13" y="16"/>
                  <a:pt x="7" y="16"/>
                </a:cubicBezTo>
                <a:cubicBezTo>
                  <a:pt x="5" y="16"/>
                  <a:pt x="3" y="16"/>
                  <a:pt x="2" y="16"/>
                </a:cubicBezTo>
                <a:cubicBezTo>
                  <a:pt x="4" y="0"/>
                  <a:pt x="4" y="0"/>
                  <a:pt x="4" y="0"/>
                </a:cubicBezTo>
                <a:cubicBezTo>
                  <a:pt x="20" y="0"/>
                  <a:pt x="20" y="0"/>
                  <a:pt x="20" y="0"/>
                </a:cubicBezTo>
                <a:lnTo>
                  <a:pt x="20" y="4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21"/>
          <p:cNvSpPr/>
          <p:nvPr/>
        </p:nvSpPr>
        <p:spPr bwMode="auto">
          <a:xfrm>
            <a:off x="1322584" y="3802744"/>
            <a:ext cx="58150" cy="94332"/>
          </a:xfrm>
          <a:custGeom>
            <a:avLst/>
            <a:gdLst>
              <a:gd name="T0" fmla="*/ 20 w 21"/>
              <a:gd name="T1" fmla="*/ 4 h 34"/>
              <a:gd name="T2" fmla="*/ 7 w 21"/>
              <a:gd name="T3" fmla="*/ 4 h 34"/>
              <a:gd name="T4" fmla="*/ 6 w 21"/>
              <a:gd name="T5" fmla="*/ 12 h 34"/>
              <a:gd name="T6" fmla="*/ 9 w 21"/>
              <a:gd name="T7" fmla="*/ 12 h 34"/>
              <a:gd name="T8" fmla="*/ 16 w 21"/>
              <a:gd name="T9" fmla="*/ 14 h 34"/>
              <a:gd name="T10" fmla="*/ 21 w 21"/>
              <a:gd name="T11" fmla="*/ 23 h 34"/>
              <a:gd name="T12" fmla="*/ 8 w 21"/>
              <a:gd name="T13" fmla="*/ 34 h 34"/>
              <a:gd name="T14" fmla="*/ 0 w 21"/>
              <a:gd name="T15" fmla="*/ 32 h 34"/>
              <a:gd name="T16" fmla="*/ 1 w 21"/>
              <a:gd name="T17" fmla="*/ 28 h 34"/>
              <a:gd name="T18" fmla="*/ 8 w 21"/>
              <a:gd name="T19" fmla="*/ 30 h 34"/>
              <a:gd name="T20" fmla="*/ 16 w 21"/>
              <a:gd name="T21" fmla="*/ 23 h 34"/>
              <a:gd name="T22" fmla="*/ 7 w 21"/>
              <a:gd name="T23" fmla="*/ 16 h 34"/>
              <a:gd name="T24" fmla="*/ 2 w 21"/>
              <a:gd name="T25" fmla="*/ 16 h 34"/>
              <a:gd name="T26" fmla="*/ 4 w 21"/>
              <a:gd name="T27" fmla="*/ 0 h 34"/>
              <a:gd name="T28" fmla="*/ 20 w 21"/>
              <a:gd name="T29" fmla="*/ 0 h 34"/>
              <a:gd name="T30" fmla="*/ 20 w 21"/>
              <a:gd name="T31" fmla="*/ 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" h="34">
                <a:moveTo>
                  <a:pt x="20" y="4"/>
                </a:moveTo>
                <a:cubicBezTo>
                  <a:pt x="7" y="4"/>
                  <a:pt x="7" y="4"/>
                  <a:pt x="7" y="4"/>
                </a:cubicBezTo>
                <a:cubicBezTo>
                  <a:pt x="6" y="12"/>
                  <a:pt x="6" y="12"/>
                  <a:pt x="6" y="12"/>
                </a:cubicBezTo>
                <a:cubicBezTo>
                  <a:pt x="7" y="12"/>
                  <a:pt x="8" y="12"/>
                  <a:pt x="9" y="12"/>
                </a:cubicBezTo>
                <a:cubicBezTo>
                  <a:pt x="11" y="12"/>
                  <a:pt x="14" y="13"/>
                  <a:pt x="16" y="14"/>
                </a:cubicBezTo>
                <a:cubicBezTo>
                  <a:pt x="19" y="15"/>
                  <a:pt x="21" y="18"/>
                  <a:pt x="21" y="23"/>
                </a:cubicBezTo>
                <a:cubicBezTo>
                  <a:pt x="21" y="29"/>
                  <a:pt x="16" y="34"/>
                  <a:pt x="8" y="34"/>
                </a:cubicBezTo>
                <a:cubicBezTo>
                  <a:pt x="5" y="34"/>
                  <a:pt x="2" y="33"/>
                  <a:pt x="0" y="32"/>
                </a:cubicBezTo>
                <a:cubicBezTo>
                  <a:pt x="1" y="28"/>
                  <a:pt x="1" y="28"/>
                  <a:pt x="1" y="28"/>
                </a:cubicBezTo>
                <a:cubicBezTo>
                  <a:pt x="3" y="29"/>
                  <a:pt x="5" y="30"/>
                  <a:pt x="8" y="30"/>
                </a:cubicBezTo>
                <a:cubicBezTo>
                  <a:pt x="13" y="30"/>
                  <a:pt x="16" y="27"/>
                  <a:pt x="16" y="23"/>
                </a:cubicBezTo>
                <a:cubicBezTo>
                  <a:pt x="16" y="19"/>
                  <a:pt x="13" y="16"/>
                  <a:pt x="7" y="16"/>
                </a:cubicBezTo>
                <a:cubicBezTo>
                  <a:pt x="5" y="16"/>
                  <a:pt x="3" y="16"/>
                  <a:pt x="2" y="16"/>
                </a:cubicBezTo>
                <a:cubicBezTo>
                  <a:pt x="4" y="0"/>
                  <a:pt x="4" y="0"/>
                  <a:pt x="4" y="0"/>
                </a:cubicBezTo>
                <a:cubicBezTo>
                  <a:pt x="20" y="0"/>
                  <a:pt x="20" y="0"/>
                  <a:pt x="20" y="0"/>
                </a:cubicBezTo>
                <a:lnTo>
                  <a:pt x="20" y="4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22"/>
          <p:cNvSpPr>
            <a:spLocks noEditPoints="1"/>
          </p:cNvSpPr>
          <p:nvPr/>
        </p:nvSpPr>
        <p:spPr bwMode="auto">
          <a:xfrm>
            <a:off x="1322584" y="4468230"/>
            <a:ext cx="60734" cy="94332"/>
          </a:xfrm>
          <a:custGeom>
            <a:avLst/>
            <a:gdLst>
              <a:gd name="T0" fmla="*/ 22 w 22"/>
              <a:gd name="T1" fmla="*/ 17 h 34"/>
              <a:gd name="T2" fmla="*/ 11 w 22"/>
              <a:gd name="T3" fmla="*/ 34 h 34"/>
              <a:gd name="T4" fmla="*/ 0 w 22"/>
              <a:gd name="T5" fmla="*/ 17 h 34"/>
              <a:gd name="T6" fmla="*/ 11 w 22"/>
              <a:gd name="T7" fmla="*/ 0 h 34"/>
              <a:gd name="T8" fmla="*/ 22 w 22"/>
              <a:gd name="T9" fmla="*/ 17 h 34"/>
              <a:gd name="T10" fmla="*/ 4 w 22"/>
              <a:gd name="T11" fmla="*/ 17 h 34"/>
              <a:gd name="T12" fmla="*/ 11 w 22"/>
              <a:gd name="T13" fmla="*/ 31 h 34"/>
              <a:gd name="T14" fmla="*/ 18 w 22"/>
              <a:gd name="T15" fmla="*/ 17 h 34"/>
              <a:gd name="T16" fmla="*/ 11 w 22"/>
              <a:gd name="T17" fmla="*/ 3 h 34"/>
              <a:gd name="T18" fmla="*/ 4 w 22"/>
              <a:gd name="T19" fmla="*/ 17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" h="34">
                <a:moveTo>
                  <a:pt x="22" y="17"/>
                </a:moveTo>
                <a:cubicBezTo>
                  <a:pt x="22" y="28"/>
                  <a:pt x="18" y="34"/>
                  <a:pt x="11" y="34"/>
                </a:cubicBezTo>
                <a:cubicBezTo>
                  <a:pt x="4" y="34"/>
                  <a:pt x="0" y="28"/>
                  <a:pt x="0" y="17"/>
                </a:cubicBezTo>
                <a:cubicBezTo>
                  <a:pt x="0" y="6"/>
                  <a:pt x="5" y="0"/>
                  <a:pt x="11" y="0"/>
                </a:cubicBezTo>
                <a:cubicBezTo>
                  <a:pt x="18" y="0"/>
                  <a:pt x="22" y="6"/>
                  <a:pt x="22" y="17"/>
                </a:cubicBezTo>
                <a:close/>
                <a:moveTo>
                  <a:pt x="4" y="17"/>
                </a:moveTo>
                <a:cubicBezTo>
                  <a:pt x="4" y="26"/>
                  <a:pt x="7" y="31"/>
                  <a:pt x="11" y="31"/>
                </a:cubicBezTo>
                <a:cubicBezTo>
                  <a:pt x="16" y="31"/>
                  <a:pt x="18" y="25"/>
                  <a:pt x="18" y="17"/>
                </a:cubicBezTo>
                <a:cubicBezTo>
                  <a:pt x="18" y="9"/>
                  <a:pt x="16" y="3"/>
                  <a:pt x="11" y="3"/>
                </a:cubicBezTo>
                <a:cubicBezTo>
                  <a:pt x="7" y="3"/>
                  <a:pt x="4" y="8"/>
                  <a:pt x="4" y="17"/>
                </a:cubicBez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Freeform 23"/>
          <p:cNvSpPr/>
          <p:nvPr/>
        </p:nvSpPr>
        <p:spPr bwMode="auto">
          <a:xfrm>
            <a:off x="2601870" y="4490198"/>
            <a:ext cx="29721" cy="91747"/>
          </a:xfrm>
          <a:custGeom>
            <a:avLst/>
            <a:gdLst>
              <a:gd name="T0" fmla="*/ 15 w 23"/>
              <a:gd name="T1" fmla="*/ 9 h 71"/>
              <a:gd name="T2" fmla="*/ 12 w 23"/>
              <a:gd name="T3" fmla="*/ 9 h 71"/>
              <a:gd name="T4" fmla="*/ 2 w 23"/>
              <a:gd name="T5" fmla="*/ 15 h 71"/>
              <a:gd name="T6" fmla="*/ 0 w 23"/>
              <a:gd name="T7" fmla="*/ 9 h 71"/>
              <a:gd name="T8" fmla="*/ 15 w 23"/>
              <a:gd name="T9" fmla="*/ 0 h 71"/>
              <a:gd name="T10" fmla="*/ 23 w 23"/>
              <a:gd name="T11" fmla="*/ 0 h 71"/>
              <a:gd name="T12" fmla="*/ 23 w 23"/>
              <a:gd name="T13" fmla="*/ 71 h 71"/>
              <a:gd name="T14" fmla="*/ 15 w 23"/>
              <a:gd name="T15" fmla="*/ 71 h 71"/>
              <a:gd name="T16" fmla="*/ 15 w 23"/>
              <a:gd name="T17" fmla="*/ 9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" h="71">
                <a:moveTo>
                  <a:pt x="15" y="9"/>
                </a:moveTo>
                <a:lnTo>
                  <a:pt x="12" y="9"/>
                </a:lnTo>
                <a:lnTo>
                  <a:pt x="2" y="15"/>
                </a:lnTo>
                <a:lnTo>
                  <a:pt x="0" y="9"/>
                </a:lnTo>
                <a:lnTo>
                  <a:pt x="15" y="0"/>
                </a:lnTo>
                <a:lnTo>
                  <a:pt x="23" y="0"/>
                </a:lnTo>
                <a:lnTo>
                  <a:pt x="23" y="71"/>
                </a:lnTo>
                <a:lnTo>
                  <a:pt x="15" y="71"/>
                </a:lnTo>
                <a:lnTo>
                  <a:pt x="15" y="9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24"/>
          <p:cNvSpPr>
            <a:spLocks noEditPoints="1"/>
          </p:cNvSpPr>
          <p:nvPr/>
        </p:nvSpPr>
        <p:spPr bwMode="auto">
          <a:xfrm>
            <a:off x="2665187" y="4487614"/>
            <a:ext cx="60734" cy="96916"/>
          </a:xfrm>
          <a:custGeom>
            <a:avLst/>
            <a:gdLst>
              <a:gd name="T0" fmla="*/ 22 w 22"/>
              <a:gd name="T1" fmla="*/ 17 h 35"/>
              <a:gd name="T2" fmla="*/ 11 w 22"/>
              <a:gd name="T3" fmla="*/ 35 h 35"/>
              <a:gd name="T4" fmla="*/ 0 w 22"/>
              <a:gd name="T5" fmla="*/ 18 h 35"/>
              <a:gd name="T6" fmla="*/ 11 w 22"/>
              <a:gd name="T7" fmla="*/ 0 h 35"/>
              <a:gd name="T8" fmla="*/ 22 w 22"/>
              <a:gd name="T9" fmla="*/ 17 h 35"/>
              <a:gd name="T10" fmla="*/ 4 w 22"/>
              <a:gd name="T11" fmla="*/ 18 h 35"/>
              <a:gd name="T12" fmla="*/ 11 w 22"/>
              <a:gd name="T13" fmla="*/ 31 h 35"/>
              <a:gd name="T14" fmla="*/ 18 w 22"/>
              <a:gd name="T15" fmla="*/ 18 h 35"/>
              <a:gd name="T16" fmla="*/ 11 w 22"/>
              <a:gd name="T17" fmla="*/ 4 h 35"/>
              <a:gd name="T18" fmla="*/ 4 w 22"/>
              <a:gd name="T19" fmla="*/ 18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" h="35">
                <a:moveTo>
                  <a:pt x="22" y="17"/>
                </a:moveTo>
                <a:cubicBezTo>
                  <a:pt x="22" y="29"/>
                  <a:pt x="18" y="35"/>
                  <a:pt x="11" y="35"/>
                </a:cubicBezTo>
                <a:cubicBezTo>
                  <a:pt x="4" y="35"/>
                  <a:pt x="0" y="29"/>
                  <a:pt x="0" y="18"/>
                </a:cubicBezTo>
                <a:cubicBezTo>
                  <a:pt x="0" y="7"/>
                  <a:pt x="4" y="0"/>
                  <a:pt x="11" y="0"/>
                </a:cubicBezTo>
                <a:cubicBezTo>
                  <a:pt x="18" y="0"/>
                  <a:pt x="22" y="7"/>
                  <a:pt x="22" y="17"/>
                </a:cubicBezTo>
                <a:close/>
                <a:moveTo>
                  <a:pt x="4" y="18"/>
                </a:moveTo>
                <a:cubicBezTo>
                  <a:pt x="4" y="26"/>
                  <a:pt x="7" y="31"/>
                  <a:pt x="11" y="31"/>
                </a:cubicBezTo>
                <a:cubicBezTo>
                  <a:pt x="15" y="31"/>
                  <a:pt x="18" y="26"/>
                  <a:pt x="18" y="18"/>
                </a:cubicBezTo>
                <a:cubicBezTo>
                  <a:pt x="18" y="9"/>
                  <a:pt x="16" y="4"/>
                  <a:pt x="11" y="4"/>
                </a:cubicBezTo>
                <a:cubicBezTo>
                  <a:pt x="7" y="4"/>
                  <a:pt x="4" y="9"/>
                  <a:pt x="4" y="18"/>
                </a:cubicBez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25"/>
          <p:cNvSpPr/>
          <p:nvPr/>
        </p:nvSpPr>
        <p:spPr bwMode="auto">
          <a:xfrm>
            <a:off x="4421298" y="4487614"/>
            <a:ext cx="60734" cy="94332"/>
          </a:xfrm>
          <a:custGeom>
            <a:avLst/>
            <a:gdLst>
              <a:gd name="T0" fmla="*/ 0 w 22"/>
              <a:gd name="T1" fmla="*/ 34 h 34"/>
              <a:gd name="T2" fmla="*/ 0 w 22"/>
              <a:gd name="T3" fmla="*/ 32 h 34"/>
              <a:gd name="T4" fmla="*/ 4 w 22"/>
              <a:gd name="T5" fmla="*/ 28 h 34"/>
              <a:gd name="T6" fmla="*/ 16 w 22"/>
              <a:gd name="T7" fmla="*/ 11 h 34"/>
              <a:gd name="T8" fmla="*/ 10 w 22"/>
              <a:gd name="T9" fmla="*/ 4 h 34"/>
              <a:gd name="T10" fmla="*/ 3 w 22"/>
              <a:gd name="T11" fmla="*/ 7 h 34"/>
              <a:gd name="T12" fmla="*/ 1 w 22"/>
              <a:gd name="T13" fmla="*/ 4 h 34"/>
              <a:gd name="T14" fmla="*/ 11 w 22"/>
              <a:gd name="T15" fmla="*/ 0 h 34"/>
              <a:gd name="T16" fmla="*/ 21 w 22"/>
              <a:gd name="T17" fmla="*/ 10 h 34"/>
              <a:gd name="T18" fmla="*/ 9 w 22"/>
              <a:gd name="T19" fmla="*/ 28 h 34"/>
              <a:gd name="T20" fmla="*/ 7 w 22"/>
              <a:gd name="T21" fmla="*/ 30 h 34"/>
              <a:gd name="T22" fmla="*/ 7 w 22"/>
              <a:gd name="T23" fmla="*/ 31 h 34"/>
              <a:gd name="T24" fmla="*/ 22 w 22"/>
              <a:gd name="T25" fmla="*/ 31 h 34"/>
              <a:gd name="T26" fmla="*/ 22 w 22"/>
              <a:gd name="T27" fmla="*/ 34 h 34"/>
              <a:gd name="T28" fmla="*/ 0 w 22"/>
              <a:gd name="T29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" h="34">
                <a:moveTo>
                  <a:pt x="0" y="34"/>
                </a:moveTo>
                <a:cubicBezTo>
                  <a:pt x="0" y="32"/>
                  <a:pt x="0" y="32"/>
                  <a:pt x="0" y="32"/>
                </a:cubicBezTo>
                <a:cubicBezTo>
                  <a:pt x="4" y="28"/>
                  <a:pt x="4" y="28"/>
                  <a:pt x="4" y="28"/>
                </a:cubicBezTo>
                <a:cubicBezTo>
                  <a:pt x="12" y="20"/>
                  <a:pt x="16" y="16"/>
                  <a:pt x="16" y="11"/>
                </a:cubicBezTo>
                <a:cubicBezTo>
                  <a:pt x="16" y="7"/>
                  <a:pt x="15" y="4"/>
                  <a:pt x="10" y="4"/>
                </a:cubicBezTo>
                <a:cubicBezTo>
                  <a:pt x="7" y="4"/>
                  <a:pt x="4" y="6"/>
                  <a:pt x="3" y="7"/>
                </a:cubicBezTo>
                <a:cubicBezTo>
                  <a:pt x="1" y="4"/>
                  <a:pt x="1" y="4"/>
                  <a:pt x="1" y="4"/>
                </a:cubicBezTo>
                <a:cubicBezTo>
                  <a:pt x="3" y="2"/>
                  <a:pt x="7" y="0"/>
                  <a:pt x="11" y="0"/>
                </a:cubicBezTo>
                <a:cubicBezTo>
                  <a:pt x="18" y="0"/>
                  <a:pt x="21" y="5"/>
                  <a:pt x="21" y="10"/>
                </a:cubicBezTo>
                <a:cubicBezTo>
                  <a:pt x="21" y="16"/>
                  <a:pt x="16" y="21"/>
                  <a:pt x="9" y="28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31"/>
                  <a:pt x="7" y="31"/>
                  <a:pt x="7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2" y="34"/>
                  <a:pt x="22" y="34"/>
                  <a:pt x="22" y="34"/>
                </a:cubicBezTo>
                <a:lnTo>
                  <a:pt x="0" y="34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Freeform 26"/>
          <p:cNvSpPr/>
          <p:nvPr/>
        </p:nvSpPr>
        <p:spPr bwMode="auto">
          <a:xfrm>
            <a:off x="4492369" y="4490198"/>
            <a:ext cx="59442" cy="94332"/>
          </a:xfrm>
          <a:custGeom>
            <a:avLst/>
            <a:gdLst>
              <a:gd name="T0" fmla="*/ 20 w 21"/>
              <a:gd name="T1" fmla="*/ 4 h 34"/>
              <a:gd name="T2" fmla="*/ 8 w 21"/>
              <a:gd name="T3" fmla="*/ 4 h 34"/>
              <a:gd name="T4" fmla="*/ 6 w 21"/>
              <a:gd name="T5" fmla="*/ 12 h 34"/>
              <a:gd name="T6" fmla="*/ 9 w 21"/>
              <a:gd name="T7" fmla="*/ 12 h 34"/>
              <a:gd name="T8" fmla="*/ 16 w 21"/>
              <a:gd name="T9" fmla="*/ 14 h 34"/>
              <a:gd name="T10" fmla="*/ 21 w 21"/>
              <a:gd name="T11" fmla="*/ 23 h 34"/>
              <a:gd name="T12" fmla="*/ 9 w 21"/>
              <a:gd name="T13" fmla="*/ 34 h 34"/>
              <a:gd name="T14" fmla="*/ 0 w 21"/>
              <a:gd name="T15" fmla="*/ 32 h 34"/>
              <a:gd name="T16" fmla="*/ 2 w 21"/>
              <a:gd name="T17" fmla="*/ 28 h 34"/>
              <a:gd name="T18" fmla="*/ 9 w 21"/>
              <a:gd name="T19" fmla="*/ 30 h 34"/>
              <a:gd name="T20" fmla="*/ 17 w 21"/>
              <a:gd name="T21" fmla="*/ 23 h 34"/>
              <a:gd name="T22" fmla="*/ 7 w 21"/>
              <a:gd name="T23" fmla="*/ 16 h 34"/>
              <a:gd name="T24" fmla="*/ 2 w 21"/>
              <a:gd name="T25" fmla="*/ 16 h 34"/>
              <a:gd name="T26" fmla="*/ 5 w 21"/>
              <a:gd name="T27" fmla="*/ 0 h 34"/>
              <a:gd name="T28" fmla="*/ 20 w 21"/>
              <a:gd name="T29" fmla="*/ 0 h 34"/>
              <a:gd name="T30" fmla="*/ 20 w 21"/>
              <a:gd name="T31" fmla="*/ 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" h="34">
                <a:moveTo>
                  <a:pt x="20" y="4"/>
                </a:moveTo>
                <a:cubicBezTo>
                  <a:pt x="8" y="4"/>
                  <a:pt x="8" y="4"/>
                  <a:pt x="8" y="4"/>
                </a:cubicBezTo>
                <a:cubicBezTo>
                  <a:pt x="6" y="12"/>
                  <a:pt x="6" y="12"/>
                  <a:pt x="6" y="12"/>
                </a:cubicBezTo>
                <a:cubicBezTo>
                  <a:pt x="7" y="12"/>
                  <a:pt x="8" y="12"/>
                  <a:pt x="9" y="12"/>
                </a:cubicBezTo>
                <a:cubicBezTo>
                  <a:pt x="12" y="12"/>
                  <a:pt x="14" y="13"/>
                  <a:pt x="16" y="14"/>
                </a:cubicBezTo>
                <a:cubicBezTo>
                  <a:pt x="19" y="15"/>
                  <a:pt x="21" y="18"/>
                  <a:pt x="21" y="23"/>
                </a:cubicBezTo>
                <a:cubicBezTo>
                  <a:pt x="21" y="29"/>
                  <a:pt x="16" y="34"/>
                  <a:pt x="9" y="34"/>
                </a:cubicBezTo>
                <a:cubicBezTo>
                  <a:pt x="5" y="34"/>
                  <a:pt x="2" y="33"/>
                  <a:pt x="0" y="32"/>
                </a:cubicBezTo>
                <a:cubicBezTo>
                  <a:pt x="2" y="28"/>
                  <a:pt x="2" y="28"/>
                  <a:pt x="2" y="28"/>
                </a:cubicBezTo>
                <a:cubicBezTo>
                  <a:pt x="3" y="29"/>
                  <a:pt x="6" y="30"/>
                  <a:pt x="9" y="30"/>
                </a:cubicBezTo>
                <a:cubicBezTo>
                  <a:pt x="13" y="30"/>
                  <a:pt x="17" y="27"/>
                  <a:pt x="17" y="23"/>
                </a:cubicBezTo>
                <a:cubicBezTo>
                  <a:pt x="16" y="19"/>
                  <a:pt x="14" y="16"/>
                  <a:pt x="7" y="16"/>
                </a:cubicBezTo>
                <a:cubicBezTo>
                  <a:pt x="5" y="16"/>
                  <a:pt x="4" y="16"/>
                  <a:pt x="2" y="16"/>
                </a:cubicBezTo>
                <a:cubicBezTo>
                  <a:pt x="5" y="0"/>
                  <a:pt x="5" y="0"/>
                  <a:pt x="5" y="0"/>
                </a:cubicBezTo>
                <a:cubicBezTo>
                  <a:pt x="20" y="0"/>
                  <a:pt x="20" y="0"/>
                  <a:pt x="20" y="0"/>
                </a:cubicBezTo>
                <a:lnTo>
                  <a:pt x="20" y="4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27"/>
          <p:cNvSpPr>
            <a:spLocks noEditPoints="1"/>
          </p:cNvSpPr>
          <p:nvPr/>
        </p:nvSpPr>
        <p:spPr bwMode="auto">
          <a:xfrm>
            <a:off x="6284662" y="4490198"/>
            <a:ext cx="65903" cy="91747"/>
          </a:xfrm>
          <a:custGeom>
            <a:avLst/>
            <a:gdLst>
              <a:gd name="T0" fmla="*/ 15 w 24"/>
              <a:gd name="T1" fmla="*/ 33 h 33"/>
              <a:gd name="T2" fmla="*/ 15 w 24"/>
              <a:gd name="T3" fmla="*/ 24 h 33"/>
              <a:gd name="T4" fmla="*/ 0 w 24"/>
              <a:gd name="T5" fmla="*/ 24 h 33"/>
              <a:gd name="T6" fmla="*/ 0 w 24"/>
              <a:gd name="T7" fmla="*/ 21 h 33"/>
              <a:gd name="T8" fmla="*/ 15 w 24"/>
              <a:gd name="T9" fmla="*/ 0 h 33"/>
              <a:gd name="T10" fmla="*/ 19 w 24"/>
              <a:gd name="T11" fmla="*/ 0 h 33"/>
              <a:gd name="T12" fmla="*/ 19 w 24"/>
              <a:gd name="T13" fmla="*/ 21 h 33"/>
              <a:gd name="T14" fmla="*/ 24 w 24"/>
              <a:gd name="T15" fmla="*/ 21 h 33"/>
              <a:gd name="T16" fmla="*/ 24 w 24"/>
              <a:gd name="T17" fmla="*/ 24 h 33"/>
              <a:gd name="T18" fmla="*/ 19 w 24"/>
              <a:gd name="T19" fmla="*/ 24 h 33"/>
              <a:gd name="T20" fmla="*/ 19 w 24"/>
              <a:gd name="T21" fmla="*/ 33 h 33"/>
              <a:gd name="T22" fmla="*/ 15 w 24"/>
              <a:gd name="T23" fmla="*/ 33 h 33"/>
              <a:gd name="T24" fmla="*/ 15 w 24"/>
              <a:gd name="T25" fmla="*/ 21 h 33"/>
              <a:gd name="T26" fmla="*/ 15 w 24"/>
              <a:gd name="T27" fmla="*/ 10 h 33"/>
              <a:gd name="T28" fmla="*/ 15 w 24"/>
              <a:gd name="T29" fmla="*/ 4 h 33"/>
              <a:gd name="T30" fmla="*/ 15 w 24"/>
              <a:gd name="T31" fmla="*/ 4 h 33"/>
              <a:gd name="T32" fmla="*/ 12 w 24"/>
              <a:gd name="T33" fmla="*/ 9 h 33"/>
              <a:gd name="T34" fmla="*/ 4 w 24"/>
              <a:gd name="T35" fmla="*/ 21 h 33"/>
              <a:gd name="T36" fmla="*/ 4 w 24"/>
              <a:gd name="T37" fmla="*/ 21 h 33"/>
              <a:gd name="T38" fmla="*/ 15 w 24"/>
              <a:gd name="T39" fmla="*/ 21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4" h="33">
                <a:moveTo>
                  <a:pt x="15" y="33"/>
                </a:moveTo>
                <a:cubicBezTo>
                  <a:pt x="15" y="24"/>
                  <a:pt x="15" y="24"/>
                  <a:pt x="15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1"/>
                  <a:pt x="0" y="21"/>
                  <a:pt x="0" y="21"/>
                </a:cubicBezTo>
                <a:cubicBezTo>
                  <a:pt x="15" y="0"/>
                  <a:pt x="15" y="0"/>
                  <a:pt x="15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21"/>
                  <a:pt x="19" y="21"/>
                  <a:pt x="19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4"/>
                  <a:pt x="24" y="24"/>
                  <a:pt x="24" y="24"/>
                </a:cubicBezTo>
                <a:cubicBezTo>
                  <a:pt x="19" y="24"/>
                  <a:pt x="19" y="24"/>
                  <a:pt x="19" y="24"/>
                </a:cubicBezTo>
                <a:cubicBezTo>
                  <a:pt x="19" y="33"/>
                  <a:pt x="19" y="33"/>
                  <a:pt x="19" y="33"/>
                </a:cubicBezTo>
                <a:lnTo>
                  <a:pt x="15" y="33"/>
                </a:lnTo>
                <a:close/>
                <a:moveTo>
                  <a:pt x="15" y="21"/>
                </a:moveTo>
                <a:cubicBezTo>
                  <a:pt x="15" y="10"/>
                  <a:pt x="15" y="10"/>
                  <a:pt x="15" y="10"/>
                </a:cubicBezTo>
                <a:cubicBezTo>
                  <a:pt x="15" y="8"/>
                  <a:pt x="15" y="6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4" y="6"/>
                  <a:pt x="13" y="8"/>
                  <a:pt x="12" y="9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lnTo>
                  <a:pt x="15" y="21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Freeform 28"/>
          <p:cNvSpPr>
            <a:spLocks noEditPoints="1"/>
          </p:cNvSpPr>
          <p:nvPr/>
        </p:nvSpPr>
        <p:spPr bwMode="auto">
          <a:xfrm>
            <a:off x="6359610" y="4487614"/>
            <a:ext cx="63319" cy="96916"/>
          </a:xfrm>
          <a:custGeom>
            <a:avLst/>
            <a:gdLst>
              <a:gd name="T0" fmla="*/ 23 w 23"/>
              <a:gd name="T1" fmla="*/ 17 h 35"/>
              <a:gd name="T2" fmla="*/ 11 w 23"/>
              <a:gd name="T3" fmla="*/ 35 h 35"/>
              <a:gd name="T4" fmla="*/ 0 w 23"/>
              <a:gd name="T5" fmla="*/ 18 h 35"/>
              <a:gd name="T6" fmla="*/ 12 w 23"/>
              <a:gd name="T7" fmla="*/ 0 h 35"/>
              <a:gd name="T8" fmla="*/ 23 w 23"/>
              <a:gd name="T9" fmla="*/ 17 h 35"/>
              <a:gd name="T10" fmla="*/ 5 w 23"/>
              <a:gd name="T11" fmla="*/ 18 h 35"/>
              <a:gd name="T12" fmla="*/ 11 w 23"/>
              <a:gd name="T13" fmla="*/ 31 h 35"/>
              <a:gd name="T14" fmla="*/ 18 w 23"/>
              <a:gd name="T15" fmla="*/ 18 h 35"/>
              <a:gd name="T16" fmla="*/ 11 w 23"/>
              <a:gd name="T17" fmla="*/ 4 h 35"/>
              <a:gd name="T18" fmla="*/ 5 w 23"/>
              <a:gd name="T19" fmla="*/ 18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" h="35">
                <a:moveTo>
                  <a:pt x="23" y="17"/>
                </a:moveTo>
                <a:cubicBezTo>
                  <a:pt x="23" y="29"/>
                  <a:pt x="18" y="35"/>
                  <a:pt x="11" y="35"/>
                </a:cubicBezTo>
                <a:cubicBezTo>
                  <a:pt x="5" y="35"/>
                  <a:pt x="0" y="29"/>
                  <a:pt x="0" y="18"/>
                </a:cubicBezTo>
                <a:cubicBezTo>
                  <a:pt x="0" y="7"/>
                  <a:pt x="5" y="0"/>
                  <a:pt x="12" y="0"/>
                </a:cubicBezTo>
                <a:cubicBezTo>
                  <a:pt x="19" y="0"/>
                  <a:pt x="23" y="7"/>
                  <a:pt x="23" y="17"/>
                </a:cubicBezTo>
                <a:close/>
                <a:moveTo>
                  <a:pt x="5" y="18"/>
                </a:moveTo>
                <a:cubicBezTo>
                  <a:pt x="5" y="26"/>
                  <a:pt x="7" y="31"/>
                  <a:pt x="11" y="31"/>
                </a:cubicBezTo>
                <a:cubicBezTo>
                  <a:pt x="16" y="31"/>
                  <a:pt x="18" y="26"/>
                  <a:pt x="18" y="18"/>
                </a:cubicBezTo>
                <a:cubicBezTo>
                  <a:pt x="18" y="9"/>
                  <a:pt x="16" y="4"/>
                  <a:pt x="11" y="4"/>
                </a:cubicBezTo>
                <a:cubicBezTo>
                  <a:pt x="7" y="4"/>
                  <a:pt x="5" y="9"/>
                  <a:pt x="5" y="18"/>
                </a:cubicBez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Freeform 29"/>
          <p:cNvSpPr>
            <a:spLocks noEditPoints="1"/>
          </p:cNvSpPr>
          <p:nvPr/>
        </p:nvSpPr>
        <p:spPr bwMode="auto">
          <a:xfrm>
            <a:off x="8140272" y="4490198"/>
            <a:ext cx="60734" cy="94332"/>
          </a:xfrm>
          <a:custGeom>
            <a:avLst/>
            <a:gdLst>
              <a:gd name="T0" fmla="*/ 19 w 22"/>
              <a:gd name="T1" fmla="*/ 3 h 34"/>
              <a:gd name="T2" fmla="*/ 16 w 22"/>
              <a:gd name="T3" fmla="*/ 3 h 34"/>
              <a:gd name="T4" fmla="*/ 4 w 22"/>
              <a:gd name="T5" fmla="*/ 15 h 34"/>
              <a:gd name="T6" fmla="*/ 4 w 22"/>
              <a:gd name="T7" fmla="*/ 15 h 34"/>
              <a:gd name="T8" fmla="*/ 12 w 22"/>
              <a:gd name="T9" fmla="*/ 11 h 34"/>
              <a:gd name="T10" fmla="*/ 22 w 22"/>
              <a:gd name="T11" fmla="*/ 22 h 34"/>
              <a:gd name="T12" fmla="*/ 11 w 22"/>
              <a:gd name="T13" fmla="*/ 34 h 34"/>
              <a:gd name="T14" fmla="*/ 0 w 22"/>
              <a:gd name="T15" fmla="*/ 20 h 34"/>
              <a:gd name="T16" fmla="*/ 5 w 22"/>
              <a:gd name="T17" fmla="*/ 5 h 34"/>
              <a:gd name="T18" fmla="*/ 16 w 22"/>
              <a:gd name="T19" fmla="*/ 0 h 34"/>
              <a:gd name="T20" fmla="*/ 19 w 22"/>
              <a:gd name="T21" fmla="*/ 0 h 34"/>
              <a:gd name="T22" fmla="*/ 19 w 22"/>
              <a:gd name="T23" fmla="*/ 3 h 34"/>
              <a:gd name="T24" fmla="*/ 18 w 22"/>
              <a:gd name="T25" fmla="*/ 22 h 34"/>
              <a:gd name="T26" fmla="*/ 11 w 22"/>
              <a:gd name="T27" fmla="*/ 15 h 34"/>
              <a:gd name="T28" fmla="*/ 5 w 22"/>
              <a:gd name="T29" fmla="*/ 19 h 34"/>
              <a:gd name="T30" fmla="*/ 4 w 22"/>
              <a:gd name="T31" fmla="*/ 21 h 34"/>
              <a:gd name="T32" fmla="*/ 11 w 22"/>
              <a:gd name="T33" fmla="*/ 30 h 34"/>
              <a:gd name="T34" fmla="*/ 18 w 22"/>
              <a:gd name="T35" fmla="*/ 22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2" h="34">
                <a:moveTo>
                  <a:pt x="19" y="3"/>
                </a:moveTo>
                <a:cubicBezTo>
                  <a:pt x="18" y="3"/>
                  <a:pt x="17" y="3"/>
                  <a:pt x="16" y="3"/>
                </a:cubicBezTo>
                <a:cubicBezTo>
                  <a:pt x="9" y="5"/>
                  <a:pt x="5" y="10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6" y="13"/>
                  <a:pt x="9" y="11"/>
                  <a:pt x="12" y="11"/>
                </a:cubicBezTo>
                <a:cubicBezTo>
                  <a:pt x="18" y="11"/>
                  <a:pt x="22" y="16"/>
                  <a:pt x="22" y="22"/>
                </a:cubicBezTo>
                <a:cubicBezTo>
                  <a:pt x="22" y="28"/>
                  <a:pt x="18" y="34"/>
                  <a:pt x="11" y="34"/>
                </a:cubicBezTo>
                <a:cubicBezTo>
                  <a:pt x="4" y="34"/>
                  <a:pt x="0" y="28"/>
                  <a:pt x="0" y="20"/>
                </a:cubicBezTo>
                <a:cubicBezTo>
                  <a:pt x="0" y="13"/>
                  <a:pt x="2" y="8"/>
                  <a:pt x="5" y="5"/>
                </a:cubicBezTo>
                <a:cubicBezTo>
                  <a:pt x="8" y="2"/>
                  <a:pt x="12" y="0"/>
                  <a:pt x="16" y="0"/>
                </a:cubicBezTo>
                <a:cubicBezTo>
                  <a:pt x="17" y="0"/>
                  <a:pt x="18" y="0"/>
                  <a:pt x="19" y="0"/>
                </a:cubicBezTo>
                <a:lnTo>
                  <a:pt x="19" y="3"/>
                </a:lnTo>
                <a:close/>
                <a:moveTo>
                  <a:pt x="18" y="22"/>
                </a:moveTo>
                <a:cubicBezTo>
                  <a:pt x="18" y="18"/>
                  <a:pt x="15" y="15"/>
                  <a:pt x="11" y="15"/>
                </a:cubicBezTo>
                <a:cubicBezTo>
                  <a:pt x="8" y="15"/>
                  <a:pt x="6" y="16"/>
                  <a:pt x="5" y="19"/>
                </a:cubicBezTo>
                <a:cubicBezTo>
                  <a:pt x="4" y="19"/>
                  <a:pt x="4" y="20"/>
                  <a:pt x="4" y="21"/>
                </a:cubicBezTo>
                <a:cubicBezTo>
                  <a:pt x="4" y="26"/>
                  <a:pt x="7" y="30"/>
                  <a:pt x="11" y="30"/>
                </a:cubicBezTo>
                <a:cubicBezTo>
                  <a:pt x="15" y="30"/>
                  <a:pt x="18" y="27"/>
                  <a:pt x="18" y="22"/>
                </a:cubicBez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Freeform 30"/>
          <p:cNvSpPr/>
          <p:nvPr/>
        </p:nvSpPr>
        <p:spPr bwMode="auto">
          <a:xfrm>
            <a:off x="8212636" y="4490198"/>
            <a:ext cx="58150" cy="94332"/>
          </a:xfrm>
          <a:custGeom>
            <a:avLst/>
            <a:gdLst>
              <a:gd name="T0" fmla="*/ 20 w 21"/>
              <a:gd name="T1" fmla="*/ 4 h 34"/>
              <a:gd name="T2" fmla="*/ 8 w 21"/>
              <a:gd name="T3" fmla="*/ 4 h 34"/>
              <a:gd name="T4" fmla="*/ 6 w 21"/>
              <a:gd name="T5" fmla="*/ 12 h 34"/>
              <a:gd name="T6" fmla="*/ 9 w 21"/>
              <a:gd name="T7" fmla="*/ 12 h 34"/>
              <a:gd name="T8" fmla="*/ 16 w 21"/>
              <a:gd name="T9" fmla="*/ 14 h 34"/>
              <a:gd name="T10" fmla="*/ 21 w 21"/>
              <a:gd name="T11" fmla="*/ 23 h 34"/>
              <a:gd name="T12" fmla="*/ 9 w 21"/>
              <a:gd name="T13" fmla="*/ 34 h 34"/>
              <a:gd name="T14" fmla="*/ 0 w 21"/>
              <a:gd name="T15" fmla="*/ 32 h 34"/>
              <a:gd name="T16" fmla="*/ 1 w 21"/>
              <a:gd name="T17" fmla="*/ 28 h 34"/>
              <a:gd name="T18" fmla="*/ 8 w 21"/>
              <a:gd name="T19" fmla="*/ 30 h 34"/>
              <a:gd name="T20" fmla="*/ 16 w 21"/>
              <a:gd name="T21" fmla="*/ 23 h 34"/>
              <a:gd name="T22" fmla="*/ 7 w 21"/>
              <a:gd name="T23" fmla="*/ 16 h 34"/>
              <a:gd name="T24" fmla="*/ 2 w 21"/>
              <a:gd name="T25" fmla="*/ 16 h 34"/>
              <a:gd name="T26" fmla="*/ 4 w 21"/>
              <a:gd name="T27" fmla="*/ 0 h 34"/>
              <a:gd name="T28" fmla="*/ 20 w 21"/>
              <a:gd name="T29" fmla="*/ 0 h 34"/>
              <a:gd name="T30" fmla="*/ 20 w 21"/>
              <a:gd name="T31" fmla="*/ 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" h="34">
                <a:moveTo>
                  <a:pt x="20" y="4"/>
                </a:moveTo>
                <a:cubicBezTo>
                  <a:pt x="8" y="4"/>
                  <a:pt x="8" y="4"/>
                  <a:pt x="8" y="4"/>
                </a:cubicBezTo>
                <a:cubicBezTo>
                  <a:pt x="6" y="12"/>
                  <a:pt x="6" y="12"/>
                  <a:pt x="6" y="12"/>
                </a:cubicBezTo>
                <a:cubicBezTo>
                  <a:pt x="7" y="12"/>
                  <a:pt x="8" y="12"/>
                  <a:pt x="9" y="12"/>
                </a:cubicBezTo>
                <a:cubicBezTo>
                  <a:pt x="12" y="12"/>
                  <a:pt x="14" y="13"/>
                  <a:pt x="16" y="14"/>
                </a:cubicBezTo>
                <a:cubicBezTo>
                  <a:pt x="19" y="15"/>
                  <a:pt x="21" y="18"/>
                  <a:pt x="21" y="23"/>
                </a:cubicBezTo>
                <a:cubicBezTo>
                  <a:pt x="21" y="29"/>
                  <a:pt x="16" y="34"/>
                  <a:pt x="9" y="34"/>
                </a:cubicBezTo>
                <a:cubicBezTo>
                  <a:pt x="5" y="34"/>
                  <a:pt x="2" y="33"/>
                  <a:pt x="0" y="32"/>
                </a:cubicBezTo>
                <a:cubicBezTo>
                  <a:pt x="1" y="28"/>
                  <a:pt x="1" y="28"/>
                  <a:pt x="1" y="28"/>
                </a:cubicBezTo>
                <a:cubicBezTo>
                  <a:pt x="3" y="29"/>
                  <a:pt x="5" y="30"/>
                  <a:pt x="8" y="30"/>
                </a:cubicBezTo>
                <a:cubicBezTo>
                  <a:pt x="13" y="30"/>
                  <a:pt x="16" y="27"/>
                  <a:pt x="16" y="23"/>
                </a:cubicBezTo>
                <a:cubicBezTo>
                  <a:pt x="16" y="19"/>
                  <a:pt x="13" y="16"/>
                  <a:pt x="7" y="16"/>
                </a:cubicBezTo>
                <a:cubicBezTo>
                  <a:pt x="5" y="16"/>
                  <a:pt x="3" y="16"/>
                  <a:pt x="2" y="16"/>
                </a:cubicBezTo>
                <a:cubicBezTo>
                  <a:pt x="4" y="0"/>
                  <a:pt x="4" y="0"/>
                  <a:pt x="4" y="0"/>
                </a:cubicBezTo>
                <a:cubicBezTo>
                  <a:pt x="20" y="0"/>
                  <a:pt x="20" y="0"/>
                  <a:pt x="20" y="0"/>
                </a:cubicBezTo>
                <a:lnTo>
                  <a:pt x="20" y="4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Freeform 31"/>
          <p:cNvSpPr>
            <a:spLocks noEditPoints="1"/>
          </p:cNvSpPr>
          <p:nvPr/>
        </p:nvSpPr>
        <p:spPr bwMode="auto">
          <a:xfrm>
            <a:off x="9993298" y="4487614"/>
            <a:ext cx="60734" cy="96916"/>
          </a:xfrm>
          <a:custGeom>
            <a:avLst/>
            <a:gdLst>
              <a:gd name="T0" fmla="*/ 0 w 22"/>
              <a:gd name="T1" fmla="*/ 26 h 35"/>
              <a:gd name="T2" fmla="*/ 6 w 22"/>
              <a:gd name="T3" fmla="*/ 17 h 35"/>
              <a:gd name="T4" fmla="*/ 6 w 22"/>
              <a:gd name="T5" fmla="*/ 17 h 35"/>
              <a:gd name="T6" fmla="*/ 1 w 22"/>
              <a:gd name="T7" fmla="*/ 9 h 35"/>
              <a:gd name="T8" fmla="*/ 11 w 22"/>
              <a:gd name="T9" fmla="*/ 0 h 35"/>
              <a:gd name="T10" fmla="*/ 21 w 22"/>
              <a:gd name="T11" fmla="*/ 9 h 35"/>
              <a:gd name="T12" fmla="*/ 15 w 22"/>
              <a:gd name="T13" fmla="*/ 16 h 35"/>
              <a:gd name="T14" fmla="*/ 15 w 22"/>
              <a:gd name="T15" fmla="*/ 17 h 35"/>
              <a:gd name="T16" fmla="*/ 22 w 22"/>
              <a:gd name="T17" fmla="*/ 25 h 35"/>
              <a:gd name="T18" fmla="*/ 11 w 22"/>
              <a:gd name="T19" fmla="*/ 35 h 35"/>
              <a:gd name="T20" fmla="*/ 0 w 22"/>
              <a:gd name="T21" fmla="*/ 26 h 35"/>
              <a:gd name="T22" fmla="*/ 17 w 22"/>
              <a:gd name="T23" fmla="*/ 26 h 35"/>
              <a:gd name="T24" fmla="*/ 10 w 22"/>
              <a:gd name="T25" fmla="*/ 18 h 35"/>
              <a:gd name="T26" fmla="*/ 4 w 22"/>
              <a:gd name="T27" fmla="*/ 25 h 35"/>
              <a:gd name="T28" fmla="*/ 11 w 22"/>
              <a:gd name="T29" fmla="*/ 32 h 35"/>
              <a:gd name="T30" fmla="*/ 17 w 22"/>
              <a:gd name="T31" fmla="*/ 26 h 35"/>
              <a:gd name="T32" fmla="*/ 5 w 22"/>
              <a:gd name="T33" fmla="*/ 9 h 35"/>
              <a:gd name="T34" fmla="*/ 11 w 22"/>
              <a:gd name="T35" fmla="*/ 15 h 35"/>
              <a:gd name="T36" fmla="*/ 16 w 22"/>
              <a:gd name="T37" fmla="*/ 9 h 35"/>
              <a:gd name="T38" fmla="*/ 11 w 22"/>
              <a:gd name="T39" fmla="*/ 4 h 35"/>
              <a:gd name="T40" fmla="*/ 5 w 22"/>
              <a:gd name="T41" fmla="*/ 9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2" h="35">
                <a:moveTo>
                  <a:pt x="0" y="26"/>
                </a:moveTo>
                <a:cubicBezTo>
                  <a:pt x="0" y="22"/>
                  <a:pt x="2" y="19"/>
                  <a:pt x="6" y="17"/>
                </a:cubicBezTo>
                <a:cubicBezTo>
                  <a:pt x="6" y="17"/>
                  <a:pt x="6" y="17"/>
                  <a:pt x="6" y="17"/>
                </a:cubicBezTo>
                <a:cubicBezTo>
                  <a:pt x="2" y="15"/>
                  <a:pt x="1" y="12"/>
                  <a:pt x="1" y="9"/>
                </a:cubicBezTo>
                <a:cubicBezTo>
                  <a:pt x="1" y="4"/>
                  <a:pt x="5" y="0"/>
                  <a:pt x="11" y="0"/>
                </a:cubicBezTo>
                <a:cubicBezTo>
                  <a:pt x="18" y="0"/>
                  <a:pt x="21" y="5"/>
                  <a:pt x="21" y="9"/>
                </a:cubicBezTo>
                <a:cubicBezTo>
                  <a:pt x="21" y="11"/>
                  <a:pt x="19" y="15"/>
                  <a:pt x="15" y="16"/>
                </a:cubicBezTo>
                <a:cubicBezTo>
                  <a:pt x="15" y="17"/>
                  <a:pt x="15" y="17"/>
                  <a:pt x="15" y="17"/>
                </a:cubicBezTo>
                <a:cubicBezTo>
                  <a:pt x="19" y="18"/>
                  <a:pt x="22" y="21"/>
                  <a:pt x="22" y="25"/>
                </a:cubicBezTo>
                <a:cubicBezTo>
                  <a:pt x="22" y="31"/>
                  <a:pt x="17" y="35"/>
                  <a:pt x="11" y="35"/>
                </a:cubicBezTo>
                <a:cubicBezTo>
                  <a:pt x="4" y="35"/>
                  <a:pt x="0" y="31"/>
                  <a:pt x="0" y="26"/>
                </a:cubicBezTo>
                <a:close/>
                <a:moveTo>
                  <a:pt x="17" y="26"/>
                </a:moveTo>
                <a:cubicBezTo>
                  <a:pt x="17" y="22"/>
                  <a:pt x="15" y="20"/>
                  <a:pt x="10" y="18"/>
                </a:cubicBezTo>
                <a:cubicBezTo>
                  <a:pt x="6" y="20"/>
                  <a:pt x="4" y="22"/>
                  <a:pt x="4" y="25"/>
                </a:cubicBezTo>
                <a:cubicBezTo>
                  <a:pt x="4" y="29"/>
                  <a:pt x="7" y="32"/>
                  <a:pt x="11" y="32"/>
                </a:cubicBezTo>
                <a:cubicBezTo>
                  <a:pt x="15" y="32"/>
                  <a:pt x="17" y="29"/>
                  <a:pt x="17" y="26"/>
                </a:cubicBezTo>
                <a:close/>
                <a:moveTo>
                  <a:pt x="5" y="9"/>
                </a:moveTo>
                <a:cubicBezTo>
                  <a:pt x="5" y="12"/>
                  <a:pt x="8" y="14"/>
                  <a:pt x="11" y="15"/>
                </a:cubicBezTo>
                <a:cubicBezTo>
                  <a:pt x="14" y="14"/>
                  <a:pt x="16" y="12"/>
                  <a:pt x="16" y="9"/>
                </a:cubicBezTo>
                <a:cubicBezTo>
                  <a:pt x="16" y="6"/>
                  <a:pt x="15" y="4"/>
                  <a:pt x="11" y="4"/>
                </a:cubicBezTo>
                <a:cubicBezTo>
                  <a:pt x="7" y="4"/>
                  <a:pt x="5" y="6"/>
                  <a:pt x="5" y="9"/>
                </a:cubicBez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" name="Freeform 32"/>
          <p:cNvSpPr>
            <a:spLocks noEditPoints="1"/>
          </p:cNvSpPr>
          <p:nvPr/>
        </p:nvSpPr>
        <p:spPr bwMode="auto">
          <a:xfrm>
            <a:off x="10064370" y="4487614"/>
            <a:ext cx="62026" cy="96916"/>
          </a:xfrm>
          <a:custGeom>
            <a:avLst/>
            <a:gdLst>
              <a:gd name="T0" fmla="*/ 22 w 22"/>
              <a:gd name="T1" fmla="*/ 17 h 35"/>
              <a:gd name="T2" fmla="*/ 11 w 22"/>
              <a:gd name="T3" fmla="*/ 35 h 35"/>
              <a:gd name="T4" fmla="*/ 0 w 22"/>
              <a:gd name="T5" fmla="*/ 18 h 35"/>
              <a:gd name="T6" fmla="*/ 11 w 22"/>
              <a:gd name="T7" fmla="*/ 0 h 35"/>
              <a:gd name="T8" fmla="*/ 22 w 22"/>
              <a:gd name="T9" fmla="*/ 17 h 35"/>
              <a:gd name="T10" fmla="*/ 4 w 22"/>
              <a:gd name="T11" fmla="*/ 18 h 35"/>
              <a:gd name="T12" fmla="*/ 11 w 22"/>
              <a:gd name="T13" fmla="*/ 31 h 35"/>
              <a:gd name="T14" fmla="*/ 18 w 22"/>
              <a:gd name="T15" fmla="*/ 18 h 35"/>
              <a:gd name="T16" fmla="*/ 11 w 22"/>
              <a:gd name="T17" fmla="*/ 4 h 35"/>
              <a:gd name="T18" fmla="*/ 4 w 22"/>
              <a:gd name="T19" fmla="*/ 18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" h="35">
                <a:moveTo>
                  <a:pt x="22" y="17"/>
                </a:moveTo>
                <a:cubicBezTo>
                  <a:pt x="22" y="29"/>
                  <a:pt x="18" y="35"/>
                  <a:pt x="11" y="35"/>
                </a:cubicBezTo>
                <a:cubicBezTo>
                  <a:pt x="4" y="35"/>
                  <a:pt x="0" y="29"/>
                  <a:pt x="0" y="18"/>
                </a:cubicBezTo>
                <a:cubicBezTo>
                  <a:pt x="0" y="7"/>
                  <a:pt x="5" y="0"/>
                  <a:pt x="11" y="0"/>
                </a:cubicBezTo>
                <a:cubicBezTo>
                  <a:pt x="18" y="0"/>
                  <a:pt x="22" y="7"/>
                  <a:pt x="22" y="17"/>
                </a:cubicBezTo>
                <a:close/>
                <a:moveTo>
                  <a:pt x="4" y="18"/>
                </a:moveTo>
                <a:cubicBezTo>
                  <a:pt x="4" y="26"/>
                  <a:pt x="7" y="31"/>
                  <a:pt x="11" y="31"/>
                </a:cubicBezTo>
                <a:cubicBezTo>
                  <a:pt x="16" y="31"/>
                  <a:pt x="18" y="26"/>
                  <a:pt x="18" y="18"/>
                </a:cubicBezTo>
                <a:cubicBezTo>
                  <a:pt x="18" y="9"/>
                  <a:pt x="16" y="4"/>
                  <a:pt x="11" y="4"/>
                </a:cubicBezTo>
                <a:cubicBezTo>
                  <a:pt x="7" y="4"/>
                  <a:pt x="4" y="9"/>
                  <a:pt x="4" y="18"/>
                </a:cubicBez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Freeform 33"/>
          <p:cNvSpPr/>
          <p:nvPr/>
        </p:nvSpPr>
        <p:spPr bwMode="auto">
          <a:xfrm>
            <a:off x="1242467" y="2029835"/>
            <a:ext cx="58150" cy="94332"/>
          </a:xfrm>
          <a:custGeom>
            <a:avLst/>
            <a:gdLst>
              <a:gd name="T0" fmla="*/ 0 w 21"/>
              <a:gd name="T1" fmla="*/ 34 h 34"/>
              <a:gd name="T2" fmla="*/ 0 w 21"/>
              <a:gd name="T3" fmla="*/ 31 h 34"/>
              <a:gd name="T4" fmla="*/ 4 w 21"/>
              <a:gd name="T5" fmla="*/ 28 h 34"/>
              <a:gd name="T6" fmla="*/ 16 w 21"/>
              <a:gd name="T7" fmla="*/ 10 h 34"/>
              <a:gd name="T8" fmla="*/ 9 w 21"/>
              <a:gd name="T9" fmla="*/ 4 h 34"/>
              <a:gd name="T10" fmla="*/ 2 w 21"/>
              <a:gd name="T11" fmla="*/ 6 h 34"/>
              <a:gd name="T12" fmla="*/ 1 w 21"/>
              <a:gd name="T13" fmla="*/ 3 h 34"/>
              <a:gd name="T14" fmla="*/ 10 w 21"/>
              <a:gd name="T15" fmla="*/ 0 h 34"/>
              <a:gd name="T16" fmla="*/ 20 w 21"/>
              <a:gd name="T17" fmla="*/ 10 h 34"/>
              <a:gd name="T18" fmla="*/ 9 w 21"/>
              <a:gd name="T19" fmla="*/ 27 h 34"/>
              <a:gd name="T20" fmla="*/ 6 w 21"/>
              <a:gd name="T21" fmla="*/ 30 h 34"/>
              <a:gd name="T22" fmla="*/ 6 w 21"/>
              <a:gd name="T23" fmla="*/ 30 h 34"/>
              <a:gd name="T24" fmla="*/ 21 w 21"/>
              <a:gd name="T25" fmla="*/ 30 h 34"/>
              <a:gd name="T26" fmla="*/ 21 w 21"/>
              <a:gd name="T27" fmla="*/ 34 h 34"/>
              <a:gd name="T28" fmla="*/ 0 w 21"/>
              <a:gd name="T29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" h="34">
                <a:moveTo>
                  <a:pt x="0" y="34"/>
                </a:moveTo>
                <a:cubicBezTo>
                  <a:pt x="0" y="31"/>
                  <a:pt x="0" y="31"/>
                  <a:pt x="0" y="31"/>
                </a:cubicBezTo>
                <a:cubicBezTo>
                  <a:pt x="4" y="28"/>
                  <a:pt x="4" y="28"/>
                  <a:pt x="4" y="28"/>
                </a:cubicBezTo>
                <a:cubicBezTo>
                  <a:pt x="12" y="19"/>
                  <a:pt x="16" y="15"/>
                  <a:pt x="16" y="10"/>
                </a:cubicBezTo>
                <a:cubicBezTo>
                  <a:pt x="16" y="7"/>
                  <a:pt x="14" y="4"/>
                  <a:pt x="9" y="4"/>
                </a:cubicBezTo>
                <a:cubicBezTo>
                  <a:pt x="6" y="4"/>
                  <a:pt x="4" y="5"/>
                  <a:pt x="2" y="6"/>
                </a:cubicBezTo>
                <a:cubicBezTo>
                  <a:pt x="1" y="3"/>
                  <a:pt x="1" y="3"/>
                  <a:pt x="1" y="3"/>
                </a:cubicBezTo>
                <a:cubicBezTo>
                  <a:pt x="3" y="1"/>
                  <a:pt x="6" y="0"/>
                  <a:pt x="10" y="0"/>
                </a:cubicBezTo>
                <a:cubicBezTo>
                  <a:pt x="17" y="0"/>
                  <a:pt x="20" y="5"/>
                  <a:pt x="20" y="10"/>
                </a:cubicBezTo>
                <a:cubicBezTo>
                  <a:pt x="20" y="16"/>
                  <a:pt x="16" y="21"/>
                  <a:pt x="9" y="27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4"/>
                  <a:pt x="21" y="34"/>
                  <a:pt x="21" y="34"/>
                </a:cubicBezTo>
                <a:lnTo>
                  <a:pt x="0" y="34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Freeform 34"/>
          <p:cNvSpPr>
            <a:spLocks noEditPoints="1"/>
          </p:cNvSpPr>
          <p:nvPr/>
        </p:nvSpPr>
        <p:spPr bwMode="auto">
          <a:xfrm>
            <a:off x="1314831" y="2029835"/>
            <a:ext cx="60734" cy="94332"/>
          </a:xfrm>
          <a:custGeom>
            <a:avLst/>
            <a:gdLst>
              <a:gd name="T0" fmla="*/ 22 w 22"/>
              <a:gd name="T1" fmla="*/ 17 h 34"/>
              <a:gd name="T2" fmla="*/ 11 w 22"/>
              <a:gd name="T3" fmla="*/ 34 h 34"/>
              <a:gd name="T4" fmla="*/ 0 w 22"/>
              <a:gd name="T5" fmla="*/ 17 h 34"/>
              <a:gd name="T6" fmla="*/ 11 w 22"/>
              <a:gd name="T7" fmla="*/ 0 h 34"/>
              <a:gd name="T8" fmla="*/ 22 w 22"/>
              <a:gd name="T9" fmla="*/ 17 h 34"/>
              <a:gd name="T10" fmla="*/ 4 w 22"/>
              <a:gd name="T11" fmla="*/ 17 h 34"/>
              <a:gd name="T12" fmla="*/ 11 w 22"/>
              <a:gd name="T13" fmla="*/ 31 h 34"/>
              <a:gd name="T14" fmla="*/ 18 w 22"/>
              <a:gd name="T15" fmla="*/ 17 h 34"/>
              <a:gd name="T16" fmla="*/ 11 w 22"/>
              <a:gd name="T17" fmla="*/ 3 h 34"/>
              <a:gd name="T18" fmla="*/ 4 w 22"/>
              <a:gd name="T19" fmla="*/ 17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" h="34">
                <a:moveTo>
                  <a:pt x="22" y="17"/>
                </a:moveTo>
                <a:cubicBezTo>
                  <a:pt x="22" y="28"/>
                  <a:pt x="18" y="34"/>
                  <a:pt x="11" y="34"/>
                </a:cubicBezTo>
                <a:cubicBezTo>
                  <a:pt x="4" y="34"/>
                  <a:pt x="0" y="28"/>
                  <a:pt x="0" y="17"/>
                </a:cubicBezTo>
                <a:cubicBezTo>
                  <a:pt x="0" y="6"/>
                  <a:pt x="5" y="0"/>
                  <a:pt x="11" y="0"/>
                </a:cubicBezTo>
                <a:cubicBezTo>
                  <a:pt x="18" y="0"/>
                  <a:pt x="22" y="6"/>
                  <a:pt x="22" y="17"/>
                </a:cubicBezTo>
                <a:close/>
                <a:moveTo>
                  <a:pt x="4" y="17"/>
                </a:moveTo>
                <a:cubicBezTo>
                  <a:pt x="4" y="26"/>
                  <a:pt x="7" y="31"/>
                  <a:pt x="11" y="31"/>
                </a:cubicBezTo>
                <a:cubicBezTo>
                  <a:pt x="16" y="31"/>
                  <a:pt x="18" y="25"/>
                  <a:pt x="18" y="17"/>
                </a:cubicBezTo>
                <a:cubicBezTo>
                  <a:pt x="18" y="9"/>
                  <a:pt x="16" y="3"/>
                  <a:pt x="11" y="3"/>
                </a:cubicBezTo>
                <a:cubicBezTo>
                  <a:pt x="7" y="3"/>
                  <a:pt x="4" y="8"/>
                  <a:pt x="4" y="17"/>
                </a:cubicBez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" name="Freeform 35"/>
          <p:cNvSpPr/>
          <p:nvPr/>
        </p:nvSpPr>
        <p:spPr bwMode="auto">
          <a:xfrm>
            <a:off x="1242467" y="1439296"/>
            <a:ext cx="58150" cy="94332"/>
          </a:xfrm>
          <a:custGeom>
            <a:avLst/>
            <a:gdLst>
              <a:gd name="T0" fmla="*/ 0 w 21"/>
              <a:gd name="T1" fmla="*/ 34 h 34"/>
              <a:gd name="T2" fmla="*/ 0 w 21"/>
              <a:gd name="T3" fmla="*/ 31 h 34"/>
              <a:gd name="T4" fmla="*/ 4 w 21"/>
              <a:gd name="T5" fmla="*/ 27 h 34"/>
              <a:gd name="T6" fmla="*/ 16 w 21"/>
              <a:gd name="T7" fmla="*/ 10 h 34"/>
              <a:gd name="T8" fmla="*/ 9 w 21"/>
              <a:gd name="T9" fmla="*/ 4 h 34"/>
              <a:gd name="T10" fmla="*/ 2 w 21"/>
              <a:gd name="T11" fmla="*/ 6 h 34"/>
              <a:gd name="T12" fmla="*/ 1 w 21"/>
              <a:gd name="T13" fmla="*/ 3 h 34"/>
              <a:gd name="T14" fmla="*/ 10 w 21"/>
              <a:gd name="T15" fmla="*/ 0 h 34"/>
              <a:gd name="T16" fmla="*/ 20 w 21"/>
              <a:gd name="T17" fmla="*/ 9 h 34"/>
              <a:gd name="T18" fmla="*/ 9 w 21"/>
              <a:gd name="T19" fmla="*/ 27 h 34"/>
              <a:gd name="T20" fmla="*/ 6 w 21"/>
              <a:gd name="T21" fmla="*/ 30 h 34"/>
              <a:gd name="T22" fmla="*/ 6 w 21"/>
              <a:gd name="T23" fmla="*/ 30 h 34"/>
              <a:gd name="T24" fmla="*/ 21 w 21"/>
              <a:gd name="T25" fmla="*/ 30 h 34"/>
              <a:gd name="T26" fmla="*/ 21 w 21"/>
              <a:gd name="T27" fmla="*/ 34 h 34"/>
              <a:gd name="T28" fmla="*/ 0 w 21"/>
              <a:gd name="T29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" h="34">
                <a:moveTo>
                  <a:pt x="0" y="34"/>
                </a:moveTo>
                <a:cubicBezTo>
                  <a:pt x="0" y="31"/>
                  <a:pt x="0" y="31"/>
                  <a:pt x="0" y="31"/>
                </a:cubicBezTo>
                <a:cubicBezTo>
                  <a:pt x="4" y="27"/>
                  <a:pt x="4" y="27"/>
                  <a:pt x="4" y="27"/>
                </a:cubicBezTo>
                <a:cubicBezTo>
                  <a:pt x="12" y="19"/>
                  <a:pt x="16" y="15"/>
                  <a:pt x="16" y="10"/>
                </a:cubicBezTo>
                <a:cubicBezTo>
                  <a:pt x="16" y="7"/>
                  <a:pt x="14" y="4"/>
                  <a:pt x="9" y="4"/>
                </a:cubicBezTo>
                <a:cubicBezTo>
                  <a:pt x="6" y="4"/>
                  <a:pt x="4" y="5"/>
                  <a:pt x="2" y="6"/>
                </a:cubicBezTo>
                <a:cubicBezTo>
                  <a:pt x="1" y="3"/>
                  <a:pt x="1" y="3"/>
                  <a:pt x="1" y="3"/>
                </a:cubicBezTo>
                <a:cubicBezTo>
                  <a:pt x="3" y="1"/>
                  <a:pt x="6" y="0"/>
                  <a:pt x="10" y="0"/>
                </a:cubicBezTo>
                <a:cubicBezTo>
                  <a:pt x="17" y="0"/>
                  <a:pt x="20" y="5"/>
                  <a:pt x="20" y="9"/>
                </a:cubicBezTo>
                <a:cubicBezTo>
                  <a:pt x="20" y="16"/>
                  <a:pt x="16" y="21"/>
                  <a:pt x="9" y="27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4"/>
                  <a:pt x="21" y="34"/>
                  <a:pt x="21" y="34"/>
                </a:cubicBezTo>
                <a:lnTo>
                  <a:pt x="0" y="34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Freeform 36"/>
          <p:cNvSpPr/>
          <p:nvPr/>
        </p:nvSpPr>
        <p:spPr bwMode="auto">
          <a:xfrm>
            <a:off x="1314831" y="1439296"/>
            <a:ext cx="58150" cy="94332"/>
          </a:xfrm>
          <a:custGeom>
            <a:avLst/>
            <a:gdLst>
              <a:gd name="T0" fmla="*/ 20 w 21"/>
              <a:gd name="T1" fmla="*/ 4 h 34"/>
              <a:gd name="T2" fmla="*/ 7 w 21"/>
              <a:gd name="T3" fmla="*/ 4 h 34"/>
              <a:gd name="T4" fmla="*/ 6 w 21"/>
              <a:gd name="T5" fmla="*/ 13 h 34"/>
              <a:gd name="T6" fmla="*/ 9 w 21"/>
              <a:gd name="T7" fmla="*/ 13 h 34"/>
              <a:gd name="T8" fmla="*/ 16 w 21"/>
              <a:gd name="T9" fmla="*/ 14 h 34"/>
              <a:gd name="T10" fmla="*/ 21 w 21"/>
              <a:gd name="T11" fmla="*/ 23 h 34"/>
              <a:gd name="T12" fmla="*/ 8 w 21"/>
              <a:gd name="T13" fmla="*/ 34 h 34"/>
              <a:gd name="T14" fmla="*/ 0 w 21"/>
              <a:gd name="T15" fmla="*/ 32 h 34"/>
              <a:gd name="T16" fmla="*/ 1 w 21"/>
              <a:gd name="T17" fmla="*/ 29 h 34"/>
              <a:gd name="T18" fmla="*/ 8 w 21"/>
              <a:gd name="T19" fmla="*/ 31 h 34"/>
              <a:gd name="T20" fmla="*/ 16 w 21"/>
              <a:gd name="T21" fmla="*/ 23 h 34"/>
              <a:gd name="T22" fmla="*/ 7 w 21"/>
              <a:gd name="T23" fmla="*/ 16 h 34"/>
              <a:gd name="T24" fmla="*/ 2 w 21"/>
              <a:gd name="T25" fmla="*/ 16 h 34"/>
              <a:gd name="T26" fmla="*/ 4 w 21"/>
              <a:gd name="T27" fmla="*/ 0 h 34"/>
              <a:gd name="T28" fmla="*/ 20 w 21"/>
              <a:gd name="T29" fmla="*/ 0 h 34"/>
              <a:gd name="T30" fmla="*/ 20 w 21"/>
              <a:gd name="T31" fmla="*/ 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" h="34">
                <a:moveTo>
                  <a:pt x="20" y="4"/>
                </a:moveTo>
                <a:cubicBezTo>
                  <a:pt x="7" y="4"/>
                  <a:pt x="7" y="4"/>
                  <a:pt x="7" y="4"/>
                </a:cubicBezTo>
                <a:cubicBezTo>
                  <a:pt x="6" y="13"/>
                  <a:pt x="6" y="13"/>
                  <a:pt x="6" y="13"/>
                </a:cubicBezTo>
                <a:cubicBezTo>
                  <a:pt x="7" y="13"/>
                  <a:pt x="8" y="13"/>
                  <a:pt x="9" y="13"/>
                </a:cubicBezTo>
                <a:cubicBezTo>
                  <a:pt x="11" y="13"/>
                  <a:pt x="14" y="13"/>
                  <a:pt x="16" y="14"/>
                </a:cubicBezTo>
                <a:cubicBezTo>
                  <a:pt x="19" y="16"/>
                  <a:pt x="21" y="19"/>
                  <a:pt x="21" y="23"/>
                </a:cubicBezTo>
                <a:cubicBezTo>
                  <a:pt x="21" y="29"/>
                  <a:pt x="16" y="34"/>
                  <a:pt x="8" y="34"/>
                </a:cubicBezTo>
                <a:cubicBezTo>
                  <a:pt x="5" y="34"/>
                  <a:pt x="2" y="33"/>
                  <a:pt x="0" y="32"/>
                </a:cubicBezTo>
                <a:cubicBezTo>
                  <a:pt x="1" y="29"/>
                  <a:pt x="1" y="29"/>
                  <a:pt x="1" y="29"/>
                </a:cubicBezTo>
                <a:cubicBezTo>
                  <a:pt x="3" y="30"/>
                  <a:pt x="5" y="31"/>
                  <a:pt x="8" y="31"/>
                </a:cubicBezTo>
                <a:cubicBezTo>
                  <a:pt x="13" y="31"/>
                  <a:pt x="16" y="28"/>
                  <a:pt x="16" y="23"/>
                </a:cubicBezTo>
                <a:cubicBezTo>
                  <a:pt x="16" y="19"/>
                  <a:pt x="13" y="16"/>
                  <a:pt x="7" y="16"/>
                </a:cubicBezTo>
                <a:cubicBezTo>
                  <a:pt x="5" y="16"/>
                  <a:pt x="3" y="16"/>
                  <a:pt x="2" y="16"/>
                </a:cubicBezTo>
                <a:cubicBezTo>
                  <a:pt x="4" y="0"/>
                  <a:pt x="4" y="0"/>
                  <a:pt x="4" y="0"/>
                </a:cubicBezTo>
                <a:cubicBezTo>
                  <a:pt x="20" y="0"/>
                  <a:pt x="20" y="0"/>
                  <a:pt x="20" y="0"/>
                </a:cubicBezTo>
                <a:lnTo>
                  <a:pt x="20" y="4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" name="Rectangle 39"/>
          <p:cNvSpPr>
            <a:spLocks noChangeArrowheads="1"/>
          </p:cNvSpPr>
          <p:nvPr/>
        </p:nvSpPr>
        <p:spPr bwMode="auto">
          <a:xfrm>
            <a:off x="1990655" y="4230464"/>
            <a:ext cx="1301254" cy="2132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" name="Rectangle 40"/>
          <p:cNvSpPr>
            <a:spLocks noChangeArrowheads="1"/>
          </p:cNvSpPr>
          <p:nvPr/>
        </p:nvSpPr>
        <p:spPr bwMode="auto">
          <a:xfrm>
            <a:off x="1990655" y="3769147"/>
            <a:ext cx="1301254" cy="4613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1990655" y="3188945"/>
            <a:ext cx="1301254" cy="5802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1990655" y="2312828"/>
            <a:ext cx="1301254" cy="87611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" name="Rectangle 44"/>
          <p:cNvSpPr>
            <a:spLocks noChangeArrowheads="1"/>
          </p:cNvSpPr>
          <p:nvPr/>
        </p:nvSpPr>
        <p:spPr bwMode="auto">
          <a:xfrm>
            <a:off x="3857896" y="4226588"/>
            <a:ext cx="1297377" cy="2145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" name="Rectangle 45"/>
          <p:cNvSpPr>
            <a:spLocks noChangeArrowheads="1"/>
          </p:cNvSpPr>
          <p:nvPr/>
        </p:nvSpPr>
        <p:spPr bwMode="auto">
          <a:xfrm>
            <a:off x="3857896" y="3993991"/>
            <a:ext cx="1297377" cy="2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Rectangle 46"/>
          <p:cNvSpPr>
            <a:spLocks noChangeArrowheads="1"/>
          </p:cNvSpPr>
          <p:nvPr/>
        </p:nvSpPr>
        <p:spPr bwMode="auto">
          <a:xfrm>
            <a:off x="3857896" y="3176023"/>
            <a:ext cx="1297377" cy="817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" name="Rectangle 47"/>
          <p:cNvSpPr>
            <a:spLocks noChangeArrowheads="1"/>
          </p:cNvSpPr>
          <p:nvPr/>
        </p:nvSpPr>
        <p:spPr bwMode="auto">
          <a:xfrm>
            <a:off x="3857896" y="2557056"/>
            <a:ext cx="1297377" cy="618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6" name="Rectangle 49"/>
          <p:cNvSpPr>
            <a:spLocks noChangeArrowheads="1"/>
          </p:cNvSpPr>
          <p:nvPr/>
        </p:nvSpPr>
        <p:spPr bwMode="auto">
          <a:xfrm>
            <a:off x="7554903" y="3996575"/>
            <a:ext cx="1301254" cy="4445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7" name="Rectangle 50"/>
          <p:cNvSpPr>
            <a:spLocks noChangeArrowheads="1"/>
          </p:cNvSpPr>
          <p:nvPr/>
        </p:nvSpPr>
        <p:spPr bwMode="auto">
          <a:xfrm>
            <a:off x="7554903" y="3763978"/>
            <a:ext cx="1301254" cy="2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Rectangle 51"/>
          <p:cNvSpPr>
            <a:spLocks noChangeArrowheads="1"/>
          </p:cNvSpPr>
          <p:nvPr/>
        </p:nvSpPr>
        <p:spPr bwMode="auto">
          <a:xfrm>
            <a:off x="7554903" y="2426542"/>
            <a:ext cx="1301254" cy="13374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9" name="Rectangle 52"/>
          <p:cNvSpPr>
            <a:spLocks noChangeArrowheads="1"/>
          </p:cNvSpPr>
          <p:nvPr/>
        </p:nvSpPr>
        <p:spPr bwMode="auto">
          <a:xfrm>
            <a:off x="7554903" y="2000114"/>
            <a:ext cx="1301254" cy="4264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9405344" y="4185237"/>
            <a:ext cx="1297377" cy="2558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" name="Rectangle 55"/>
          <p:cNvSpPr>
            <a:spLocks noChangeArrowheads="1"/>
          </p:cNvSpPr>
          <p:nvPr/>
        </p:nvSpPr>
        <p:spPr bwMode="auto">
          <a:xfrm>
            <a:off x="9405344" y="3430588"/>
            <a:ext cx="1297377" cy="7546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Rectangle 56"/>
          <p:cNvSpPr>
            <a:spLocks noChangeArrowheads="1"/>
          </p:cNvSpPr>
          <p:nvPr/>
        </p:nvSpPr>
        <p:spPr bwMode="auto">
          <a:xfrm>
            <a:off x="9405344" y="2781900"/>
            <a:ext cx="1297377" cy="6486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9405344" y="2354179"/>
            <a:ext cx="1297377" cy="4277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" name="Rectangle 59"/>
          <p:cNvSpPr>
            <a:spLocks noChangeArrowheads="1"/>
          </p:cNvSpPr>
          <p:nvPr/>
        </p:nvSpPr>
        <p:spPr bwMode="auto">
          <a:xfrm>
            <a:off x="5704460" y="4226588"/>
            <a:ext cx="1301254" cy="2145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" name="Rectangle 60"/>
          <p:cNvSpPr>
            <a:spLocks noChangeArrowheads="1"/>
          </p:cNvSpPr>
          <p:nvPr/>
        </p:nvSpPr>
        <p:spPr bwMode="auto">
          <a:xfrm>
            <a:off x="5704460" y="3364685"/>
            <a:ext cx="1301254" cy="861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Rectangle 61"/>
          <p:cNvSpPr>
            <a:spLocks noChangeArrowheads="1"/>
          </p:cNvSpPr>
          <p:nvPr/>
        </p:nvSpPr>
        <p:spPr bwMode="auto">
          <a:xfrm>
            <a:off x="5704460" y="2734088"/>
            <a:ext cx="1301254" cy="6305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" name="Rectangle 62"/>
          <p:cNvSpPr>
            <a:spLocks noChangeArrowheads="1"/>
          </p:cNvSpPr>
          <p:nvPr/>
        </p:nvSpPr>
        <p:spPr bwMode="auto">
          <a:xfrm>
            <a:off x="5704460" y="2102199"/>
            <a:ext cx="1301254" cy="6318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" name="Freeform 64"/>
          <p:cNvSpPr/>
          <p:nvPr/>
        </p:nvSpPr>
        <p:spPr bwMode="auto">
          <a:xfrm>
            <a:off x="1428545" y="1120576"/>
            <a:ext cx="9477053" cy="3325687"/>
          </a:xfrm>
          <a:custGeom>
            <a:avLst/>
            <a:gdLst>
              <a:gd name="T0" fmla="*/ 7334 w 7334"/>
              <a:gd name="T1" fmla="*/ 2990 h 2990"/>
              <a:gd name="T2" fmla="*/ 8 w 7334"/>
              <a:gd name="T3" fmla="*/ 2990 h 2990"/>
              <a:gd name="T4" fmla="*/ 8 w 7334"/>
              <a:gd name="T5" fmla="*/ 2986 h 2990"/>
              <a:gd name="T6" fmla="*/ 0 w 7334"/>
              <a:gd name="T7" fmla="*/ 0 h 2990"/>
              <a:gd name="T8" fmla="*/ 8 w 7334"/>
              <a:gd name="T9" fmla="*/ 0 h 2990"/>
              <a:gd name="T10" fmla="*/ 17 w 7334"/>
              <a:gd name="T11" fmla="*/ 2981 h 2990"/>
              <a:gd name="T12" fmla="*/ 7334 w 7334"/>
              <a:gd name="T13" fmla="*/ 2981 h 2990"/>
              <a:gd name="T14" fmla="*/ 7334 w 7334"/>
              <a:gd name="T15" fmla="*/ 2990 h 2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34" h="2990">
                <a:moveTo>
                  <a:pt x="7334" y="2990"/>
                </a:moveTo>
                <a:lnTo>
                  <a:pt x="8" y="2990"/>
                </a:lnTo>
                <a:lnTo>
                  <a:pt x="8" y="2986"/>
                </a:lnTo>
                <a:lnTo>
                  <a:pt x="0" y="0"/>
                </a:lnTo>
                <a:lnTo>
                  <a:pt x="8" y="0"/>
                </a:lnTo>
                <a:lnTo>
                  <a:pt x="17" y="2981"/>
                </a:lnTo>
                <a:lnTo>
                  <a:pt x="7334" y="2981"/>
                </a:lnTo>
                <a:lnTo>
                  <a:pt x="7334" y="2990"/>
                </a:lnTo>
                <a:close/>
              </a:path>
            </a:pathLst>
          </a:custGeom>
          <a:solidFill>
            <a:srgbClr val="BDBD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Freeform 65"/>
          <p:cNvSpPr/>
          <p:nvPr/>
        </p:nvSpPr>
        <p:spPr bwMode="auto">
          <a:xfrm>
            <a:off x="1389779" y="1072655"/>
            <a:ext cx="87870" cy="89163"/>
          </a:xfrm>
          <a:custGeom>
            <a:avLst/>
            <a:gdLst>
              <a:gd name="T0" fmla="*/ 0 w 32"/>
              <a:gd name="T1" fmla="*/ 16 h 32"/>
              <a:gd name="T2" fmla="*/ 16 w 32"/>
              <a:gd name="T3" fmla="*/ 0 h 32"/>
              <a:gd name="T4" fmla="*/ 32 w 32"/>
              <a:gd name="T5" fmla="*/ 16 h 32"/>
              <a:gd name="T6" fmla="*/ 16 w 32"/>
              <a:gd name="T7" fmla="*/ 32 h 32"/>
              <a:gd name="T8" fmla="*/ 0 w 32"/>
              <a:gd name="T9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32">
                <a:moveTo>
                  <a:pt x="0" y="16"/>
                </a:moveTo>
                <a:cubicBezTo>
                  <a:pt x="0" y="7"/>
                  <a:pt x="7" y="0"/>
                  <a:pt x="16" y="0"/>
                </a:cubicBezTo>
                <a:cubicBezTo>
                  <a:pt x="24" y="0"/>
                  <a:pt x="32" y="7"/>
                  <a:pt x="32" y="16"/>
                </a:cubicBezTo>
                <a:cubicBezTo>
                  <a:pt x="32" y="25"/>
                  <a:pt x="25" y="32"/>
                  <a:pt x="16" y="32"/>
                </a:cubicBezTo>
                <a:cubicBezTo>
                  <a:pt x="7" y="32"/>
                  <a:pt x="0" y="25"/>
                  <a:pt x="0" y="16"/>
                </a:cubicBezTo>
                <a:close/>
              </a:path>
            </a:pathLst>
          </a:custGeom>
          <a:solidFill>
            <a:srgbClr val="BDBD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0" name="Oval 66"/>
          <p:cNvSpPr>
            <a:spLocks noChangeArrowheads="1"/>
          </p:cNvSpPr>
          <p:nvPr/>
        </p:nvSpPr>
        <p:spPr bwMode="auto">
          <a:xfrm>
            <a:off x="10857786" y="4395867"/>
            <a:ext cx="89163" cy="89163"/>
          </a:xfrm>
          <a:prstGeom prst="ellipse">
            <a:avLst/>
          </a:prstGeom>
          <a:solidFill>
            <a:srgbClr val="BDBD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1" name="矩形 60"/>
          <p:cNvSpPr>
            <a:spLocks noChangeArrowheads="1"/>
          </p:cNvSpPr>
          <p:nvPr/>
        </p:nvSpPr>
        <p:spPr bwMode="auto">
          <a:xfrm>
            <a:off x="1659966" y="4731304"/>
            <a:ext cx="2030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26242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62" name="矩形 124"/>
          <p:cNvSpPr>
            <a:spLocks noChangeArrowheads="1"/>
          </p:cNvSpPr>
          <p:nvPr/>
        </p:nvSpPr>
        <p:spPr bwMode="auto">
          <a:xfrm>
            <a:off x="1659966" y="5244067"/>
            <a:ext cx="8878370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dirty="0">
                <a:solidFill>
                  <a:srgbClr val="262423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</p:txBody>
      </p:sp>
      <p:cxnSp>
        <p:nvCxnSpPr>
          <p:cNvPr id="63" name="直接连接符 62"/>
          <p:cNvCxnSpPr/>
          <p:nvPr/>
        </p:nvCxnSpPr>
        <p:spPr>
          <a:xfrm>
            <a:off x="1709394" y="5206996"/>
            <a:ext cx="1882676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MH_Number_1"/>
          <p:cNvSpPr/>
          <p:nvPr>
            <p:custDataLst>
              <p:tags r:id="rId1"/>
            </p:custDataLst>
          </p:nvPr>
        </p:nvSpPr>
        <p:spPr>
          <a:xfrm>
            <a:off x="135000" y="111710"/>
            <a:ext cx="498951" cy="498614"/>
          </a:xfrm>
          <a:prstGeom prst="rect">
            <a:avLst/>
          </a:prstGeom>
          <a:noFill/>
          <a:ln>
            <a:solidFill>
              <a:srgbClr val="3E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03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5" name="MH_Entry_1"/>
          <p:cNvSpPr/>
          <p:nvPr>
            <p:custDataLst>
              <p:tags r:id="rId2"/>
            </p:custDataLst>
          </p:nvPr>
        </p:nvSpPr>
        <p:spPr>
          <a:xfrm>
            <a:off x="691101" y="111710"/>
            <a:ext cx="2977009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业绩营收对比报告</a:t>
            </a:r>
          </a:p>
        </p:txBody>
      </p:sp>
      <p:cxnSp>
        <p:nvCxnSpPr>
          <p:cNvPr id="66" name="直接连接符 65"/>
          <p:cNvCxnSpPr/>
          <p:nvPr/>
        </p:nvCxnSpPr>
        <p:spPr>
          <a:xfrm>
            <a:off x="802465" y="610324"/>
            <a:ext cx="2665949" cy="0"/>
          </a:xfrm>
          <a:prstGeom prst="line">
            <a:avLst/>
          </a:prstGeom>
          <a:ln>
            <a:solidFill>
              <a:srgbClr val="3E4F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2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8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7150" y="47625"/>
            <a:ext cx="12068176" cy="6762750"/>
          </a:xfrm>
          <a:prstGeom prst="rect">
            <a:avLst/>
          </a:prstGeom>
          <a:noFill/>
          <a:ln>
            <a:solidFill>
              <a:srgbClr val="3A3A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7" name="右箭头 6"/>
          <p:cNvSpPr/>
          <p:nvPr/>
        </p:nvSpPr>
        <p:spPr>
          <a:xfrm>
            <a:off x="1373188" y="3548063"/>
            <a:ext cx="9566275" cy="49371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857375" y="3352800"/>
            <a:ext cx="863600" cy="8651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11350" y="3406775"/>
            <a:ext cx="755650" cy="757238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2012</a:t>
            </a:r>
            <a:endParaRPr lang="zh-CN" alt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3763963" y="3352800"/>
            <a:ext cx="863600" cy="8651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3817938" y="3406775"/>
            <a:ext cx="755650" cy="757238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2013</a:t>
            </a:r>
            <a:endParaRPr lang="zh-CN" alt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672138" y="3352800"/>
            <a:ext cx="863600" cy="8651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726113" y="3406775"/>
            <a:ext cx="755650" cy="757238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2014</a:t>
            </a:r>
            <a:endParaRPr lang="zh-CN" alt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7578725" y="3352800"/>
            <a:ext cx="863600" cy="8651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7632700" y="3406775"/>
            <a:ext cx="755650" cy="757238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201X</a:t>
            </a:r>
            <a:endParaRPr lang="zh-CN" alt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9486900" y="3373438"/>
            <a:ext cx="863600" cy="86518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9540875" y="3427413"/>
            <a:ext cx="755650" cy="757237"/>
          </a:xfrm>
          <a:prstGeom prst="ellipse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201X</a:t>
            </a:r>
            <a:endParaRPr lang="zh-CN" alt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" name="文本框 71"/>
          <p:cNvSpPr txBox="1">
            <a:spLocks noChangeArrowheads="1"/>
          </p:cNvSpPr>
          <p:nvPr/>
        </p:nvSpPr>
        <p:spPr bwMode="auto">
          <a:xfrm>
            <a:off x="1635125" y="1182688"/>
            <a:ext cx="1620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9" name="矩形 78"/>
          <p:cNvSpPr>
            <a:spLocks noChangeArrowheads="1"/>
          </p:cNvSpPr>
          <p:nvPr/>
        </p:nvSpPr>
        <p:spPr bwMode="auto">
          <a:xfrm>
            <a:off x="993775" y="1706563"/>
            <a:ext cx="2903538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dirty="0">
                <a:solidFill>
                  <a:srgbClr val="000000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20" name="文本框 71"/>
          <p:cNvSpPr txBox="1">
            <a:spLocks noChangeArrowheads="1"/>
          </p:cNvSpPr>
          <p:nvPr/>
        </p:nvSpPr>
        <p:spPr bwMode="auto">
          <a:xfrm>
            <a:off x="5281613" y="1182688"/>
            <a:ext cx="1620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1" name="矩形 78"/>
          <p:cNvSpPr>
            <a:spLocks noChangeArrowheads="1"/>
          </p:cNvSpPr>
          <p:nvPr/>
        </p:nvSpPr>
        <p:spPr bwMode="auto">
          <a:xfrm>
            <a:off x="4687888" y="1720850"/>
            <a:ext cx="280352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dirty="0">
                <a:solidFill>
                  <a:srgbClr val="000000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22" name="文本框 71"/>
          <p:cNvSpPr txBox="1">
            <a:spLocks noChangeArrowheads="1"/>
          </p:cNvSpPr>
          <p:nvPr/>
        </p:nvSpPr>
        <p:spPr bwMode="auto">
          <a:xfrm>
            <a:off x="8885238" y="1182688"/>
            <a:ext cx="1620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3" name="矩形 78"/>
          <p:cNvSpPr>
            <a:spLocks noChangeArrowheads="1"/>
          </p:cNvSpPr>
          <p:nvPr/>
        </p:nvSpPr>
        <p:spPr bwMode="auto">
          <a:xfrm>
            <a:off x="8507413" y="1720850"/>
            <a:ext cx="2717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dirty="0">
                <a:solidFill>
                  <a:srgbClr val="000000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24" name="文本框 71"/>
          <p:cNvSpPr txBox="1">
            <a:spLocks noChangeArrowheads="1"/>
          </p:cNvSpPr>
          <p:nvPr/>
        </p:nvSpPr>
        <p:spPr bwMode="auto">
          <a:xfrm>
            <a:off x="3379788" y="4357688"/>
            <a:ext cx="1620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5" name="矩形 78"/>
          <p:cNvSpPr>
            <a:spLocks noChangeArrowheads="1"/>
          </p:cNvSpPr>
          <p:nvPr/>
        </p:nvSpPr>
        <p:spPr bwMode="auto">
          <a:xfrm>
            <a:off x="2841625" y="4868863"/>
            <a:ext cx="27082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dirty="0">
                <a:solidFill>
                  <a:srgbClr val="000000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26" name="文本框 71"/>
          <p:cNvSpPr txBox="1">
            <a:spLocks noChangeArrowheads="1"/>
          </p:cNvSpPr>
          <p:nvPr/>
        </p:nvSpPr>
        <p:spPr bwMode="auto">
          <a:xfrm>
            <a:off x="7218363" y="4357688"/>
            <a:ext cx="1620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7" name="矩形 78"/>
          <p:cNvSpPr>
            <a:spLocks noChangeArrowheads="1"/>
          </p:cNvSpPr>
          <p:nvPr/>
        </p:nvSpPr>
        <p:spPr bwMode="auto">
          <a:xfrm>
            <a:off x="6645275" y="4868863"/>
            <a:ext cx="28321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dirty="0">
                <a:solidFill>
                  <a:srgbClr val="000000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28" name="MH_Number_1"/>
          <p:cNvSpPr/>
          <p:nvPr>
            <p:custDataLst>
              <p:tags r:id="rId1"/>
            </p:custDataLst>
          </p:nvPr>
        </p:nvSpPr>
        <p:spPr>
          <a:xfrm>
            <a:off x="135000" y="111710"/>
            <a:ext cx="498951" cy="498614"/>
          </a:xfrm>
          <a:prstGeom prst="rect">
            <a:avLst/>
          </a:prstGeom>
          <a:noFill/>
          <a:ln>
            <a:solidFill>
              <a:srgbClr val="3E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03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MH_Entry_1"/>
          <p:cNvSpPr/>
          <p:nvPr>
            <p:custDataLst>
              <p:tags r:id="rId2"/>
            </p:custDataLst>
          </p:nvPr>
        </p:nvSpPr>
        <p:spPr>
          <a:xfrm>
            <a:off x="691101" y="111710"/>
            <a:ext cx="2977009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业绩营收对比报告</a:t>
            </a:r>
          </a:p>
        </p:txBody>
      </p:sp>
      <p:cxnSp>
        <p:nvCxnSpPr>
          <p:cNvPr id="30" name="直接连接符 29"/>
          <p:cNvCxnSpPr/>
          <p:nvPr/>
        </p:nvCxnSpPr>
        <p:spPr>
          <a:xfrm>
            <a:off x="802465" y="610324"/>
            <a:ext cx="2665949" cy="0"/>
          </a:xfrm>
          <a:prstGeom prst="line">
            <a:avLst/>
          </a:prstGeom>
          <a:ln>
            <a:solidFill>
              <a:srgbClr val="3E4F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7150" y="47625"/>
            <a:ext cx="12068176" cy="6762750"/>
          </a:xfrm>
          <a:prstGeom prst="rect">
            <a:avLst/>
          </a:prstGeom>
          <a:noFill/>
          <a:ln>
            <a:solidFill>
              <a:srgbClr val="3A3A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7" name="Freeform 109"/>
          <p:cNvSpPr>
            <a:spLocks noEditPoints="1"/>
          </p:cNvSpPr>
          <p:nvPr/>
        </p:nvSpPr>
        <p:spPr bwMode="auto">
          <a:xfrm>
            <a:off x="3152775" y="1227138"/>
            <a:ext cx="5886450" cy="2909887"/>
          </a:xfrm>
          <a:custGeom>
            <a:avLst/>
            <a:gdLst>
              <a:gd name="T0" fmla="*/ 2147483646 w 1530"/>
              <a:gd name="T1" fmla="*/ 2147483646 h 755"/>
              <a:gd name="T2" fmla="*/ 2147483646 w 1530"/>
              <a:gd name="T3" fmla="*/ 2147483646 h 755"/>
              <a:gd name="T4" fmla="*/ 2147483646 w 1530"/>
              <a:gd name="T5" fmla="*/ 2147483646 h 755"/>
              <a:gd name="T6" fmla="*/ 2147483646 w 1530"/>
              <a:gd name="T7" fmla="*/ 2147483646 h 755"/>
              <a:gd name="T8" fmla="*/ 2147483646 w 1530"/>
              <a:gd name="T9" fmla="*/ 2147483646 h 755"/>
              <a:gd name="T10" fmla="*/ 2147483646 w 1530"/>
              <a:gd name="T11" fmla="*/ 2147483646 h 755"/>
              <a:gd name="T12" fmla="*/ 2147483646 w 1530"/>
              <a:gd name="T13" fmla="*/ 2147483646 h 755"/>
              <a:gd name="T14" fmla="*/ 2147483646 w 1530"/>
              <a:gd name="T15" fmla="*/ 2147483646 h 755"/>
              <a:gd name="T16" fmla="*/ 2147483646 w 1530"/>
              <a:gd name="T17" fmla="*/ 2147483646 h 755"/>
              <a:gd name="T18" fmla="*/ 2147483646 w 1530"/>
              <a:gd name="T19" fmla="*/ 2147483646 h 755"/>
              <a:gd name="T20" fmla="*/ 2147483646 w 1530"/>
              <a:gd name="T21" fmla="*/ 2147483646 h 755"/>
              <a:gd name="T22" fmla="*/ 2147483646 w 1530"/>
              <a:gd name="T23" fmla="*/ 2147483646 h 755"/>
              <a:gd name="T24" fmla="*/ 2147483646 w 1530"/>
              <a:gd name="T25" fmla="*/ 2147483646 h 755"/>
              <a:gd name="T26" fmla="*/ 2147483646 w 1530"/>
              <a:gd name="T27" fmla="*/ 2147483646 h 755"/>
              <a:gd name="T28" fmla="*/ 2147483646 w 1530"/>
              <a:gd name="T29" fmla="*/ 2147483646 h 755"/>
              <a:gd name="T30" fmla="*/ 2147483646 w 1530"/>
              <a:gd name="T31" fmla="*/ 2147483646 h 755"/>
              <a:gd name="T32" fmla="*/ 2147483646 w 1530"/>
              <a:gd name="T33" fmla="*/ 2147483646 h 755"/>
              <a:gd name="T34" fmla="*/ 2147483646 w 1530"/>
              <a:gd name="T35" fmla="*/ 2147483646 h 755"/>
              <a:gd name="T36" fmla="*/ 2147483646 w 1530"/>
              <a:gd name="T37" fmla="*/ 2147483646 h 755"/>
              <a:gd name="T38" fmla="*/ 2147483646 w 1530"/>
              <a:gd name="T39" fmla="*/ 2147483646 h 755"/>
              <a:gd name="T40" fmla="*/ 2147483646 w 1530"/>
              <a:gd name="T41" fmla="*/ 2147483646 h 755"/>
              <a:gd name="T42" fmla="*/ 2147483646 w 1530"/>
              <a:gd name="T43" fmla="*/ 2147483646 h 755"/>
              <a:gd name="T44" fmla="*/ 2147483646 w 1530"/>
              <a:gd name="T45" fmla="*/ 2147483646 h 755"/>
              <a:gd name="T46" fmla="*/ 2147483646 w 1530"/>
              <a:gd name="T47" fmla="*/ 2147483646 h 755"/>
              <a:gd name="T48" fmla="*/ 2147483646 w 1530"/>
              <a:gd name="T49" fmla="*/ 2147483646 h 755"/>
              <a:gd name="T50" fmla="*/ 2147483646 w 1530"/>
              <a:gd name="T51" fmla="*/ 2147483646 h 755"/>
              <a:gd name="T52" fmla="*/ 2147483646 w 1530"/>
              <a:gd name="T53" fmla="*/ 2147483646 h 755"/>
              <a:gd name="T54" fmla="*/ 2147483646 w 1530"/>
              <a:gd name="T55" fmla="*/ 2147483646 h 755"/>
              <a:gd name="T56" fmla="*/ 2147483646 w 1530"/>
              <a:gd name="T57" fmla="*/ 2147483646 h 755"/>
              <a:gd name="T58" fmla="*/ 2147483646 w 1530"/>
              <a:gd name="T59" fmla="*/ 2147483646 h 755"/>
              <a:gd name="T60" fmla="*/ 2147483646 w 1530"/>
              <a:gd name="T61" fmla="*/ 2147483646 h 755"/>
              <a:gd name="T62" fmla="*/ 2147483646 w 1530"/>
              <a:gd name="T63" fmla="*/ 2147483646 h 755"/>
              <a:gd name="T64" fmla="*/ 2147483646 w 1530"/>
              <a:gd name="T65" fmla="*/ 2147483646 h 755"/>
              <a:gd name="T66" fmla="*/ 2147483646 w 1530"/>
              <a:gd name="T67" fmla="*/ 2147483646 h 755"/>
              <a:gd name="T68" fmla="*/ 2147483646 w 1530"/>
              <a:gd name="T69" fmla="*/ 2147483646 h 755"/>
              <a:gd name="T70" fmla="*/ 2147483646 w 1530"/>
              <a:gd name="T71" fmla="*/ 2147483646 h 755"/>
              <a:gd name="T72" fmla="*/ 2147483646 w 1530"/>
              <a:gd name="T73" fmla="*/ 2147483646 h 755"/>
              <a:gd name="T74" fmla="*/ 2147483646 w 1530"/>
              <a:gd name="T75" fmla="*/ 2147483646 h 755"/>
              <a:gd name="T76" fmla="*/ 2147483646 w 1530"/>
              <a:gd name="T77" fmla="*/ 2147483646 h 755"/>
              <a:gd name="T78" fmla="*/ 2147483646 w 1530"/>
              <a:gd name="T79" fmla="*/ 2147483646 h 755"/>
              <a:gd name="T80" fmla="*/ 2147483646 w 1530"/>
              <a:gd name="T81" fmla="*/ 2147483646 h 755"/>
              <a:gd name="T82" fmla="*/ 2147483646 w 1530"/>
              <a:gd name="T83" fmla="*/ 2147483646 h 755"/>
              <a:gd name="T84" fmla="*/ 2147483646 w 1530"/>
              <a:gd name="T85" fmla="*/ 2147483646 h 755"/>
              <a:gd name="T86" fmla="*/ 2147483646 w 1530"/>
              <a:gd name="T87" fmla="*/ 2147483646 h 755"/>
              <a:gd name="T88" fmla="*/ 2147483646 w 1530"/>
              <a:gd name="T89" fmla="*/ 2147483646 h 755"/>
              <a:gd name="T90" fmla="*/ 2147483646 w 1530"/>
              <a:gd name="T91" fmla="*/ 2147483646 h 755"/>
              <a:gd name="T92" fmla="*/ 2147483646 w 1530"/>
              <a:gd name="T93" fmla="*/ 2147483646 h 755"/>
              <a:gd name="T94" fmla="*/ 2147483646 w 1530"/>
              <a:gd name="T95" fmla="*/ 2147483646 h 755"/>
              <a:gd name="T96" fmla="*/ 2147483646 w 1530"/>
              <a:gd name="T97" fmla="*/ 2147483646 h 755"/>
              <a:gd name="T98" fmla="*/ 2147483646 w 1530"/>
              <a:gd name="T99" fmla="*/ 2147483646 h 755"/>
              <a:gd name="T100" fmla="*/ 2147483646 w 1530"/>
              <a:gd name="T101" fmla="*/ 2147483646 h 755"/>
              <a:gd name="T102" fmla="*/ 2147483646 w 1530"/>
              <a:gd name="T103" fmla="*/ 2147483646 h 755"/>
              <a:gd name="T104" fmla="*/ 2147483646 w 1530"/>
              <a:gd name="T105" fmla="*/ 2147483646 h 755"/>
              <a:gd name="T106" fmla="*/ 2147483646 w 1530"/>
              <a:gd name="T107" fmla="*/ 2147483646 h 755"/>
              <a:gd name="T108" fmla="*/ 2147483646 w 1530"/>
              <a:gd name="T109" fmla="*/ 2147483646 h 755"/>
              <a:gd name="T110" fmla="*/ 2147483646 w 1530"/>
              <a:gd name="T111" fmla="*/ 2147483646 h 755"/>
              <a:gd name="T112" fmla="*/ 2147483646 w 1530"/>
              <a:gd name="T113" fmla="*/ 2147483646 h 755"/>
              <a:gd name="T114" fmla="*/ 2147483646 w 1530"/>
              <a:gd name="T115" fmla="*/ 2147483646 h 755"/>
              <a:gd name="T116" fmla="*/ 2147483646 w 1530"/>
              <a:gd name="T117" fmla="*/ 2147483646 h 755"/>
              <a:gd name="T118" fmla="*/ 2147483646 w 1530"/>
              <a:gd name="T119" fmla="*/ 2147483646 h 755"/>
              <a:gd name="T120" fmla="*/ 2147483646 w 1530"/>
              <a:gd name="T121" fmla="*/ 2147483646 h 755"/>
              <a:gd name="T122" fmla="*/ 2147483646 w 1530"/>
              <a:gd name="T123" fmla="*/ 2147483646 h 755"/>
              <a:gd name="T124" fmla="*/ 2147483646 w 1530"/>
              <a:gd name="T125" fmla="*/ 2147483646 h 75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530" h="755">
                <a:moveTo>
                  <a:pt x="3" y="235"/>
                </a:moveTo>
                <a:cubicBezTo>
                  <a:pt x="6" y="234"/>
                  <a:pt x="7" y="232"/>
                  <a:pt x="6" y="231"/>
                </a:cubicBezTo>
                <a:cubicBezTo>
                  <a:pt x="5" y="231"/>
                  <a:pt x="4" y="232"/>
                  <a:pt x="3" y="233"/>
                </a:cubicBezTo>
                <a:cubicBezTo>
                  <a:pt x="3" y="234"/>
                  <a:pt x="3" y="235"/>
                  <a:pt x="3" y="235"/>
                </a:cubicBezTo>
                <a:moveTo>
                  <a:pt x="19" y="226"/>
                </a:moveTo>
                <a:cubicBezTo>
                  <a:pt x="17" y="225"/>
                  <a:pt x="12" y="229"/>
                  <a:pt x="14" y="229"/>
                </a:cubicBezTo>
                <a:cubicBezTo>
                  <a:pt x="15" y="229"/>
                  <a:pt x="16" y="228"/>
                  <a:pt x="17" y="228"/>
                </a:cubicBezTo>
                <a:cubicBezTo>
                  <a:pt x="19" y="228"/>
                  <a:pt x="21" y="227"/>
                  <a:pt x="19" y="226"/>
                </a:cubicBezTo>
                <a:moveTo>
                  <a:pt x="67" y="204"/>
                </a:moveTo>
                <a:cubicBezTo>
                  <a:pt x="67" y="203"/>
                  <a:pt x="66" y="203"/>
                  <a:pt x="64" y="205"/>
                </a:cubicBezTo>
                <a:cubicBezTo>
                  <a:pt x="62" y="207"/>
                  <a:pt x="60" y="208"/>
                  <a:pt x="60" y="210"/>
                </a:cubicBezTo>
                <a:cubicBezTo>
                  <a:pt x="60" y="210"/>
                  <a:pt x="59" y="210"/>
                  <a:pt x="59" y="210"/>
                </a:cubicBezTo>
                <a:cubicBezTo>
                  <a:pt x="58" y="210"/>
                  <a:pt x="57" y="210"/>
                  <a:pt x="57" y="211"/>
                </a:cubicBezTo>
                <a:cubicBezTo>
                  <a:pt x="56" y="212"/>
                  <a:pt x="57" y="215"/>
                  <a:pt x="59" y="214"/>
                </a:cubicBezTo>
                <a:cubicBezTo>
                  <a:pt x="60" y="213"/>
                  <a:pt x="60" y="214"/>
                  <a:pt x="61" y="214"/>
                </a:cubicBezTo>
                <a:cubicBezTo>
                  <a:pt x="62" y="214"/>
                  <a:pt x="66" y="211"/>
                  <a:pt x="67" y="210"/>
                </a:cubicBezTo>
                <a:cubicBezTo>
                  <a:pt x="67" y="209"/>
                  <a:pt x="65" y="208"/>
                  <a:pt x="65" y="207"/>
                </a:cubicBezTo>
                <a:cubicBezTo>
                  <a:pt x="65" y="207"/>
                  <a:pt x="67" y="207"/>
                  <a:pt x="68" y="206"/>
                </a:cubicBezTo>
                <a:cubicBezTo>
                  <a:pt x="69" y="205"/>
                  <a:pt x="67" y="205"/>
                  <a:pt x="67" y="204"/>
                </a:cubicBezTo>
                <a:moveTo>
                  <a:pt x="7" y="193"/>
                </a:moveTo>
                <a:cubicBezTo>
                  <a:pt x="7" y="191"/>
                  <a:pt x="3" y="193"/>
                  <a:pt x="3" y="194"/>
                </a:cubicBezTo>
                <a:cubicBezTo>
                  <a:pt x="4" y="196"/>
                  <a:pt x="8" y="197"/>
                  <a:pt x="9" y="196"/>
                </a:cubicBezTo>
                <a:cubicBezTo>
                  <a:pt x="11" y="195"/>
                  <a:pt x="11" y="194"/>
                  <a:pt x="10" y="193"/>
                </a:cubicBezTo>
                <a:cubicBezTo>
                  <a:pt x="10" y="193"/>
                  <a:pt x="9" y="193"/>
                  <a:pt x="8" y="193"/>
                </a:cubicBezTo>
                <a:cubicBezTo>
                  <a:pt x="8" y="193"/>
                  <a:pt x="7" y="194"/>
                  <a:pt x="7" y="193"/>
                </a:cubicBezTo>
                <a:moveTo>
                  <a:pt x="187" y="110"/>
                </a:moveTo>
                <a:cubicBezTo>
                  <a:pt x="190" y="110"/>
                  <a:pt x="191" y="116"/>
                  <a:pt x="193" y="116"/>
                </a:cubicBezTo>
                <a:cubicBezTo>
                  <a:pt x="194" y="116"/>
                  <a:pt x="193" y="114"/>
                  <a:pt x="196" y="114"/>
                </a:cubicBezTo>
                <a:cubicBezTo>
                  <a:pt x="198" y="114"/>
                  <a:pt x="198" y="113"/>
                  <a:pt x="200" y="113"/>
                </a:cubicBezTo>
                <a:cubicBezTo>
                  <a:pt x="202" y="113"/>
                  <a:pt x="204" y="113"/>
                  <a:pt x="204" y="110"/>
                </a:cubicBezTo>
                <a:cubicBezTo>
                  <a:pt x="204" y="107"/>
                  <a:pt x="206" y="107"/>
                  <a:pt x="208" y="106"/>
                </a:cubicBezTo>
                <a:cubicBezTo>
                  <a:pt x="210" y="105"/>
                  <a:pt x="208" y="103"/>
                  <a:pt x="211" y="102"/>
                </a:cubicBezTo>
                <a:cubicBezTo>
                  <a:pt x="215" y="101"/>
                  <a:pt x="223" y="97"/>
                  <a:pt x="225" y="96"/>
                </a:cubicBezTo>
                <a:cubicBezTo>
                  <a:pt x="226" y="95"/>
                  <a:pt x="223" y="94"/>
                  <a:pt x="220" y="91"/>
                </a:cubicBezTo>
                <a:cubicBezTo>
                  <a:pt x="216" y="89"/>
                  <a:pt x="214" y="89"/>
                  <a:pt x="211" y="90"/>
                </a:cubicBezTo>
                <a:cubicBezTo>
                  <a:pt x="210" y="91"/>
                  <a:pt x="209" y="91"/>
                  <a:pt x="209" y="90"/>
                </a:cubicBezTo>
                <a:cubicBezTo>
                  <a:pt x="209" y="90"/>
                  <a:pt x="209" y="89"/>
                  <a:pt x="208" y="90"/>
                </a:cubicBezTo>
                <a:cubicBezTo>
                  <a:pt x="206" y="90"/>
                  <a:pt x="201" y="88"/>
                  <a:pt x="200" y="87"/>
                </a:cubicBezTo>
                <a:cubicBezTo>
                  <a:pt x="199" y="86"/>
                  <a:pt x="189" y="89"/>
                  <a:pt x="186" y="89"/>
                </a:cubicBezTo>
                <a:cubicBezTo>
                  <a:pt x="184" y="89"/>
                  <a:pt x="187" y="92"/>
                  <a:pt x="188" y="93"/>
                </a:cubicBezTo>
                <a:cubicBezTo>
                  <a:pt x="190" y="94"/>
                  <a:pt x="184" y="99"/>
                  <a:pt x="185" y="100"/>
                </a:cubicBezTo>
                <a:cubicBezTo>
                  <a:pt x="186" y="100"/>
                  <a:pt x="184" y="103"/>
                  <a:pt x="182" y="106"/>
                </a:cubicBezTo>
                <a:cubicBezTo>
                  <a:pt x="179" y="109"/>
                  <a:pt x="183" y="109"/>
                  <a:pt x="187" y="110"/>
                </a:cubicBezTo>
                <a:moveTo>
                  <a:pt x="281" y="125"/>
                </a:moveTo>
                <a:cubicBezTo>
                  <a:pt x="281" y="124"/>
                  <a:pt x="283" y="125"/>
                  <a:pt x="284" y="125"/>
                </a:cubicBezTo>
                <a:cubicBezTo>
                  <a:pt x="285" y="126"/>
                  <a:pt x="287" y="126"/>
                  <a:pt x="287" y="125"/>
                </a:cubicBezTo>
                <a:cubicBezTo>
                  <a:pt x="287" y="122"/>
                  <a:pt x="282" y="121"/>
                  <a:pt x="279" y="119"/>
                </a:cubicBezTo>
                <a:cubicBezTo>
                  <a:pt x="277" y="118"/>
                  <a:pt x="276" y="118"/>
                  <a:pt x="273" y="116"/>
                </a:cubicBezTo>
                <a:cubicBezTo>
                  <a:pt x="269" y="113"/>
                  <a:pt x="274" y="112"/>
                  <a:pt x="271" y="110"/>
                </a:cubicBezTo>
                <a:cubicBezTo>
                  <a:pt x="268" y="108"/>
                  <a:pt x="267" y="102"/>
                  <a:pt x="269" y="100"/>
                </a:cubicBezTo>
                <a:cubicBezTo>
                  <a:pt x="271" y="98"/>
                  <a:pt x="273" y="95"/>
                  <a:pt x="270" y="94"/>
                </a:cubicBezTo>
                <a:cubicBezTo>
                  <a:pt x="266" y="93"/>
                  <a:pt x="261" y="95"/>
                  <a:pt x="262" y="96"/>
                </a:cubicBezTo>
                <a:cubicBezTo>
                  <a:pt x="262" y="97"/>
                  <a:pt x="267" y="99"/>
                  <a:pt x="267" y="100"/>
                </a:cubicBezTo>
                <a:cubicBezTo>
                  <a:pt x="267" y="101"/>
                  <a:pt x="266" y="100"/>
                  <a:pt x="264" y="99"/>
                </a:cubicBezTo>
                <a:cubicBezTo>
                  <a:pt x="263" y="99"/>
                  <a:pt x="262" y="98"/>
                  <a:pt x="261" y="98"/>
                </a:cubicBezTo>
                <a:cubicBezTo>
                  <a:pt x="260" y="99"/>
                  <a:pt x="260" y="98"/>
                  <a:pt x="259" y="98"/>
                </a:cubicBezTo>
                <a:cubicBezTo>
                  <a:pt x="258" y="98"/>
                  <a:pt x="257" y="97"/>
                  <a:pt x="256" y="98"/>
                </a:cubicBezTo>
                <a:cubicBezTo>
                  <a:pt x="255" y="100"/>
                  <a:pt x="258" y="107"/>
                  <a:pt x="259" y="109"/>
                </a:cubicBezTo>
                <a:cubicBezTo>
                  <a:pt x="260" y="110"/>
                  <a:pt x="258" y="110"/>
                  <a:pt x="257" y="111"/>
                </a:cubicBezTo>
                <a:cubicBezTo>
                  <a:pt x="255" y="111"/>
                  <a:pt x="255" y="106"/>
                  <a:pt x="253" y="103"/>
                </a:cubicBezTo>
                <a:cubicBezTo>
                  <a:pt x="252" y="101"/>
                  <a:pt x="246" y="99"/>
                  <a:pt x="246" y="100"/>
                </a:cubicBezTo>
                <a:cubicBezTo>
                  <a:pt x="245" y="102"/>
                  <a:pt x="249" y="102"/>
                  <a:pt x="249" y="104"/>
                </a:cubicBezTo>
                <a:cubicBezTo>
                  <a:pt x="248" y="105"/>
                  <a:pt x="248" y="105"/>
                  <a:pt x="247" y="104"/>
                </a:cubicBezTo>
                <a:cubicBezTo>
                  <a:pt x="246" y="104"/>
                  <a:pt x="245" y="104"/>
                  <a:pt x="244" y="104"/>
                </a:cubicBezTo>
                <a:cubicBezTo>
                  <a:pt x="242" y="106"/>
                  <a:pt x="242" y="105"/>
                  <a:pt x="243" y="103"/>
                </a:cubicBezTo>
                <a:cubicBezTo>
                  <a:pt x="243" y="102"/>
                  <a:pt x="240" y="100"/>
                  <a:pt x="236" y="100"/>
                </a:cubicBezTo>
                <a:cubicBezTo>
                  <a:pt x="232" y="100"/>
                  <a:pt x="234" y="103"/>
                  <a:pt x="233" y="104"/>
                </a:cubicBezTo>
                <a:cubicBezTo>
                  <a:pt x="232" y="105"/>
                  <a:pt x="226" y="103"/>
                  <a:pt x="230" y="103"/>
                </a:cubicBezTo>
                <a:cubicBezTo>
                  <a:pt x="233" y="102"/>
                  <a:pt x="232" y="100"/>
                  <a:pt x="231" y="98"/>
                </a:cubicBezTo>
                <a:cubicBezTo>
                  <a:pt x="229" y="96"/>
                  <a:pt x="226" y="98"/>
                  <a:pt x="220" y="100"/>
                </a:cubicBezTo>
                <a:cubicBezTo>
                  <a:pt x="214" y="102"/>
                  <a:pt x="211" y="105"/>
                  <a:pt x="212" y="105"/>
                </a:cubicBezTo>
                <a:cubicBezTo>
                  <a:pt x="213" y="105"/>
                  <a:pt x="213" y="106"/>
                  <a:pt x="211" y="108"/>
                </a:cubicBezTo>
                <a:cubicBezTo>
                  <a:pt x="208" y="110"/>
                  <a:pt x="211" y="111"/>
                  <a:pt x="213" y="111"/>
                </a:cubicBezTo>
                <a:cubicBezTo>
                  <a:pt x="215" y="111"/>
                  <a:pt x="213" y="113"/>
                  <a:pt x="215" y="113"/>
                </a:cubicBezTo>
                <a:cubicBezTo>
                  <a:pt x="215" y="114"/>
                  <a:pt x="217" y="113"/>
                  <a:pt x="219" y="113"/>
                </a:cubicBezTo>
                <a:cubicBezTo>
                  <a:pt x="221" y="112"/>
                  <a:pt x="223" y="111"/>
                  <a:pt x="224" y="112"/>
                </a:cubicBezTo>
                <a:cubicBezTo>
                  <a:pt x="226" y="113"/>
                  <a:pt x="213" y="114"/>
                  <a:pt x="213" y="116"/>
                </a:cubicBezTo>
                <a:cubicBezTo>
                  <a:pt x="213" y="119"/>
                  <a:pt x="221" y="120"/>
                  <a:pt x="226" y="119"/>
                </a:cubicBezTo>
                <a:cubicBezTo>
                  <a:pt x="231" y="118"/>
                  <a:pt x="240" y="120"/>
                  <a:pt x="240" y="121"/>
                </a:cubicBezTo>
                <a:cubicBezTo>
                  <a:pt x="240" y="123"/>
                  <a:pt x="234" y="122"/>
                  <a:pt x="229" y="122"/>
                </a:cubicBezTo>
                <a:cubicBezTo>
                  <a:pt x="225" y="122"/>
                  <a:pt x="217" y="123"/>
                  <a:pt x="217" y="125"/>
                </a:cubicBezTo>
                <a:cubicBezTo>
                  <a:pt x="217" y="126"/>
                  <a:pt x="218" y="126"/>
                  <a:pt x="223" y="129"/>
                </a:cubicBezTo>
                <a:cubicBezTo>
                  <a:pt x="225" y="130"/>
                  <a:pt x="227" y="130"/>
                  <a:pt x="229" y="129"/>
                </a:cubicBezTo>
                <a:cubicBezTo>
                  <a:pt x="231" y="129"/>
                  <a:pt x="233" y="129"/>
                  <a:pt x="233" y="131"/>
                </a:cubicBezTo>
                <a:cubicBezTo>
                  <a:pt x="232" y="134"/>
                  <a:pt x="235" y="135"/>
                  <a:pt x="242" y="135"/>
                </a:cubicBezTo>
                <a:cubicBezTo>
                  <a:pt x="245" y="135"/>
                  <a:pt x="248" y="134"/>
                  <a:pt x="249" y="134"/>
                </a:cubicBezTo>
                <a:cubicBezTo>
                  <a:pt x="251" y="133"/>
                  <a:pt x="253" y="132"/>
                  <a:pt x="255" y="132"/>
                </a:cubicBezTo>
                <a:cubicBezTo>
                  <a:pt x="258" y="132"/>
                  <a:pt x="259" y="132"/>
                  <a:pt x="261" y="129"/>
                </a:cubicBezTo>
                <a:cubicBezTo>
                  <a:pt x="262" y="127"/>
                  <a:pt x="264" y="129"/>
                  <a:pt x="264" y="130"/>
                </a:cubicBezTo>
                <a:cubicBezTo>
                  <a:pt x="264" y="131"/>
                  <a:pt x="269" y="131"/>
                  <a:pt x="269" y="132"/>
                </a:cubicBezTo>
                <a:cubicBezTo>
                  <a:pt x="272" y="134"/>
                  <a:pt x="280" y="133"/>
                  <a:pt x="283" y="132"/>
                </a:cubicBezTo>
                <a:cubicBezTo>
                  <a:pt x="286" y="130"/>
                  <a:pt x="282" y="126"/>
                  <a:pt x="280" y="128"/>
                </a:cubicBezTo>
                <a:cubicBezTo>
                  <a:pt x="279" y="130"/>
                  <a:pt x="277" y="129"/>
                  <a:pt x="277" y="128"/>
                </a:cubicBezTo>
                <a:cubicBezTo>
                  <a:pt x="276" y="127"/>
                  <a:pt x="280" y="126"/>
                  <a:pt x="281" y="125"/>
                </a:cubicBezTo>
                <a:moveTo>
                  <a:pt x="209" y="79"/>
                </a:moveTo>
                <a:cubicBezTo>
                  <a:pt x="213" y="79"/>
                  <a:pt x="216" y="76"/>
                  <a:pt x="216" y="74"/>
                </a:cubicBezTo>
                <a:cubicBezTo>
                  <a:pt x="216" y="73"/>
                  <a:pt x="208" y="78"/>
                  <a:pt x="209" y="79"/>
                </a:cubicBezTo>
                <a:moveTo>
                  <a:pt x="194" y="73"/>
                </a:moveTo>
                <a:cubicBezTo>
                  <a:pt x="195" y="74"/>
                  <a:pt x="194" y="77"/>
                  <a:pt x="195" y="76"/>
                </a:cubicBezTo>
                <a:cubicBezTo>
                  <a:pt x="197" y="75"/>
                  <a:pt x="197" y="75"/>
                  <a:pt x="198" y="75"/>
                </a:cubicBezTo>
                <a:cubicBezTo>
                  <a:pt x="200" y="76"/>
                  <a:pt x="201" y="74"/>
                  <a:pt x="202" y="73"/>
                </a:cubicBezTo>
                <a:cubicBezTo>
                  <a:pt x="203" y="72"/>
                  <a:pt x="202" y="77"/>
                  <a:pt x="205" y="77"/>
                </a:cubicBezTo>
                <a:cubicBezTo>
                  <a:pt x="207" y="77"/>
                  <a:pt x="206" y="72"/>
                  <a:pt x="208" y="73"/>
                </a:cubicBezTo>
                <a:cubicBezTo>
                  <a:pt x="210" y="75"/>
                  <a:pt x="211" y="73"/>
                  <a:pt x="211" y="71"/>
                </a:cubicBezTo>
                <a:cubicBezTo>
                  <a:pt x="211" y="70"/>
                  <a:pt x="211" y="68"/>
                  <a:pt x="214" y="68"/>
                </a:cubicBezTo>
                <a:cubicBezTo>
                  <a:pt x="216" y="67"/>
                  <a:pt x="214" y="70"/>
                  <a:pt x="215" y="71"/>
                </a:cubicBezTo>
                <a:cubicBezTo>
                  <a:pt x="216" y="74"/>
                  <a:pt x="219" y="71"/>
                  <a:pt x="219" y="70"/>
                </a:cubicBezTo>
                <a:cubicBezTo>
                  <a:pt x="219" y="69"/>
                  <a:pt x="222" y="70"/>
                  <a:pt x="222" y="69"/>
                </a:cubicBezTo>
                <a:cubicBezTo>
                  <a:pt x="222" y="67"/>
                  <a:pt x="223" y="67"/>
                  <a:pt x="222" y="65"/>
                </a:cubicBezTo>
                <a:cubicBezTo>
                  <a:pt x="221" y="64"/>
                  <a:pt x="224" y="64"/>
                  <a:pt x="225" y="63"/>
                </a:cubicBezTo>
                <a:cubicBezTo>
                  <a:pt x="226" y="62"/>
                  <a:pt x="223" y="63"/>
                  <a:pt x="221" y="61"/>
                </a:cubicBezTo>
                <a:cubicBezTo>
                  <a:pt x="220" y="60"/>
                  <a:pt x="219" y="62"/>
                  <a:pt x="219" y="63"/>
                </a:cubicBezTo>
                <a:cubicBezTo>
                  <a:pt x="219" y="64"/>
                  <a:pt x="215" y="63"/>
                  <a:pt x="213" y="62"/>
                </a:cubicBezTo>
                <a:cubicBezTo>
                  <a:pt x="211" y="62"/>
                  <a:pt x="208" y="65"/>
                  <a:pt x="205" y="66"/>
                </a:cubicBezTo>
                <a:cubicBezTo>
                  <a:pt x="202" y="68"/>
                  <a:pt x="202" y="71"/>
                  <a:pt x="199" y="70"/>
                </a:cubicBezTo>
                <a:cubicBezTo>
                  <a:pt x="197" y="70"/>
                  <a:pt x="192" y="73"/>
                  <a:pt x="194" y="73"/>
                </a:cubicBezTo>
                <a:moveTo>
                  <a:pt x="223" y="72"/>
                </a:moveTo>
                <a:cubicBezTo>
                  <a:pt x="221" y="73"/>
                  <a:pt x="221" y="75"/>
                  <a:pt x="224" y="75"/>
                </a:cubicBezTo>
                <a:cubicBezTo>
                  <a:pt x="227" y="75"/>
                  <a:pt x="228" y="76"/>
                  <a:pt x="223" y="76"/>
                </a:cubicBezTo>
                <a:cubicBezTo>
                  <a:pt x="221" y="76"/>
                  <a:pt x="220" y="77"/>
                  <a:pt x="219" y="77"/>
                </a:cubicBezTo>
                <a:cubicBezTo>
                  <a:pt x="218" y="78"/>
                  <a:pt x="219" y="79"/>
                  <a:pt x="220" y="79"/>
                </a:cubicBezTo>
                <a:cubicBezTo>
                  <a:pt x="223" y="78"/>
                  <a:pt x="227" y="78"/>
                  <a:pt x="224" y="79"/>
                </a:cubicBezTo>
                <a:cubicBezTo>
                  <a:pt x="222" y="80"/>
                  <a:pt x="216" y="80"/>
                  <a:pt x="217" y="81"/>
                </a:cubicBezTo>
                <a:cubicBezTo>
                  <a:pt x="218" y="82"/>
                  <a:pt x="220" y="82"/>
                  <a:pt x="222" y="83"/>
                </a:cubicBezTo>
                <a:cubicBezTo>
                  <a:pt x="225" y="84"/>
                  <a:pt x="226" y="84"/>
                  <a:pt x="228" y="82"/>
                </a:cubicBezTo>
                <a:cubicBezTo>
                  <a:pt x="230" y="80"/>
                  <a:pt x="233" y="78"/>
                  <a:pt x="232" y="81"/>
                </a:cubicBezTo>
                <a:cubicBezTo>
                  <a:pt x="231" y="84"/>
                  <a:pt x="235" y="82"/>
                  <a:pt x="240" y="81"/>
                </a:cubicBezTo>
                <a:cubicBezTo>
                  <a:pt x="245" y="81"/>
                  <a:pt x="239" y="84"/>
                  <a:pt x="234" y="85"/>
                </a:cubicBezTo>
                <a:cubicBezTo>
                  <a:pt x="228" y="85"/>
                  <a:pt x="229" y="88"/>
                  <a:pt x="233" y="89"/>
                </a:cubicBezTo>
                <a:cubicBezTo>
                  <a:pt x="237" y="90"/>
                  <a:pt x="246" y="86"/>
                  <a:pt x="248" y="84"/>
                </a:cubicBezTo>
                <a:cubicBezTo>
                  <a:pt x="249" y="83"/>
                  <a:pt x="251" y="83"/>
                  <a:pt x="252" y="84"/>
                </a:cubicBezTo>
                <a:cubicBezTo>
                  <a:pt x="253" y="84"/>
                  <a:pt x="253" y="84"/>
                  <a:pt x="254" y="84"/>
                </a:cubicBezTo>
                <a:cubicBezTo>
                  <a:pt x="256" y="83"/>
                  <a:pt x="257" y="83"/>
                  <a:pt x="259" y="83"/>
                </a:cubicBezTo>
                <a:cubicBezTo>
                  <a:pt x="261" y="83"/>
                  <a:pt x="262" y="83"/>
                  <a:pt x="264" y="83"/>
                </a:cubicBezTo>
                <a:cubicBezTo>
                  <a:pt x="268" y="82"/>
                  <a:pt x="268" y="76"/>
                  <a:pt x="266" y="74"/>
                </a:cubicBezTo>
                <a:cubicBezTo>
                  <a:pt x="263" y="73"/>
                  <a:pt x="263" y="76"/>
                  <a:pt x="261" y="76"/>
                </a:cubicBezTo>
                <a:cubicBezTo>
                  <a:pt x="259" y="77"/>
                  <a:pt x="258" y="74"/>
                  <a:pt x="256" y="72"/>
                </a:cubicBezTo>
                <a:cubicBezTo>
                  <a:pt x="254" y="71"/>
                  <a:pt x="255" y="67"/>
                  <a:pt x="253" y="68"/>
                </a:cubicBezTo>
                <a:cubicBezTo>
                  <a:pt x="250" y="68"/>
                  <a:pt x="245" y="72"/>
                  <a:pt x="248" y="72"/>
                </a:cubicBezTo>
                <a:cubicBezTo>
                  <a:pt x="252" y="73"/>
                  <a:pt x="250" y="74"/>
                  <a:pt x="249" y="75"/>
                </a:cubicBezTo>
                <a:cubicBezTo>
                  <a:pt x="247" y="76"/>
                  <a:pt x="253" y="77"/>
                  <a:pt x="252" y="78"/>
                </a:cubicBezTo>
                <a:cubicBezTo>
                  <a:pt x="251" y="80"/>
                  <a:pt x="243" y="79"/>
                  <a:pt x="242" y="77"/>
                </a:cubicBezTo>
                <a:cubicBezTo>
                  <a:pt x="242" y="75"/>
                  <a:pt x="235" y="71"/>
                  <a:pt x="232" y="72"/>
                </a:cubicBezTo>
                <a:cubicBezTo>
                  <a:pt x="229" y="73"/>
                  <a:pt x="231" y="70"/>
                  <a:pt x="228" y="70"/>
                </a:cubicBezTo>
                <a:cubicBezTo>
                  <a:pt x="225" y="70"/>
                  <a:pt x="226" y="72"/>
                  <a:pt x="223" y="72"/>
                </a:cubicBezTo>
                <a:moveTo>
                  <a:pt x="233" y="59"/>
                </a:moveTo>
                <a:cubicBezTo>
                  <a:pt x="234" y="57"/>
                  <a:pt x="227" y="57"/>
                  <a:pt x="227" y="58"/>
                </a:cubicBezTo>
                <a:cubicBezTo>
                  <a:pt x="229" y="59"/>
                  <a:pt x="232" y="61"/>
                  <a:pt x="233" y="59"/>
                </a:cubicBezTo>
                <a:moveTo>
                  <a:pt x="249" y="58"/>
                </a:moveTo>
                <a:cubicBezTo>
                  <a:pt x="251" y="58"/>
                  <a:pt x="250" y="56"/>
                  <a:pt x="246" y="56"/>
                </a:cubicBezTo>
                <a:cubicBezTo>
                  <a:pt x="242" y="57"/>
                  <a:pt x="235" y="57"/>
                  <a:pt x="235" y="60"/>
                </a:cubicBezTo>
                <a:cubicBezTo>
                  <a:pt x="235" y="62"/>
                  <a:pt x="237" y="63"/>
                  <a:pt x="241" y="63"/>
                </a:cubicBezTo>
                <a:cubicBezTo>
                  <a:pt x="245" y="64"/>
                  <a:pt x="249" y="60"/>
                  <a:pt x="247" y="60"/>
                </a:cubicBezTo>
                <a:cubicBezTo>
                  <a:pt x="245" y="60"/>
                  <a:pt x="246" y="58"/>
                  <a:pt x="249" y="58"/>
                </a:cubicBezTo>
                <a:moveTo>
                  <a:pt x="239" y="54"/>
                </a:moveTo>
                <a:cubicBezTo>
                  <a:pt x="240" y="55"/>
                  <a:pt x="241" y="54"/>
                  <a:pt x="242" y="54"/>
                </a:cubicBezTo>
                <a:cubicBezTo>
                  <a:pt x="243" y="54"/>
                  <a:pt x="244" y="53"/>
                  <a:pt x="244" y="54"/>
                </a:cubicBezTo>
                <a:cubicBezTo>
                  <a:pt x="246" y="55"/>
                  <a:pt x="252" y="56"/>
                  <a:pt x="252" y="53"/>
                </a:cubicBezTo>
                <a:cubicBezTo>
                  <a:pt x="252" y="50"/>
                  <a:pt x="244" y="49"/>
                  <a:pt x="242" y="51"/>
                </a:cubicBezTo>
                <a:cubicBezTo>
                  <a:pt x="240" y="52"/>
                  <a:pt x="232" y="52"/>
                  <a:pt x="234" y="54"/>
                </a:cubicBezTo>
                <a:cubicBezTo>
                  <a:pt x="235" y="55"/>
                  <a:pt x="236" y="54"/>
                  <a:pt x="237" y="54"/>
                </a:cubicBezTo>
                <a:cubicBezTo>
                  <a:pt x="238" y="54"/>
                  <a:pt x="238" y="54"/>
                  <a:pt x="239" y="54"/>
                </a:cubicBezTo>
                <a:moveTo>
                  <a:pt x="271" y="48"/>
                </a:moveTo>
                <a:cubicBezTo>
                  <a:pt x="273" y="47"/>
                  <a:pt x="277" y="49"/>
                  <a:pt x="276" y="51"/>
                </a:cubicBezTo>
                <a:cubicBezTo>
                  <a:pt x="276" y="52"/>
                  <a:pt x="274" y="52"/>
                  <a:pt x="272" y="52"/>
                </a:cubicBezTo>
                <a:cubicBezTo>
                  <a:pt x="271" y="52"/>
                  <a:pt x="269" y="52"/>
                  <a:pt x="270" y="52"/>
                </a:cubicBezTo>
                <a:cubicBezTo>
                  <a:pt x="270" y="53"/>
                  <a:pt x="271" y="55"/>
                  <a:pt x="275" y="54"/>
                </a:cubicBezTo>
                <a:cubicBezTo>
                  <a:pt x="280" y="52"/>
                  <a:pt x="283" y="53"/>
                  <a:pt x="286" y="56"/>
                </a:cubicBezTo>
                <a:cubicBezTo>
                  <a:pt x="289" y="58"/>
                  <a:pt x="292" y="59"/>
                  <a:pt x="294" y="57"/>
                </a:cubicBezTo>
                <a:cubicBezTo>
                  <a:pt x="296" y="54"/>
                  <a:pt x="292" y="54"/>
                  <a:pt x="293" y="52"/>
                </a:cubicBezTo>
                <a:cubicBezTo>
                  <a:pt x="294" y="50"/>
                  <a:pt x="290" y="49"/>
                  <a:pt x="288" y="49"/>
                </a:cubicBezTo>
                <a:cubicBezTo>
                  <a:pt x="286" y="49"/>
                  <a:pt x="285" y="45"/>
                  <a:pt x="283" y="46"/>
                </a:cubicBezTo>
                <a:cubicBezTo>
                  <a:pt x="281" y="47"/>
                  <a:pt x="280" y="48"/>
                  <a:pt x="280" y="46"/>
                </a:cubicBezTo>
                <a:cubicBezTo>
                  <a:pt x="280" y="43"/>
                  <a:pt x="270" y="43"/>
                  <a:pt x="268" y="44"/>
                </a:cubicBezTo>
                <a:cubicBezTo>
                  <a:pt x="266" y="45"/>
                  <a:pt x="269" y="50"/>
                  <a:pt x="271" y="48"/>
                </a:cubicBezTo>
                <a:moveTo>
                  <a:pt x="272" y="64"/>
                </a:moveTo>
                <a:cubicBezTo>
                  <a:pt x="274" y="62"/>
                  <a:pt x="266" y="56"/>
                  <a:pt x="266" y="59"/>
                </a:cubicBezTo>
                <a:cubicBezTo>
                  <a:pt x="265" y="62"/>
                  <a:pt x="271" y="66"/>
                  <a:pt x="272" y="64"/>
                </a:cubicBezTo>
                <a:moveTo>
                  <a:pt x="297" y="40"/>
                </a:moveTo>
                <a:cubicBezTo>
                  <a:pt x="298" y="37"/>
                  <a:pt x="289" y="36"/>
                  <a:pt x="291" y="38"/>
                </a:cubicBezTo>
                <a:cubicBezTo>
                  <a:pt x="292" y="39"/>
                  <a:pt x="295" y="42"/>
                  <a:pt x="297" y="40"/>
                </a:cubicBezTo>
                <a:moveTo>
                  <a:pt x="275" y="82"/>
                </a:moveTo>
                <a:cubicBezTo>
                  <a:pt x="277" y="81"/>
                  <a:pt x="273" y="78"/>
                  <a:pt x="271" y="80"/>
                </a:cubicBezTo>
                <a:cubicBezTo>
                  <a:pt x="270" y="83"/>
                  <a:pt x="274" y="84"/>
                  <a:pt x="275" y="82"/>
                </a:cubicBezTo>
                <a:moveTo>
                  <a:pt x="297" y="69"/>
                </a:moveTo>
                <a:cubicBezTo>
                  <a:pt x="296" y="71"/>
                  <a:pt x="292" y="69"/>
                  <a:pt x="289" y="68"/>
                </a:cubicBezTo>
                <a:cubicBezTo>
                  <a:pt x="285" y="66"/>
                  <a:pt x="287" y="70"/>
                  <a:pt x="290" y="72"/>
                </a:cubicBezTo>
                <a:cubicBezTo>
                  <a:pt x="293" y="75"/>
                  <a:pt x="289" y="74"/>
                  <a:pt x="285" y="71"/>
                </a:cubicBezTo>
                <a:cubicBezTo>
                  <a:pt x="282" y="69"/>
                  <a:pt x="282" y="73"/>
                  <a:pt x="284" y="74"/>
                </a:cubicBezTo>
                <a:cubicBezTo>
                  <a:pt x="285" y="75"/>
                  <a:pt x="283" y="77"/>
                  <a:pt x="281" y="74"/>
                </a:cubicBezTo>
                <a:cubicBezTo>
                  <a:pt x="279" y="71"/>
                  <a:pt x="278" y="68"/>
                  <a:pt x="274" y="68"/>
                </a:cubicBezTo>
                <a:cubicBezTo>
                  <a:pt x="270" y="68"/>
                  <a:pt x="272" y="71"/>
                  <a:pt x="273" y="73"/>
                </a:cubicBezTo>
                <a:cubicBezTo>
                  <a:pt x="275" y="76"/>
                  <a:pt x="277" y="76"/>
                  <a:pt x="280" y="78"/>
                </a:cubicBezTo>
                <a:cubicBezTo>
                  <a:pt x="282" y="79"/>
                  <a:pt x="284" y="78"/>
                  <a:pt x="286" y="78"/>
                </a:cubicBezTo>
                <a:cubicBezTo>
                  <a:pt x="288" y="78"/>
                  <a:pt x="289" y="77"/>
                  <a:pt x="290" y="78"/>
                </a:cubicBezTo>
                <a:cubicBezTo>
                  <a:pt x="293" y="78"/>
                  <a:pt x="288" y="81"/>
                  <a:pt x="289" y="83"/>
                </a:cubicBezTo>
                <a:cubicBezTo>
                  <a:pt x="291" y="85"/>
                  <a:pt x="295" y="84"/>
                  <a:pt x="298" y="83"/>
                </a:cubicBezTo>
                <a:cubicBezTo>
                  <a:pt x="302" y="83"/>
                  <a:pt x="300" y="81"/>
                  <a:pt x="302" y="80"/>
                </a:cubicBezTo>
                <a:cubicBezTo>
                  <a:pt x="304" y="79"/>
                  <a:pt x="300" y="79"/>
                  <a:pt x="302" y="76"/>
                </a:cubicBezTo>
                <a:cubicBezTo>
                  <a:pt x="303" y="72"/>
                  <a:pt x="297" y="67"/>
                  <a:pt x="297" y="69"/>
                </a:cubicBezTo>
                <a:moveTo>
                  <a:pt x="305" y="58"/>
                </a:moveTo>
                <a:cubicBezTo>
                  <a:pt x="307" y="58"/>
                  <a:pt x="310" y="58"/>
                  <a:pt x="312" y="57"/>
                </a:cubicBezTo>
                <a:cubicBezTo>
                  <a:pt x="315" y="56"/>
                  <a:pt x="311" y="56"/>
                  <a:pt x="312" y="54"/>
                </a:cubicBezTo>
                <a:cubicBezTo>
                  <a:pt x="314" y="51"/>
                  <a:pt x="308" y="51"/>
                  <a:pt x="308" y="52"/>
                </a:cubicBezTo>
                <a:cubicBezTo>
                  <a:pt x="308" y="52"/>
                  <a:pt x="306" y="51"/>
                  <a:pt x="304" y="50"/>
                </a:cubicBezTo>
                <a:cubicBezTo>
                  <a:pt x="302" y="49"/>
                  <a:pt x="300" y="48"/>
                  <a:pt x="299" y="49"/>
                </a:cubicBezTo>
                <a:cubicBezTo>
                  <a:pt x="298" y="51"/>
                  <a:pt x="302" y="58"/>
                  <a:pt x="305" y="58"/>
                </a:cubicBezTo>
                <a:moveTo>
                  <a:pt x="320" y="59"/>
                </a:moveTo>
                <a:cubicBezTo>
                  <a:pt x="319" y="58"/>
                  <a:pt x="305" y="60"/>
                  <a:pt x="307" y="61"/>
                </a:cubicBezTo>
                <a:cubicBezTo>
                  <a:pt x="311" y="64"/>
                  <a:pt x="320" y="60"/>
                  <a:pt x="320" y="59"/>
                </a:cubicBezTo>
                <a:moveTo>
                  <a:pt x="318" y="87"/>
                </a:moveTo>
                <a:cubicBezTo>
                  <a:pt x="321" y="86"/>
                  <a:pt x="319" y="82"/>
                  <a:pt x="316" y="79"/>
                </a:cubicBezTo>
                <a:cubicBezTo>
                  <a:pt x="312" y="77"/>
                  <a:pt x="303" y="82"/>
                  <a:pt x="305" y="84"/>
                </a:cubicBezTo>
                <a:cubicBezTo>
                  <a:pt x="307" y="85"/>
                  <a:pt x="314" y="87"/>
                  <a:pt x="318" y="87"/>
                </a:cubicBezTo>
                <a:moveTo>
                  <a:pt x="294" y="113"/>
                </a:moveTo>
                <a:cubicBezTo>
                  <a:pt x="296" y="115"/>
                  <a:pt x="297" y="113"/>
                  <a:pt x="298" y="112"/>
                </a:cubicBezTo>
                <a:cubicBezTo>
                  <a:pt x="298" y="112"/>
                  <a:pt x="299" y="111"/>
                  <a:pt x="301" y="111"/>
                </a:cubicBezTo>
                <a:cubicBezTo>
                  <a:pt x="306" y="111"/>
                  <a:pt x="306" y="103"/>
                  <a:pt x="307" y="100"/>
                </a:cubicBezTo>
                <a:cubicBezTo>
                  <a:pt x="308" y="98"/>
                  <a:pt x="303" y="98"/>
                  <a:pt x="304" y="100"/>
                </a:cubicBezTo>
                <a:cubicBezTo>
                  <a:pt x="305" y="102"/>
                  <a:pt x="304" y="104"/>
                  <a:pt x="304" y="102"/>
                </a:cubicBezTo>
                <a:cubicBezTo>
                  <a:pt x="303" y="100"/>
                  <a:pt x="302" y="100"/>
                  <a:pt x="301" y="100"/>
                </a:cubicBezTo>
                <a:cubicBezTo>
                  <a:pt x="300" y="100"/>
                  <a:pt x="299" y="100"/>
                  <a:pt x="298" y="100"/>
                </a:cubicBezTo>
                <a:cubicBezTo>
                  <a:pt x="297" y="98"/>
                  <a:pt x="302" y="97"/>
                  <a:pt x="304" y="95"/>
                </a:cubicBezTo>
                <a:cubicBezTo>
                  <a:pt x="305" y="93"/>
                  <a:pt x="299" y="93"/>
                  <a:pt x="301" y="91"/>
                </a:cubicBezTo>
                <a:cubicBezTo>
                  <a:pt x="302" y="89"/>
                  <a:pt x="292" y="91"/>
                  <a:pt x="295" y="92"/>
                </a:cubicBezTo>
                <a:cubicBezTo>
                  <a:pt x="298" y="94"/>
                  <a:pt x="295" y="95"/>
                  <a:pt x="293" y="93"/>
                </a:cubicBezTo>
                <a:cubicBezTo>
                  <a:pt x="290" y="91"/>
                  <a:pt x="283" y="94"/>
                  <a:pt x="286" y="97"/>
                </a:cubicBezTo>
                <a:cubicBezTo>
                  <a:pt x="288" y="98"/>
                  <a:pt x="294" y="95"/>
                  <a:pt x="290" y="100"/>
                </a:cubicBezTo>
                <a:cubicBezTo>
                  <a:pt x="288" y="103"/>
                  <a:pt x="287" y="102"/>
                  <a:pt x="285" y="101"/>
                </a:cubicBezTo>
                <a:cubicBezTo>
                  <a:pt x="284" y="100"/>
                  <a:pt x="283" y="99"/>
                  <a:pt x="282" y="100"/>
                </a:cubicBezTo>
                <a:cubicBezTo>
                  <a:pt x="278" y="100"/>
                  <a:pt x="280" y="104"/>
                  <a:pt x="285" y="106"/>
                </a:cubicBezTo>
                <a:cubicBezTo>
                  <a:pt x="290" y="107"/>
                  <a:pt x="289" y="110"/>
                  <a:pt x="294" y="113"/>
                </a:cubicBezTo>
                <a:moveTo>
                  <a:pt x="324" y="83"/>
                </a:moveTo>
                <a:cubicBezTo>
                  <a:pt x="325" y="85"/>
                  <a:pt x="326" y="85"/>
                  <a:pt x="327" y="85"/>
                </a:cubicBezTo>
                <a:cubicBezTo>
                  <a:pt x="328" y="85"/>
                  <a:pt x="328" y="85"/>
                  <a:pt x="329" y="85"/>
                </a:cubicBezTo>
                <a:cubicBezTo>
                  <a:pt x="331" y="87"/>
                  <a:pt x="334" y="88"/>
                  <a:pt x="336" y="86"/>
                </a:cubicBezTo>
                <a:cubicBezTo>
                  <a:pt x="338" y="85"/>
                  <a:pt x="339" y="84"/>
                  <a:pt x="339" y="85"/>
                </a:cubicBezTo>
                <a:cubicBezTo>
                  <a:pt x="340" y="87"/>
                  <a:pt x="344" y="87"/>
                  <a:pt x="353" y="88"/>
                </a:cubicBezTo>
                <a:cubicBezTo>
                  <a:pt x="357" y="88"/>
                  <a:pt x="359" y="87"/>
                  <a:pt x="360" y="86"/>
                </a:cubicBezTo>
                <a:cubicBezTo>
                  <a:pt x="361" y="85"/>
                  <a:pt x="361" y="85"/>
                  <a:pt x="363" y="85"/>
                </a:cubicBezTo>
                <a:cubicBezTo>
                  <a:pt x="365" y="87"/>
                  <a:pt x="371" y="87"/>
                  <a:pt x="374" y="86"/>
                </a:cubicBezTo>
                <a:cubicBezTo>
                  <a:pt x="377" y="86"/>
                  <a:pt x="378" y="82"/>
                  <a:pt x="378" y="80"/>
                </a:cubicBezTo>
                <a:cubicBezTo>
                  <a:pt x="378" y="77"/>
                  <a:pt x="357" y="76"/>
                  <a:pt x="354" y="78"/>
                </a:cubicBezTo>
                <a:cubicBezTo>
                  <a:pt x="352" y="79"/>
                  <a:pt x="349" y="79"/>
                  <a:pt x="347" y="78"/>
                </a:cubicBezTo>
                <a:cubicBezTo>
                  <a:pt x="345" y="78"/>
                  <a:pt x="343" y="78"/>
                  <a:pt x="342" y="78"/>
                </a:cubicBezTo>
                <a:cubicBezTo>
                  <a:pt x="339" y="80"/>
                  <a:pt x="340" y="77"/>
                  <a:pt x="335" y="76"/>
                </a:cubicBezTo>
                <a:cubicBezTo>
                  <a:pt x="330" y="76"/>
                  <a:pt x="335" y="74"/>
                  <a:pt x="336" y="72"/>
                </a:cubicBezTo>
                <a:cubicBezTo>
                  <a:pt x="337" y="71"/>
                  <a:pt x="328" y="68"/>
                  <a:pt x="325" y="69"/>
                </a:cubicBezTo>
                <a:cubicBezTo>
                  <a:pt x="321" y="70"/>
                  <a:pt x="319" y="68"/>
                  <a:pt x="316" y="66"/>
                </a:cubicBezTo>
                <a:cubicBezTo>
                  <a:pt x="312" y="65"/>
                  <a:pt x="303" y="65"/>
                  <a:pt x="305" y="68"/>
                </a:cubicBezTo>
                <a:cubicBezTo>
                  <a:pt x="306" y="70"/>
                  <a:pt x="317" y="74"/>
                  <a:pt x="318" y="72"/>
                </a:cubicBezTo>
                <a:cubicBezTo>
                  <a:pt x="320" y="70"/>
                  <a:pt x="322" y="74"/>
                  <a:pt x="324" y="76"/>
                </a:cubicBezTo>
                <a:cubicBezTo>
                  <a:pt x="326" y="78"/>
                  <a:pt x="323" y="79"/>
                  <a:pt x="324" y="83"/>
                </a:cubicBezTo>
                <a:moveTo>
                  <a:pt x="334" y="61"/>
                </a:moveTo>
                <a:cubicBezTo>
                  <a:pt x="331" y="59"/>
                  <a:pt x="326" y="62"/>
                  <a:pt x="330" y="64"/>
                </a:cubicBezTo>
                <a:cubicBezTo>
                  <a:pt x="333" y="65"/>
                  <a:pt x="337" y="62"/>
                  <a:pt x="334" y="61"/>
                </a:cubicBezTo>
                <a:moveTo>
                  <a:pt x="307" y="39"/>
                </a:moveTo>
                <a:cubicBezTo>
                  <a:pt x="310" y="41"/>
                  <a:pt x="308" y="43"/>
                  <a:pt x="311" y="44"/>
                </a:cubicBezTo>
                <a:cubicBezTo>
                  <a:pt x="312" y="45"/>
                  <a:pt x="315" y="44"/>
                  <a:pt x="317" y="44"/>
                </a:cubicBezTo>
                <a:cubicBezTo>
                  <a:pt x="320" y="44"/>
                  <a:pt x="323" y="43"/>
                  <a:pt x="323" y="44"/>
                </a:cubicBezTo>
                <a:cubicBezTo>
                  <a:pt x="324" y="46"/>
                  <a:pt x="315" y="47"/>
                  <a:pt x="316" y="48"/>
                </a:cubicBezTo>
                <a:cubicBezTo>
                  <a:pt x="317" y="49"/>
                  <a:pt x="323" y="51"/>
                  <a:pt x="322" y="52"/>
                </a:cubicBezTo>
                <a:cubicBezTo>
                  <a:pt x="321" y="54"/>
                  <a:pt x="331" y="57"/>
                  <a:pt x="332" y="55"/>
                </a:cubicBezTo>
                <a:cubicBezTo>
                  <a:pt x="333" y="54"/>
                  <a:pt x="335" y="54"/>
                  <a:pt x="338" y="55"/>
                </a:cubicBezTo>
                <a:cubicBezTo>
                  <a:pt x="339" y="56"/>
                  <a:pt x="340" y="54"/>
                  <a:pt x="340" y="53"/>
                </a:cubicBezTo>
                <a:cubicBezTo>
                  <a:pt x="341" y="51"/>
                  <a:pt x="341" y="50"/>
                  <a:pt x="342" y="50"/>
                </a:cubicBezTo>
                <a:cubicBezTo>
                  <a:pt x="344" y="52"/>
                  <a:pt x="344" y="48"/>
                  <a:pt x="347" y="47"/>
                </a:cubicBezTo>
                <a:cubicBezTo>
                  <a:pt x="349" y="46"/>
                  <a:pt x="353" y="46"/>
                  <a:pt x="354" y="44"/>
                </a:cubicBezTo>
                <a:cubicBezTo>
                  <a:pt x="354" y="43"/>
                  <a:pt x="353" y="42"/>
                  <a:pt x="350" y="42"/>
                </a:cubicBezTo>
                <a:cubicBezTo>
                  <a:pt x="346" y="43"/>
                  <a:pt x="344" y="42"/>
                  <a:pt x="345" y="40"/>
                </a:cubicBezTo>
                <a:cubicBezTo>
                  <a:pt x="347" y="38"/>
                  <a:pt x="342" y="37"/>
                  <a:pt x="344" y="36"/>
                </a:cubicBezTo>
                <a:cubicBezTo>
                  <a:pt x="345" y="34"/>
                  <a:pt x="340" y="33"/>
                  <a:pt x="340" y="35"/>
                </a:cubicBezTo>
                <a:cubicBezTo>
                  <a:pt x="341" y="37"/>
                  <a:pt x="337" y="35"/>
                  <a:pt x="337" y="33"/>
                </a:cubicBezTo>
                <a:cubicBezTo>
                  <a:pt x="336" y="31"/>
                  <a:pt x="328" y="30"/>
                  <a:pt x="323" y="26"/>
                </a:cubicBezTo>
                <a:cubicBezTo>
                  <a:pt x="318" y="21"/>
                  <a:pt x="313" y="24"/>
                  <a:pt x="316" y="25"/>
                </a:cubicBezTo>
                <a:cubicBezTo>
                  <a:pt x="319" y="25"/>
                  <a:pt x="319" y="27"/>
                  <a:pt x="316" y="27"/>
                </a:cubicBezTo>
                <a:cubicBezTo>
                  <a:pt x="314" y="26"/>
                  <a:pt x="309" y="27"/>
                  <a:pt x="313" y="28"/>
                </a:cubicBezTo>
                <a:cubicBezTo>
                  <a:pt x="317" y="30"/>
                  <a:pt x="313" y="30"/>
                  <a:pt x="310" y="30"/>
                </a:cubicBezTo>
                <a:cubicBezTo>
                  <a:pt x="307" y="30"/>
                  <a:pt x="306" y="35"/>
                  <a:pt x="311" y="35"/>
                </a:cubicBezTo>
                <a:cubicBezTo>
                  <a:pt x="315" y="36"/>
                  <a:pt x="312" y="38"/>
                  <a:pt x="308" y="37"/>
                </a:cubicBezTo>
                <a:cubicBezTo>
                  <a:pt x="305" y="36"/>
                  <a:pt x="304" y="38"/>
                  <a:pt x="307" y="39"/>
                </a:cubicBezTo>
                <a:moveTo>
                  <a:pt x="330" y="21"/>
                </a:moveTo>
                <a:cubicBezTo>
                  <a:pt x="332" y="19"/>
                  <a:pt x="334" y="20"/>
                  <a:pt x="332" y="21"/>
                </a:cubicBezTo>
                <a:cubicBezTo>
                  <a:pt x="330" y="23"/>
                  <a:pt x="331" y="23"/>
                  <a:pt x="334" y="23"/>
                </a:cubicBezTo>
                <a:cubicBezTo>
                  <a:pt x="337" y="23"/>
                  <a:pt x="332" y="24"/>
                  <a:pt x="332" y="26"/>
                </a:cubicBezTo>
                <a:cubicBezTo>
                  <a:pt x="332" y="28"/>
                  <a:pt x="336" y="27"/>
                  <a:pt x="336" y="29"/>
                </a:cubicBezTo>
                <a:cubicBezTo>
                  <a:pt x="337" y="30"/>
                  <a:pt x="345" y="31"/>
                  <a:pt x="347" y="29"/>
                </a:cubicBezTo>
                <a:cubicBezTo>
                  <a:pt x="350" y="27"/>
                  <a:pt x="349" y="29"/>
                  <a:pt x="348" y="31"/>
                </a:cubicBezTo>
                <a:cubicBezTo>
                  <a:pt x="348" y="32"/>
                  <a:pt x="360" y="34"/>
                  <a:pt x="360" y="32"/>
                </a:cubicBezTo>
                <a:cubicBezTo>
                  <a:pt x="361" y="30"/>
                  <a:pt x="363" y="31"/>
                  <a:pt x="365" y="31"/>
                </a:cubicBezTo>
                <a:cubicBezTo>
                  <a:pt x="367" y="32"/>
                  <a:pt x="378" y="29"/>
                  <a:pt x="379" y="27"/>
                </a:cubicBezTo>
                <a:cubicBezTo>
                  <a:pt x="379" y="25"/>
                  <a:pt x="382" y="28"/>
                  <a:pt x="379" y="31"/>
                </a:cubicBezTo>
                <a:cubicBezTo>
                  <a:pt x="375" y="33"/>
                  <a:pt x="368" y="33"/>
                  <a:pt x="365" y="34"/>
                </a:cubicBezTo>
                <a:cubicBezTo>
                  <a:pt x="361" y="35"/>
                  <a:pt x="367" y="37"/>
                  <a:pt x="370" y="39"/>
                </a:cubicBezTo>
                <a:cubicBezTo>
                  <a:pt x="373" y="42"/>
                  <a:pt x="366" y="40"/>
                  <a:pt x="363" y="37"/>
                </a:cubicBezTo>
                <a:cubicBezTo>
                  <a:pt x="360" y="34"/>
                  <a:pt x="353" y="34"/>
                  <a:pt x="349" y="34"/>
                </a:cubicBezTo>
                <a:cubicBezTo>
                  <a:pt x="346" y="34"/>
                  <a:pt x="347" y="41"/>
                  <a:pt x="350" y="41"/>
                </a:cubicBezTo>
                <a:cubicBezTo>
                  <a:pt x="352" y="41"/>
                  <a:pt x="355" y="42"/>
                  <a:pt x="357" y="46"/>
                </a:cubicBezTo>
                <a:cubicBezTo>
                  <a:pt x="360" y="50"/>
                  <a:pt x="366" y="49"/>
                  <a:pt x="366" y="51"/>
                </a:cubicBezTo>
                <a:cubicBezTo>
                  <a:pt x="366" y="53"/>
                  <a:pt x="358" y="50"/>
                  <a:pt x="354" y="49"/>
                </a:cubicBezTo>
                <a:cubicBezTo>
                  <a:pt x="350" y="48"/>
                  <a:pt x="344" y="51"/>
                  <a:pt x="343" y="54"/>
                </a:cubicBezTo>
                <a:cubicBezTo>
                  <a:pt x="343" y="57"/>
                  <a:pt x="349" y="56"/>
                  <a:pt x="353" y="54"/>
                </a:cubicBezTo>
                <a:cubicBezTo>
                  <a:pt x="358" y="52"/>
                  <a:pt x="355" y="55"/>
                  <a:pt x="353" y="57"/>
                </a:cubicBezTo>
                <a:cubicBezTo>
                  <a:pt x="350" y="58"/>
                  <a:pt x="357" y="60"/>
                  <a:pt x="357" y="62"/>
                </a:cubicBezTo>
                <a:cubicBezTo>
                  <a:pt x="357" y="65"/>
                  <a:pt x="352" y="64"/>
                  <a:pt x="352" y="62"/>
                </a:cubicBezTo>
                <a:cubicBezTo>
                  <a:pt x="351" y="60"/>
                  <a:pt x="349" y="58"/>
                  <a:pt x="344" y="58"/>
                </a:cubicBezTo>
                <a:cubicBezTo>
                  <a:pt x="340" y="58"/>
                  <a:pt x="341" y="62"/>
                  <a:pt x="344" y="62"/>
                </a:cubicBezTo>
                <a:cubicBezTo>
                  <a:pt x="347" y="62"/>
                  <a:pt x="347" y="65"/>
                  <a:pt x="344" y="65"/>
                </a:cubicBezTo>
                <a:cubicBezTo>
                  <a:pt x="340" y="65"/>
                  <a:pt x="333" y="67"/>
                  <a:pt x="335" y="69"/>
                </a:cubicBezTo>
                <a:cubicBezTo>
                  <a:pt x="336" y="70"/>
                  <a:pt x="340" y="70"/>
                  <a:pt x="343" y="70"/>
                </a:cubicBezTo>
                <a:cubicBezTo>
                  <a:pt x="346" y="70"/>
                  <a:pt x="348" y="70"/>
                  <a:pt x="349" y="71"/>
                </a:cubicBezTo>
                <a:cubicBezTo>
                  <a:pt x="351" y="72"/>
                  <a:pt x="355" y="73"/>
                  <a:pt x="357" y="71"/>
                </a:cubicBezTo>
                <a:cubicBezTo>
                  <a:pt x="358" y="69"/>
                  <a:pt x="361" y="70"/>
                  <a:pt x="365" y="70"/>
                </a:cubicBezTo>
                <a:cubicBezTo>
                  <a:pt x="369" y="70"/>
                  <a:pt x="370" y="71"/>
                  <a:pt x="372" y="72"/>
                </a:cubicBezTo>
                <a:cubicBezTo>
                  <a:pt x="373" y="74"/>
                  <a:pt x="376" y="73"/>
                  <a:pt x="378" y="71"/>
                </a:cubicBezTo>
                <a:cubicBezTo>
                  <a:pt x="380" y="70"/>
                  <a:pt x="380" y="70"/>
                  <a:pt x="383" y="70"/>
                </a:cubicBezTo>
                <a:cubicBezTo>
                  <a:pt x="386" y="70"/>
                  <a:pt x="386" y="68"/>
                  <a:pt x="385" y="66"/>
                </a:cubicBezTo>
                <a:cubicBezTo>
                  <a:pt x="384" y="65"/>
                  <a:pt x="383" y="66"/>
                  <a:pt x="382" y="66"/>
                </a:cubicBezTo>
                <a:cubicBezTo>
                  <a:pt x="381" y="66"/>
                  <a:pt x="380" y="67"/>
                  <a:pt x="380" y="66"/>
                </a:cubicBezTo>
                <a:cubicBezTo>
                  <a:pt x="379" y="64"/>
                  <a:pt x="376" y="64"/>
                  <a:pt x="371" y="65"/>
                </a:cubicBezTo>
                <a:cubicBezTo>
                  <a:pt x="368" y="65"/>
                  <a:pt x="368" y="64"/>
                  <a:pt x="368" y="63"/>
                </a:cubicBezTo>
                <a:cubicBezTo>
                  <a:pt x="368" y="62"/>
                  <a:pt x="370" y="62"/>
                  <a:pt x="371" y="62"/>
                </a:cubicBezTo>
                <a:cubicBezTo>
                  <a:pt x="374" y="63"/>
                  <a:pt x="379" y="63"/>
                  <a:pt x="382" y="62"/>
                </a:cubicBezTo>
                <a:cubicBezTo>
                  <a:pt x="386" y="61"/>
                  <a:pt x="383" y="59"/>
                  <a:pt x="383" y="58"/>
                </a:cubicBezTo>
                <a:cubicBezTo>
                  <a:pt x="383" y="56"/>
                  <a:pt x="388" y="57"/>
                  <a:pt x="391" y="57"/>
                </a:cubicBezTo>
                <a:cubicBezTo>
                  <a:pt x="394" y="57"/>
                  <a:pt x="399" y="52"/>
                  <a:pt x="399" y="48"/>
                </a:cubicBezTo>
                <a:cubicBezTo>
                  <a:pt x="400" y="45"/>
                  <a:pt x="392" y="46"/>
                  <a:pt x="388" y="46"/>
                </a:cubicBezTo>
                <a:cubicBezTo>
                  <a:pt x="384" y="46"/>
                  <a:pt x="391" y="43"/>
                  <a:pt x="398" y="43"/>
                </a:cubicBezTo>
                <a:cubicBezTo>
                  <a:pt x="405" y="44"/>
                  <a:pt x="402" y="41"/>
                  <a:pt x="403" y="39"/>
                </a:cubicBezTo>
                <a:cubicBezTo>
                  <a:pt x="404" y="39"/>
                  <a:pt x="405" y="39"/>
                  <a:pt x="407" y="40"/>
                </a:cubicBezTo>
                <a:cubicBezTo>
                  <a:pt x="408" y="40"/>
                  <a:pt x="410" y="40"/>
                  <a:pt x="411" y="40"/>
                </a:cubicBezTo>
                <a:cubicBezTo>
                  <a:pt x="415" y="39"/>
                  <a:pt x="412" y="36"/>
                  <a:pt x="415" y="36"/>
                </a:cubicBezTo>
                <a:cubicBezTo>
                  <a:pt x="417" y="36"/>
                  <a:pt x="421" y="34"/>
                  <a:pt x="428" y="29"/>
                </a:cubicBezTo>
                <a:cubicBezTo>
                  <a:pt x="436" y="25"/>
                  <a:pt x="442" y="26"/>
                  <a:pt x="442" y="23"/>
                </a:cubicBezTo>
                <a:cubicBezTo>
                  <a:pt x="443" y="22"/>
                  <a:pt x="439" y="22"/>
                  <a:pt x="435" y="22"/>
                </a:cubicBezTo>
                <a:cubicBezTo>
                  <a:pt x="433" y="23"/>
                  <a:pt x="431" y="23"/>
                  <a:pt x="430" y="23"/>
                </a:cubicBezTo>
                <a:cubicBezTo>
                  <a:pt x="428" y="22"/>
                  <a:pt x="437" y="20"/>
                  <a:pt x="440" y="20"/>
                </a:cubicBezTo>
                <a:cubicBezTo>
                  <a:pt x="442" y="21"/>
                  <a:pt x="445" y="20"/>
                  <a:pt x="453" y="16"/>
                </a:cubicBezTo>
                <a:cubicBezTo>
                  <a:pt x="460" y="13"/>
                  <a:pt x="457" y="12"/>
                  <a:pt x="454" y="12"/>
                </a:cubicBezTo>
                <a:cubicBezTo>
                  <a:pt x="451" y="13"/>
                  <a:pt x="447" y="12"/>
                  <a:pt x="447" y="10"/>
                </a:cubicBezTo>
                <a:cubicBezTo>
                  <a:pt x="447" y="9"/>
                  <a:pt x="446" y="9"/>
                  <a:pt x="444" y="9"/>
                </a:cubicBezTo>
                <a:cubicBezTo>
                  <a:pt x="443" y="9"/>
                  <a:pt x="442" y="9"/>
                  <a:pt x="442" y="8"/>
                </a:cubicBezTo>
                <a:cubicBezTo>
                  <a:pt x="442" y="7"/>
                  <a:pt x="438" y="8"/>
                  <a:pt x="433" y="10"/>
                </a:cubicBezTo>
                <a:cubicBezTo>
                  <a:pt x="428" y="12"/>
                  <a:pt x="432" y="8"/>
                  <a:pt x="434" y="7"/>
                </a:cubicBezTo>
                <a:cubicBezTo>
                  <a:pt x="437" y="6"/>
                  <a:pt x="422" y="7"/>
                  <a:pt x="420" y="5"/>
                </a:cubicBezTo>
                <a:cubicBezTo>
                  <a:pt x="418" y="5"/>
                  <a:pt x="417" y="5"/>
                  <a:pt x="416" y="6"/>
                </a:cubicBezTo>
                <a:cubicBezTo>
                  <a:pt x="415" y="6"/>
                  <a:pt x="413" y="7"/>
                  <a:pt x="412" y="6"/>
                </a:cubicBezTo>
                <a:cubicBezTo>
                  <a:pt x="410" y="4"/>
                  <a:pt x="404" y="6"/>
                  <a:pt x="405" y="7"/>
                </a:cubicBezTo>
                <a:cubicBezTo>
                  <a:pt x="405" y="9"/>
                  <a:pt x="404" y="9"/>
                  <a:pt x="402" y="7"/>
                </a:cubicBezTo>
                <a:cubicBezTo>
                  <a:pt x="400" y="6"/>
                  <a:pt x="398" y="6"/>
                  <a:pt x="396" y="7"/>
                </a:cubicBezTo>
                <a:cubicBezTo>
                  <a:pt x="394" y="7"/>
                  <a:pt x="393" y="7"/>
                  <a:pt x="391" y="7"/>
                </a:cubicBezTo>
                <a:cubicBezTo>
                  <a:pt x="389" y="6"/>
                  <a:pt x="389" y="7"/>
                  <a:pt x="388" y="8"/>
                </a:cubicBezTo>
                <a:cubicBezTo>
                  <a:pt x="387" y="8"/>
                  <a:pt x="387" y="9"/>
                  <a:pt x="384" y="8"/>
                </a:cubicBezTo>
                <a:cubicBezTo>
                  <a:pt x="380" y="6"/>
                  <a:pt x="375" y="7"/>
                  <a:pt x="377" y="8"/>
                </a:cubicBezTo>
                <a:cubicBezTo>
                  <a:pt x="378" y="8"/>
                  <a:pt x="376" y="9"/>
                  <a:pt x="374" y="9"/>
                </a:cubicBezTo>
                <a:cubicBezTo>
                  <a:pt x="373" y="8"/>
                  <a:pt x="371" y="9"/>
                  <a:pt x="372" y="11"/>
                </a:cubicBezTo>
                <a:cubicBezTo>
                  <a:pt x="372" y="12"/>
                  <a:pt x="371" y="12"/>
                  <a:pt x="369" y="12"/>
                </a:cubicBezTo>
                <a:cubicBezTo>
                  <a:pt x="367" y="11"/>
                  <a:pt x="365" y="11"/>
                  <a:pt x="365" y="12"/>
                </a:cubicBezTo>
                <a:cubicBezTo>
                  <a:pt x="365" y="14"/>
                  <a:pt x="362" y="16"/>
                  <a:pt x="360" y="14"/>
                </a:cubicBezTo>
                <a:cubicBezTo>
                  <a:pt x="357" y="12"/>
                  <a:pt x="350" y="11"/>
                  <a:pt x="352" y="13"/>
                </a:cubicBezTo>
                <a:cubicBezTo>
                  <a:pt x="354" y="15"/>
                  <a:pt x="346" y="14"/>
                  <a:pt x="348" y="15"/>
                </a:cubicBezTo>
                <a:cubicBezTo>
                  <a:pt x="350" y="17"/>
                  <a:pt x="345" y="18"/>
                  <a:pt x="345" y="17"/>
                </a:cubicBezTo>
                <a:cubicBezTo>
                  <a:pt x="345" y="16"/>
                  <a:pt x="341" y="15"/>
                  <a:pt x="339" y="16"/>
                </a:cubicBezTo>
                <a:cubicBezTo>
                  <a:pt x="337" y="18"/>
                  <a:pt x="336" y="20"/>
                  <a:pt x="335" y="19"/>
                </a:cubicBezTo>
                <a:cubicBezTo>
                  <a:pt x="334" y="18"/>
                  <a:pt x="330" y="18"/>
                  <a:pt x="326" y="20"/>
                </a:cubicBezTo>
                <a:cubicBezTo>
                  <a:pt x="322" y="21"/>
                  <a:pt x="327" y="23"/>
                  <a:pt x="330" y="21"/>
                </a:cubicBezTo>
                <a:moveTo>
                  <a:pt x="377" y="183"/>
                </a:moveTo>
                <a:cubicBezTo>
                  <a:pt x="378" y="183"/>
                  <a:pt x="381" y="178"/>
                  <a:pt x="378" y="179"/>
                </a:cubicBezTo>
                <a:cubicBezTo>
                  <a:pt x="374" y="179"/>
                  <a:pt x="375" y="184"/>
                  <a:pt x="377" y="183"/>
                </a:cubicBezTo>
                <a:moveTo>
                  <a:pt x="360" y="179"/>
                </a:moveTo>
                <a:cubicBezTo>
                  <a:pt x="363" y="181"/>
                  <a:pt x="368" y="176"/>
                  <a:pt x="368" y="174"/>
                </a:cubicBezTo>
                <a:cubicBezTo>
                  <a:pt x="367" y="173"/>
                  <a:pt x="357" y="177"/>
                  <a:pt x="360" y="179"/>
                </a:cubicBezTo>
                <a:moveTo>
                  <a:pt x="374" y="169"/>
                </a:moveTo>
                <a:cubicBezTo>
                  <a:pt x="374" y="167"/>
                  <a:pt x="368" y="166"/>
                  <a:pt x="368" y="164"/>
                </a:cubicBezTo>
                <a:cubicBezTo>
                  <a:pt x="369" y="162"/>
                  <a:pt x="362" y="160"/>
                  <a:pt x="360" y="159"/>
                </a:cubicBezTo>
                <a:cubicBezTo>
                  <a:pt x="358" y="158"/>
                  <a:pt x="355" y="158"/>
                  <a:pt x="355" y="155"/>
                </a:cubicBezTo>
                <a:cubicBezTo>
                  <a:pt x="355" y="153"/>
                  <a:pt x="350" y="155"/>
                  <a:pt x="350" y="158"/>
                </a:cubicBezTo>
                <a:cubicBezTo>
                  <a:pt x="350" y="161"/>
                  <a:pt x="348" y="161"/>
                  <a:pt x="349" y="164"/>
                </a:cubicBezTo>
                <a:cubicBezTo>
                  <a:pt x="350" y="167"/>
                  <a:pt x="345" y="168"/>
                  <a:pt x="345" y="170"/>
                </a:cubicBezTo>
                <a:cubicBezTo>
                  <a:pt x="346" y="171"/>
                  <a:pt x="348" y="169"/>
                  <a:pt x="350" y="169"/>
                </a:cubicBezTo>
                <a:cubicBezTo>
                  <a:pt x="353" y="169"/>
                  <a:pt x="350" y="173"/>
                  <a:pt x="353" y="173"/>
                </a:cubicBezTo>
                <a:cubicBezTo>
                  <a:pt x="355" y="173"/>
                  <a:pt x="359" y="170"/>
                  <a:pt x="360" y="169"/>
                </a:cubicBezTo>
                <a:cubicBezTo>
                  <a:pt x="361" y="167"/>
                  <a:pt x="363" y="167"/>
                  <a:pt x="365" y="169"/>
                </a:cubicBezTo>
                <a:cubicBezTo>
                  <a:pt x="368" y="171"/>
                  <a:pt x="374" y="171"/>
                  <a:pt x="374" y="169"/>
                </a:cubicBezTo>
                <a:moveTo>
                  <a:pt x="409" y="116"/>
                </a:moveTo>
                <a:cubicBezTo>
                  <a:pt x="411" y="116"/>
                  <a:pt x="413" y="115"/>
                  <a:pt x="413" y="113"/>
                </a:cubicBezTo>
                <a:cubicBezTo>
                  <a:pt x="412" y="111"/>
                  <a:pt x="407" y="111"/>
                  <a:pt x="406" y="113"/>
                </a:cubicBezTo>
                <a:cubicBezTo>
                  <a:pt x="405" y="115"/>
                  <a:pt x="402" y="111"/>
                  <a:pt x="402" y="109"/>
                </a:cubicBezTo>
                <a:cubicBezTo>
                  <a:pt x="402" y="107"/>
                  <a:pt x="395" y="109"/>
                  <a:pt x="396" y="106"/>
                </a:cubicBezTo>
                <a:cubicBezTo>
                  <a:pt x="397" y="103"/>
                  <a:pt x="389" y="103"/>
                  <a:pt x="387" y="103"/>
                </a:cubicBezTo>
                <a:cubicBezTo>
                  <a:pt x="385" y="103"/>
                  <a:pt x="382" y="104"/>
                  <a:pt x="382" y="106"/>
                </a:cubicBezTo>
                <a:cubicBezTo>
                  <a:pt x="383" y="108"/>
                  <a:pt x="380" y="107"/>
                  <a:pt x="380" y="105"/>
                </a:cubicBezTo>
                <a:cubicBezTo>
                  <a:pt x="379" y="103"/>
                  <a:pt x="374" y="107"/>
                  <a:pt x="373" y="107"/>
                </a:cubicBezTo>
                <a:cubicBezTo>
                  <a:pt x="371" y="107"/>
                  <a:pt x="374" y="102"/>
                  <a:pt x="373" y="100"/>
                </a:cubicBezTo>
                <a:cubicBezTo>
                  <a:pt x="372" y="99"/>
                  <a:pt x="371" y="98"/>
                  <a:pt x="370" y="95"/>
                </a:cubicBezTo>
                <a:cubicBezTo>
                  <a:pt x="369" y="92"/>
                  <a:pt x="363" y="94"/>
                  <a:pt x="362" y="95"/>
                </a:cubicBezTo>
                <a:cubicBezTo>
                  <a:pt x="360" y="97"/>
                  <a:pt x="355" y="96"/>
                  <a:pt x="353" y="99"/>
                </a:cubicBezTo>
                <a:cubicBezTo>
                  <a:pt x="350" y="101"/>
                  <a:pt x="353" y="104"/>
                  <a:pt x="354" y="105"/>
                </a:cubicBezTo>
                <a:cubicBezTo>
                  <a:pt x="355" y="106"/>
                  <a:pt x="350" y="107"/>
                  <a:pt x="352" y="109"/>
                </a:cubicBezTo>
                <a:cubicBezTo>
                  <a:pt x="353" y="110"/>
                  <a:pt x="356" y="110"/>
                  <a:pt x="356" y="112"/>
                </a:cubicBezTo>
                <a:cubicBezTo>
                  <a:pt x="357" y="115"/>
                  <a:pt x="350" y="111"/>
                  <a:pt x="349" y="109"/>
                </a:cubicBezTo>
                <a:cubicBezTo>
                  <a:pt x="348" y="107"/>
                  <a:pt x="350" y="105"/>
                  <a:pt x="348" y="104"/>
                </a:cubicBezTo>
                <a:cubicBezTo>
                  <a:pt x="347" y="102"/>
                  <a:pt x="348" y="100"/>
                  <a:pt x="350" y="98"/>
                </a:cubicBezTo>
                <a:cubicBezTo>
                  <a:pt x="353" y="95"/>
                  <a:pt x="355" y="96"/>
                  <a:pt x="355" y="94"/>
                </a:cubicBezTo>
                <a:cubicBezTo>
                  <a:pt x="355" y="93"/>
                  <a:pt x="344" y="93"/>
                  <a:pt x="338" y="98"/>
                </a:cubicBezTo>
                <a:cubicBezTo>
                  <a:pt x="332" y="104"/>
                  <a:pt x="334" y="111"/>
                  <a:pt x="334" y="113"/>
                </a:cubicBezTo>
                <a:cubicBezTo>
                  <a:pt x="334" y="114"/>
                  <a:pt x="340" y="114"/>
                  <a:pt x="343" y="115"/>
                </a:cubicBezTo>
                <a:cubicBezTo>
                  <a:pt x="346" y="116"/>
                  <a:pt x="345" y="117"/>
                  <a:pt x="342" y="116"/>
                </a:cubicBezTo>
                <a:cubicBezTo>
                  <a:pt x="340" y="116"/>
                  <a:pt x="336" y="115"/>
                  <a:pt x="336" y="117"/>
                </a:cubicBezTo>
                <a:cubicBezTo>
                  <a:pt x="336" y="119"/>
                  <a:pt x="341" y="122"/>
                  <a:pt x="344" y="121"/>
                </a:cubicBezTo>
                <a:cubicBezTo>
                  <a:pt x="347" y="120"/>
                  <a:pt x="347" y="120"/>
                  <a:pt x="348" y="122"/>
                </a:cubicBezTo>
                <a:cubicBezTo>
                  <a:pt x="350" y="124"/>
                  <a:pt x="353" y="123"/>
                  <a:pt x="357" y="123"/>
                </a:cubicBezTo>
                <a:cubicBezTo>
                  <a:pt x="360" y="124"/>
                  <a:pt x="365" y="125"/>
                  <a:pt x="366" y="125"/>
                </a:cubicBezTo>
                <a:cubicBezTo>
                  <a:pt x="368" y="125"/>
                  <a:pt x="370" y="124"/>
                  <a:pt x="371" y="123"/>
                </a:cubicBezTo>
                <a:cubicBezTo>
                  <a:pt x="371" y="123"/>
                  <a:pt x="373" y="123"/>
                  <a:pt x="376" y="124"/>
                </a:cubicBezTo>
                <a:cubicBezTo>
                  <a:pt x="377" y="124"/>
                  <a:pt x="379" y="125"/>
                  <a:pt x="380" y="125"/>
                </a:cubicBezTo>
                <a:cubicBezTo>
                  <a:pt x="382" y="124"/>
                  <a:pt x="381" y="123"/>
                  <a:pt x="380" y="122"/>
                </a:cubicBezTo>
                <a:cubicBezTo>
                  <a:pt x="378" y="121"/>
                  <a:pt x="379" y="119"/>
                  <a:pt x="381" y="120"/>
                </a:cubicBezTo>
                <a:cubicBezTo>
                  <a:pt x="382" y="121"/>
                  <a:pt x="385" y="121"/>
                  <a:pt x="386" y="123"/>
                </a:cubicBezTo>
                <a:cubicBezTo>
                  <a:pt x="386" y="125"/>
                  <a:pt x="388" y="124"/>
                  <a:pt x="388" y="125"/>
                </a:cubicBezTo>
                <a:cubicBezTo>
                  <a:pt x="388" y="126"/>
                  <a:pt x="394" y="128"/>
                  <a:pt x="394" y="129"/>
                </a:cubicBezTo>
                <a:cubicBezTo>
                  <a:pt x="395" y="131"/>
                  <a:pt x="389" y="132"/>
                  <a:pt x="390" y="133"/>
                </a:cubicBezTo>
                <a:cubicBezTo>
                  <a:pt x="392" y="134"/>
                  <a:pt x="395" y="131"/>
                  <a:pt x="397" y="131"/>
                </a:cubicBezTo>
                <a:cubicBezTo>
                  <a:pt x="398" y="131"/>
                  <a:pt x="398" y="132"/>
                  <a:pt x="399" y="133"/>
                </a:cubicBezTo>
                <a:cubicBezTo>
                  <a:pt x="399" y="134"/>
                  <a:pt x="400" y="136"/>
                  <a:pt x="401" y="135"/>
                </a:cubicBezTo>
                <a:cubicBezTo>
                  <a:pt x="403" y="134"/>
                  <a:pt x="405" y="136"/>
                  <a:pt x="407" y="139"/>
                </a:cubicBezTo>
                <a:cubicBezTo>
                  <a:pt x="409" y="143"/>
                  <a:pt x="407" y="146"/>
                  <a:pt x="407" y="147"/>
                </a:cubicBezTo>
                <a:cubicBezTo>
                  <a:pt x="407" y="148"/>
                  <a:pt x="412" y="148"/>
                  <a:pt x="414" y="146"/>
                </a:cubicBezTo>
                <a:cubicBezTo>
                  <a:pt x="417" y="145"/>
                  <a:pt x="419" y="148"/>
                  <a:pt x="421" y="149"/>
                </a:cubicBezTo>
                <a:cubicBezTo>
                  <a:pt x="423" y="151"/>
                  <a:pt x="414" y="154"/>
                  <a:pt x="415" y="152"/>
                </a:cubicBezTo>
                <a:cubicBezTo>
                  <a:pt x="415" y="151"/>
                  <a:pt x="409" y="146"/>
                  <a:pt x="404" y="148"/>
                </a:cubicBezTo>
                <a:cubicBezTo>
                  <a:pt x="398" y="151"/>
                  <a:pt x="402" y="154"/>
                  <a:pt x="403" y="156"/>
                </a:cubicBezTo>
                <a:cubicBezTo>
                  <a:pt x="403" y="158"/>
                  <a:pt x="398" y="159"/>
                  <a:pt x="393" y="158"/>
                </a:cubicBezTo>
                <a:cubicBezTo>
                  <a:pt x="388" y="156"/>
                  <a:pt x="389" y="159"/>
                  <a:pt x="387" y="159"/>
                </a:cubicBezTo>
                <a:cubicBezTo>
                  <a:pt x="385" y="159"/>
                  <a:pt x="383" y="162"/>
                  <a:pt x="385" y="164"/>
                </a:cubicBezTo>
                <a:cubicBezTo>
                  <a:pt x="386" y="165"/>
                  <a:pt x="388" y="165"/>
                  <a:pt x="390" y="165"/>
                </a:cubicBezTo>
                <a:cubicBezTo>
                  <a:pt x="392" y="165"/>
                  <a:pt x="393" y="164"/>
                  <a:pt x="394" y="165"/>
                </a:cubicBezTo>
                <a:cubicBezTo>
                  <a:pt x="397" y="165"/>
                  <a:pt x="398" y="166"/>
                  <a:pt x="398" y="164"/>
                </a:cubicBezTo>
                <a:cubicBezTo>
                  <a:pt x="399" y="162"/>
                  <a:pt x="402" y="163"/>
                  <a:pt x="405" y="163"/>
                </a:cubicBezTo>
                <a:cubicBezTo>
                  <a:pt x="407" y="164"/>
                  <a:pt x="406" y="167"/>
                  <a:pt x="409" y="168"/>
                </a:cubicBezTo>
                <a:cubicBezTo>
                  <a:pt x="412" y="168"/>
                  <a:pt x="410" y="171"/>
                  <a:pt x="412" y="173"/>
                </a:cubicBezTo>
                <a:cubicBezTo>
                  <a:pt x="414" y="175"/>
                  <a:pt x="420" y="174"/>
                  <a:pt x="422" y="176"/>
                </a:cubicBezTo>
                <a:cubicBezTo>
                  <a:pt x="424" y="179"/>
                  <a:pt x="434" y="183"/>
                  <a:pt x="435" y="181"/>
                </a:cubicBezTo>
                <a:cubicBezTo>
                  <a:pt x="437" y="180"/>
                  <a:pt x="427" y="171"/>
                  <a:pt x="424" y="170"/>
                </a:cubicBezTo>
                <a:cubicBezTo>
                  <a:pt x="421" y="169"/>
                  <a:pt x="427" y="168"/>
                  <a:pt x="431" y="171"/>
                </a:cubicBezTo>
                <a:cubicBezTo>
                  <a:pt x="434" y="174"/>
                  <a:pt x="439" y="175"/>
                  <a:pt x="442" y="172"/>
                </a:cubicBezTo>
                <a:cubicBezTo>
                  <a:pt x="445" y="169"/>
                  <a:pt x="440" y="170"/>
                  <a:pt x="440" y="167"/>
                </a:cubicBezTo>
                <a:cubicBezTo>
                  <a:pt x="440" y="165"/>
                  <a:pt x="438" y="161"/>
                  <a:pt x="435" y="161"/>
                </a:cubicBezTo>
                <a:cubicBezTo>
                  <a:pt x="433" y="161"/>
                  <a:pt x="426" y="156"/>
                  <a:pt x="428" y="155"/>
                </a:cubicBezTo>
                <a:cubicBezTo>
                  <a:pt x="431" y="154"/>
                  <a:pt x="428" y="152"/>
                  <a:pt x="430" y="150"/>
                </a:cubicBezTo>
                <a:cubicBezTo>
                  <a:pt x="431" y="148"/>
                  <a:pt x="433" y="152"/>
                  <a:pt x="436" y="152"/>
                </a:cubicBezTo>
                <a:cubicBezTo>
                  <a:pt x="438" y="152"/>
                  <a:pt x="438" y="155"/>
                  <a:pt x="442" y="158"/>
                </a:cubicBezTo>
                <a:cubicBezTo>
                  <a:pt x="445" y="161"/>
                  <a:pt x="446" y="159"/>
                  <a:pt x="446" y="157"/>
                </a:cubicBezTo>
                <a:cubicBezTo>
                  <a:pt x="447" y="155"/>
                  <a:pt x="451" y="157"/>
                  <a:pt x="451" y="155"/>
                </a:cubicBezTo>
                <a:cubicBezTo>
                  <a:pt x="450" y="153"/>
                  <a:pt x="454" y="150"/>
                  <a:pt x="456" y="149"/>
                </a:cubicBezTo>
                <a:cubicBezTo>
                  <a:pt x="458" y="148"/>
                  <a:pt x="454" y="146"/>
                  <a:pt x="451" y="146"/>
                </a:cubicBezTo>
                <a:cubicBezTo>
                  <a:pt x="448" y="146"/>
                  <a:pt x="448" y="144"/>
                  <a:pt x="448" y="143"/>
                </a:cubicBezTo>
                <a:cubicBezTo>
                  <a:pt x="448" y="142"/>
                  <a:pt x="442" y="139"/>
                  <a:pt x="440" y="139"/>
                </a:cubicBezTo>
                <a:cubicBezTo>
                  <a:pt x="438" y="140"/>
                  <a:pt x="435" y="137"/>
                  <a:pt x="433" y="136"/>
                </a:cubicBezTo>
                <a:cubicBezTo>
                  <a:pt x="430" y="136"/>
                  <a:pt x="427" y="134"/>
                  <a:pt x="427" y="132"/>
                </a:cubicBezTo>
                <a:cubicBezTo>
                  <a:pt x="427" y="130"/>
                  <a:pt x="428" y="131"/>
                  <a:pt x="430" y="131"/>
                </a:cubicBezTo>
                <a:cubicBezTo>
                  <a:pt x="431" y="131"/>
                  <a:pt x="432" y="131"/>
                  <a:pt x="433" y="130"/>
                </a:cubicBezTo>
                <a:cubicBezTo>
                  <a:pt x="434" y="128"/>
                  <a:pt x="428" y="129"/>
                  <a:pt x="428" y="128"/>
                </a:cubicBezTo>
                <a:cubicBezTo>
                  <a:pt x="428" y="126"/>
                  <a:pt x="429" y="127"/>
                  <a:pt x="430" y="126"/>
                </a:cubicBezTo>
                <a:cubicBezTo>
                  <a:pt x="431" y="125"/>
                  <a:pt x="429" y="123"/>
                  <a:pt x="428" y="123"/>
                </a:cubicBezTo>
                <a:cubicBezTo>
                  <a:pt x="427" y="122"/>
                  <a:pt x="426" y="124"/>
                  <a:pt x="425" y="124"/>
                </a:cubicBezTo>
                <a:cubicBezTo>
                  <a:pt x="424" y="124"/>
                  <a:pt x="425" y="122"/>
                  <a:pt x="426" y="121"/>
                </a:cubicBezTo>
                <a:cubicBezTo>
                  <a:pt x="427" y="119"/>
                  <a:pt x="421" y="118"/>
                  <a:pt x="419" y="119"/>
                </a:cubicBezTo>
                <a:cubicBezTo>
                  <a:pt x="417" y="119"/>
                  <a:pt x="416" y="118"/>
                  <a:pt x="416" y="116"/>
                </a:cubicBezTo>
                <a:cubicBezTo>
                  <a:pt x="416" y="115"/>
                  <a:pt x="412" y="116"/>
                  <a:pt x="411" y="118"/>
                </a:cubicBezTo>
                <a:cubicBezTo>
                  <a:pt x="409" y="119"/>
                  <a:pt x="407" y="116"/>
                  <a:pt x="409" y="116"/>
                </a:cubicBezTo>
                <a:moveTo>
                  <a:pt x="396" y="143"/>
                </a:moveTo>
                <a:cubicBezTo>
                  <a:pt x="398" y="143"/>
                  <a:pt x="398" y="139"/>
                  <a:pt x="396" y="138"/>
                </a:cubicBezTo>
                <a:cubicBezTo>
                  <a:pt x="395" y="136"/>
                  <a:pt x="393" y="136"/>
                  <a:pt x="391" y="136"/>
                </a:cubicBezTo>
                <a:cubicBezTo>
                  <a:pt x="389" y="136"/>
                  <a:pt x="385" y="140"/>
                  <a:pt x="387" y="143"/>
                </a:cubicBezTo>
                <a:cubicBezTo>
                  <a:pt x="389" y="146"/>
                  <a:pt x="394" y="144"/>
                  <a:pt x="396" y="143"/>
                </a:cubicBezTo>
                <a:moveTo>
                  <a:pt x="372" y="94"/>
                </a:moveTo>
                <a:cubicBezTo>
                  <a:pt x="371" y="97"/>
                  <a:pt x="375" y="97"/>
                  <a:pt x="375" y="100"/>
                </a:cubicBezTo>
                <a:cubicBezTo>
                  <a:pt x="375" y="102"/>
                  <a:pt x="379" y="103"/>
                  <a:pt x="381" y="102"/>
                </a:cubicBezTo>
                <a:cubicBezTo>
                  <a:pt x="383" y="101"/>
                  <a:pt x="385" y="101"/>
                  <a:pt x="387" y="101"/>
                </a:cubicBezTo>
                <a:cubicBezTo>
                  <a:pt x="389" y="101"/>
                  <a:pt x="392" y="101"/>
                  <a:pt x="392" y="100"/>
                </a:cubicBezTo>
                <a:cubicBezTo>
                  <a:pt x="392" y="98"/>
                  <a:pt x="384" y="94"/>
                  <a:pt x="381" y="95"/>
                </a:cubicBezTo>
                <a:cubicBezTo>
                  <a:pt x="380" y="95"/>
                  <a:pt x="378" y="94"/>
                  <a:pt x="377" y="94"/>
                </a:cubicBezTo>
                <a:cubicBezTo>
                  <a:pt x="375" y="93"/>
                  <a:pt x="373" y="93"/>
                  <a:pt x="372" y="94"/>
                </a:cubicBezTo>
                <a:moveTo>
                  <a:pt x="443" y="255"/>
                </a:moveTo>
                <a:cubicBezTo>
                  <a:pt x="443" y="256"/>
                  <a:pt x="454" y="261"/>
                  <a:pt x="455" y="258"/>
                </a:cubicBezTo>
                <a:cubicBezTo>
                  <a:pt x="455" y="256"/>
                  <a:pt x="443" y="253"/>
                  <a:pt x="443" y="255"/>
                </a:cubicBezTo>
                <a:moveTo>
                  <a:pt x="400" y="400"/>
                </a:moveTo>
                <a:cubicBezTo>
                  <a:pt x="401" y="399"/>
                  <a:pt x="395" y="395"/>
                  <a:pt x="392" y="395"/>
                </a:cubicBezTo>
                <a:cubicBezTo>
                  <a:pt x="389" y="395"/>
                  <a:pt x="380" y="389"/>
                  <a:pt x="372" y="387"/>
                </a:cubicBezTo>
                <a:cubicBezTo>
                  <a:pt x="363" y="385"/>
                  <a:pt x="356" y="391"/>
                  <a:pt x="357" y="392"/>
                </a:cubicBezTo>
                <a:cubicBezTo>
                  <a:pt x="358" y="394"/>
                  <a:pt x="362" y="391"/>
                  <a:pt x="364" y="389"/>
                </a:cubicBezTo>
                <a:cubicBezTo>
                  <a:pt x="366" y="387"/>
                  <a:pt x="368" y="390"/>
                  <a:pt x="368" y="391"/>
                </a:cubicBezTo>
                <a:cubicBezTo>
                  <a:pt x="368" y="392"/>
                  <a:pt x="371" y="392"/>
                  <a:pt x="375" y="392"/>
                </a:cubicBezTo>
                <a:cubicBezTo>
                  <a:pt x="380" y="393"/>
                  <a:pt x="380" y="396"/>
                  <a:pt x="384" y="397"/>
                </a:cubicBezTo>
                <a:cubicBezTo>
                  <a:pt x="389" y="398"/>
                  <a:pt x="384" y="400"/>
                  <a:pt x="386" y="400"/>
                </a:cubicBezTo>
                <a:cubicBezTo>
                  <a:pt x="389" y="401"/>
                  <a:pt x="399" y="401"/>
                  <a:pt x="400" y="400"/>
                </a:cubicBezTo>
                <a:moveTo>
                  <a:pt x="383" y="408"/>
                </a:moveTo>
                <a:cubicBezTo>
                  <a:pt x="383" y="410"/>
                  <a:pt x="391" y="412"/>
                  <a:pt x="391" y="410"/>
                </a:cubicBezTo>
                <a:cubicBezTo>
                  <a:pt x="392" y="408"/>
                  <a:pt x="382" y="407"/>
                  <a:pt x="383" y="408"/>
                </a:cubicBezTo>
                <a:moveTo>
                  <a:pt x="431" y="409"/>
                </a:moveTo>
                <a:cubicBezTo>
                  <a:pt x="433" y="411"/>
                  <a:pt x="438" y="410"/>
                  <a:pt x="438" y="409"/>
                </a:cubicBezTo>
                <a:cubicBezTo>
                  <a:pt x="439" y="407"/>
                  <a:pt x="429" y="406"/>
                  <a:pt x="431" y="409"/>
                </a:cubicBezTo>
                <a:moveTo>
                  <a:pt x="405" y="409"/>
                </a:moveTo>
                <a:cubicBezTo>
                  <a:pt x="408" y="408"/>
                  <a:pt x="410" y="410"/>
                  <a:pt x="411" y="410"/>
                </a:cubicBezTo>
                <a:cubicBezTo>
                  <a:pt x="413" y="411"/>
                  <a:pt x="413" y="410"/>
                  <a:pt x="416" y="408"/>
                </a:cubicBezTo>
                <a:cubicBezTo>
                  <a:pt x="418" y="408"/>
                  <a:pt x="419" y="408"/>
                  <a:pt x="421" y="408"/>
                </a:cubicBezTo>
                <a:cubicBezTo>
                  <a:pt x="423" y="408"/>
                  <a:pt x="425" y="408"/>
                  <a:pt x="425" y="407"/>
                </a:cubicBezTo>
                <a:cubicBezTo>
                  <a:pt x="425" y="404"/>
                  <a:pt x="416" y="401"/>
                  <a:pt x="414" y="402"/>
                </a:cubicBezTo>
                <a:cubicBezTo>
                  <a:pt x="413" y="402"/>
                  <a:pt x="411" y="402"/>
                  <a:pt x="410" y="401"/>
                </a:cubicBezTo>
                <a:cubicBezTo>
                  <a:pt x="408" y="401"/>
                  <a:pt x="406" y="400"/>
                  <a:pt x="405" y="401"/>
                </a:cubicBezTo>
                <a:cubicBezTo>
                  <a:pt x="403" y="402"/>
                  <a:pt x="408" y="405"/>
                  <a:pt x="408" y="407"/>
                </a:cubicBezTo>
                <a:cubicBezTo>
                  <a:pt x="408" y="407"/>
                  <a:pt x="406" y="407"/>
                  <a:pt x="404" y="407"/>
                </a:cubicBezTo>
                <a:cubicBezTo>
                  <a:pt x="402" y="407"/>
                  <a:pt x="400" y="407"/>
                  <a:pt x="399" y="408"/>
                </a:cubicBezTo>
                <a:cubicBezTo>
                  <a:pt x="399" y="409"/>
                  <a:pt x="402" y="410"/>
                  <a:pt x="405" y="409"/>
                </a:cubicBezTo>
                <a:moveTo>
                  <a:pt x="464" y="734"/>
                </a:moveTo>
                <a:cubicBezTo>
                  <a:pt x="465" y="735"/>
                  <a:pt x="471" y="732"/>
                  <a:pt x="471" y="731"/>
                </a:cubicBezTo>
                <a:cubicBezTo>
                  <a:pt x="469" y="728"/>
                  <a:pt x="462" y="733"/>
                  <a:pt x="464" y="734"/>
                </a:cubicBezTo>
                <a:moveTo>
                  <a:pt x="463" y="729"/>
                </a:moveTo>
                <a:cubicBezTo>
                  <a:pt x="461" y="728"/>
                  <a:pt x="456" y="733"/>
                  <a:pt x="458" y="734"/>
                </a:cubicBezTo>
                <a:cubicBezTo>
                  <a:pt x="460" y="735"/>
                  <a:pt x="465" y="729"/>
                  <a:pt x="463" y="729"/>
                </a:cubicBezTo>
                <a:moveTo>
                  <a:pt x="327" y="487"/>
                </a:moveTo>
                <a:cubicBezTo>
                  <a:pt x="325" y="490"/>
                  <a:pt x="329" y="493"/>
                  <a:pt x="330" y="492"/>
                </a:cubicBezTo>
                <a:cubicBezTo>
                  <a:pt x="331" y="490"/>
                  <a:pt x="329" y="484"/>
                  <a:pt x="327" y="487"/>
                </a:cubicBezTo>
                <a:moveTo>
                  <a:pt x="624" y="123"/>
                </a:moveTo>
                <a:cubicBezTo>
                  <a:pt x="623" y="124"/>
                  <a:pt x="619" y="124"/>
                  <a:pt x="617" y="123"/>
                </a:cubicBezTo>
                <a:cubicBezTo>
                  <a:pt x="614" y="123"/>
                  <a:pt x="610" y="120"/>
                  <a:pt x="607" y="122"/>
                </a:cubicBezTo>
                <a:cubicBezTo>
                  <a:pt x="604" y="124"/>
                  <a:pt x="606" y="120"/>
                  <a:pt x="609" y="119"/>
                </a:cubicBezTo>
                <a:cubicBezTo>
                  <a:pt x="611" y="119"/>
                  <a:pt x="610" y="118"/>
                  <a:pt x="609" y="115"/>
                </a:cubicBezTo>
                <a:cubicBezTo>
                  <a:pt x="609" y="113"/>
                  <a:pt x="613" y="114"/>
                  <a:pt x="615" y="117"/>
                </a:cubicBezTo>
                <a:cubicBezTo>
                  <a:pt x="617" y="120"/>
                  <a:pt x="621" y="121"/>
                  <a:pt x="625" y="120"/>
                </a:cubicBezTo>
                <a:cubicBezTo>
                  <a:pt x="628" y="119"/>
                  <a:pt x="625" y="117"/>
                  <a:pt x="626" y="115"/>
                </a:cubicBezTo>
                <a:cubicBezTo>
                  <a:pt x="628" y="113"/>
                  <a:pt x="616" y="107"/>
                  <a:pt x="615" y="105"/>
                </a:cubicBezTo>
                <a:cubicBezTo>
                  <a:pt x="615" y="103"/>
                  <a:pt x="618" y="104"/>
                  <a:pt x="621" y="106"/>
                </a:cubicBezTo>
                <a:cubicBezTo>
                  <a:pt x="625" y="107"/>
                  <a:pt x="625" y="103"/>
                  <a:pt x="625" y="101"/>
                </a:cubicBezTo>
                <a:cubicBezTo>
                  <a:pt x="625" y="100"/>
                  <a:pt x="618" y="99"/>
                  <a:pt x="615" y="101"/>
                </a:cubicBezTo>
                <a:cubicBezTo>
                  <a:pt x="612" y="103"/>
                  <a:pt x="609" y="99"/>
                  <a:pt x="613" y="98"/>
                </a:cubicBezTo>
                <a:cubicBezTo>
                  <a:pt x="618" y="98"/>
                  <a:pt x="614" y="96"/>
                  <a:pt x="615" y="95"/>
                </a:cubicBezTo>
                <a:cubicBezTo>
                  <a:pt x="616" y="94"/>
                  <a:pt x="617" y="95"/>
                  <a:pt x="619" y="96"/>
                </a:cubicBezTo>
                <a:cubicBezTo>
                  <a:pt x="621" y="97"/>
                  <a:pt x="623" y="98"/>
                  <a:pt x="624" y="98"/>
                </a:cubicBezTo>
                <a:cubicBezTo>
                  <a:pt x="627" y="97"/>
                  <a:pt x="629" y="98"/>
                  <a:pt x="632" y="96"/>
                </a:cubicBezTo>
                <a:cubicBezTo>
                  <a:pt x="634" y="94"/>
                  <a:pt x="627" y="92"/>
                  <a:pt x="626" y="91"/>
                </a:cubicBezTo>
                <a:cubicBezTo>
                  <a:pt x="625" y="89"/>
                  <a:pt x="633" y="90"/>
                  <a:pt x="635" y="90"/>
                </a:cubicBezTo>
                <a:cubicBezTo>
                  <a:pt x="637" y="90"/>
                  <a:pt x="637" y="89"/>
                  <a:pt x="638" y="88"/>
                </a:cubicBezTo>
                <a:cubicBezTo>
                  <a:pt x="638" y="87"/>
                  <a:pt x="638" y="86"/>
                  <a:pt x="636" y="87"/>
                </a:cubicBezTo>
                <a:cubicBezTo>
                  <a:pt x="634" y="88"/>
                  <a:pt x="627" y="84"/>
                  <a:pt x="629" y="82"/>
                </a:cubicBezTo>
                <a:cubicBezTo>
                  <a:pt x="630" y="81"/>
                  <a:pt x="631" y="81"/>
                  <a:pt x="632" y="81"/>
                </a:cubicBezTo>
                <a:cubicBezTo>
                  <a:pt x="633" y="81"/>
                  <a:pt x="635" y="82"/>
                  <a:pt x="636" y="81"/>
                </a:cubicBezTo>
                <a:cubicBezTo>
                  <a:pt x="639" y="79"/>
                  <a:pt x="636" y="73"/>
                  <a:pt x="634" y="73"/>
                </a:cubicBezTo>
                <a:cubicBezTo>
                  <a:pt x="632" y="73"/>
                  <a:pt x="627" y="72"/>
                  <a:pt x="627" y="71"/>
                </a:cubicBezTo>
                <a:cubicBezTo>
                  <a:pt x="627" y="70"/>
                  <a:pt x="622" y="69"/>
                  <a:pt x="624" y="68"/>
                </a:cubicBezTo>
                <a:cubicBezTo>
                  <a:pt x="624" y="67"/>
                  <a:pt x="625" y="68"/>
                  <a:pt x="626" y="68"/>
                </a:cubicBezTo>
                <a:cubicBezTo>
                  <a:pt x="626" y="68"/>
                  <a:pt x="628" y="68"/>
                  <a:pt x="629" y="67"/>
                </a:cubicBezTo>
                <a:cubicBezTo>
                  <a:pt x="631" y="66"/>
                  <a:pt x="634" y="66"/>
                  <a:pt x="637" y="67"/>
                </a:cubicBezTo>
                <a:cubicBezTo>
                  <a:pt x="638" y="67"/>
                  <a:pt x="640" y="67"/>
                  <a:pt x="641" y="67"/>
                </a:cubicBezTo>
                <a:cubicBezTo>
                  <a:pt x="644" y="67"/>
                  <a:pt x="640" y="62"/>
                  <a:pt x="638" y="63"/>
                </a:cubicBezTo>
                <a:cubicBezTo>
                  <a:pt x="637" y="63"/>
                  <a:pt x="632" y="64"/>
                  <a:pt x="631" y="61"/>
                </a:cubicBezTo>
                <a:cubicBezTo>
                  <a:pt x="631" y="60"/>
                  <a:pt x="633" y="60"/>
                  <a:pt x="634" y="60"/>
                </a:cubicBezTo>
                <a:cubicBezTo>
                  <a:pt x="635" y="60"/>
                  <a:pt x="637" y="60"/>
                  <a:pt x="637" y="60"/>
                </a:cubicBezTo>
                <a:cubicBezTo>
                  <a:pt x="638" y="59"/>
                  <a:pt x="630" y="55"/>
                  <a:pt x="628" y="58"/>
                </a:cubicBezTo>
                <a:cubicBezTo>
                  <a:pt x="627" y="61"/>
                  <a:pt x="623" y="60"/>
                  <a:pt x="625" y="58"/>
                </a:cubicBezTo>
                <a:cubicBezTo>
                  <a:pt x="627" y="57"/>
                  <a:pt x="628" y="52"/>
                  <a:pt x="628" y="50"/>
                </a:cubicBezTo>
                <a:cubicBezTo>
                  <a:pt x="627" y="48"/>
                  <a:pt x="636" y="48"/>
                  <a:pt x="635" y="45"/>
                </a:cubicBezTo>
                <a:cubicBezTo>
                  <a:pt x="634" y="41"/>
                  <a:pt x="639" y="40"/>
                  <a:pt x="642" y="40"/>
                </a:cubicBezTo>
                <a:cubicBezTo>
                  <a:pt x="645" y="40"/>
                  <a:pt x="642" y="37"/>
                  <a:pt x="639" y="37"/>
                </a:cubicBezTo>
                <a:cubicBezTo>
                  <a:pt x="637" y="37"/>
                  <a:pt x="634" y="40"/>
                  <a:pt x="632" y="39"/>
                </a:cubicBezTo>
                <a:cubicBezTo>
                  <a:pt x="631" y="38"/>
                  <a:pt x="636" y="36"/>
                  <a:pt x="638" y="36"/>
                </a:cubicBezTo>
                <a:cubicBezTo>
                  <a:pt x="641" y="36"/>
                  <a:pt x="647" y="35"/>
                  <a:pt x="649" y="34"/>
                </a:cubicBezTo>
                <a:cubicBezTo>
                  <a:pt x="651" y="33"/>
                  <a:pt x="645" y="32"/>
                  <a:pt x="641" y="32"/>
                </a:cubicBezTo>
                <a:cubicBezTo>
                  <a:pt x="637" y="33"/>
                  <a:pt x="637" y="31"/>
                  <a:pt x="643" y="31"/>
                </a:cubicBezTo>
                <a:cubicBezTo>
                  <a:pt x="649" y="31"/>
                  <a:pt x="648" y="29"/>
                  <a:pt x="652" y="29"/>
                </a:cubicBezTo>
                <a:cubicBezTo>
                  <a:pt x="657" y="28"/>
                  <a:pt x="655" y="27"/>
                  <a:pt x="658" y="27"/>
                </a:cubicBezTo>
                <a:cubicBezTo>
                  <a:pt x="660" y="26"/>
                  <a:pt x="667" y="24"/>
                  <a:pt x="667" y="22"/>
                </a:cubicBezTo>
                <a:cubicBezTo>
                  <a:pt x="667" y="21"/>
                  <a:pt x="657" y="18"/>
                  <a:pt x="653" y="18"/>
                </a:cubicBezTo>
                <a:cubicBezTo>
                  <a:pt x="648" y="18"/>
                  <a:pt x="644" y="19"/>
                  <a:pt x="644" y="22"/>
                </a:cubicBezTo>
                <a:cubicBezTo>
                  <a:pt x="644" y="24"/>
                  <a:pt x="642" y="23"/>
                  <a:pt x="640" y="23"/>
                </a:cubicBezTo>
                <a:cubicBezTo>
                  <a:pt x="638" y="22"/>
                  <a:pt x="637" y="22"/>
                  <a:pt x="635" y="23"/>
                </a:cubicBezTo>
                <a:cubicBezTo>
                  <a:pt x="634" y="23"/>
                  <a:pt x="634" y="22"/>
                  <a:pt x="634" y="22"/>
                </a:cubicBezTo>
                <a:cubicBezTo>
                  <a:pt x="633" y="21"/>
                  <a:pt x="633" y="21"/>
                  <a:pt x="632" y="21"/>
                </a:cubicBezTo>
                <a:cubicBezTo>
                  <a:pt x="629" y="22"/>
                  <a:pt x="626" y="25"/>
                  <a:pt x="623" y="27"/>
                </a:cubicBezTo>
                <a:cubicBezTo>
                  <a:pt x="620" y="28"/>
                  <a:pt x="618" y="31"/>
                  <a:pt x="616" y="31"/>
                </a:cubicBezTo>
                <a:cubicBezTo>
                  <a:pt x="614" y="32"/>
                  <a:pt x="620" y="26"/>
                  <a:pt x="623" y="23"/>
                </a:cubicBezTo>
                <a:cubicBezTo>
                  <a:pt x="626" y="20"/>
                  <a:pt x="625" y="16"/>
                  <a:pt x="621" y="16"/>
                </a:cubicBezTo>
                <a:cubicBezTo>
                  <a:pt x="617" y="17"/>
                  <a:pt x="618" y="19"/>
                  <a:pt x="615" y="20"/>
                </a:cubicBezTo>
                <a:cubicBezTo>
                  <a:pt x="613" y="20"/>
                  <a:pt x="602" y="26"/>
                  <a:pt x="602" y="24"/>
                </a:cubicBezTo>
                <a:cubicBezTo>
                  <a:pt x="601" y="22"/>
                  <a:pt x="611" y="20"/>
                  <a:pt x="610" y="19"/>
                </a:cubicBezTo>
                <a:cubicBezTo>
                  <a:pt x="610" y="17"/>
                  <a:pt x="599" y="17"/>
                  <a:pt x="593" y="18"/>
                </a:cubicBezTo>
                <a:cubicBezTo>
                  <a:pt x="588" y="19"/>
                  <a:pt x="579" y="22"/>
                  <a:pt x="579" y="20"/>
                </a:cubicBezTo>
                <a:cubicBezTo>
                  <a:pt x="578" y="19"/>
                  <a:pt x="589" y="17"/>
                  <a:pt x="595" y="16"/>
                </a:cubicBezTo>
                <a:cubicBezTo>
                  <a:pt x="601" y="15"/>
                  <a:pt x="611" y="16"/>
                  <a:pt x="615" y="15"/>
                </a:cubicBezTo>
                <a:cubicBezTo>
                  <a:pt x="619" y="13"/>
                  <a:pt x="626" y="13"/>
                  <a:pt x="627" y="11"/>
                </a:cubicBezTo>
                <a:cubicBezTo>
                  <a:pt x="628" y="10"/>
                  <a:pt x="622" y="8"/>
                  <a:pt x="619" y="8"/>
                </a:cubicBezTo>
                <a:cubicBezTo>
                  <a:pt x="616" y="8"/>
                  <a:pt x="613" y="8"/>
                  <a:pt x="613" y="6"/>
                </a:cubicBezTo>
                <a:cubicBezTo>
                  <a:pt x="613" y="5"/>
                  <a:pt x="608" y="5"/>
                  <a:pt x="608" y="3"/>
                </a:cubicBezTo>
                <a:cubicBezTo>
                  <a:pt x="607" y="2"/>
                  <a:pt x="598" y="3"/>
                  <a:pt x="596" y="2"/>
                </a:cubicBezTo>
                <a:cubicBezTo>
                  <a:pt x="594" y="1"/>
                  <a:pt x="588" y="0"/>
                  <a:pt x="583" y="0"/>
                </a:cubicBezTo>
                <a:cubicBezTo>
                  <a:pt x="578" y="1"/>
                  <a:pt x="568" y="1"/>
                  <a:pt x="565" y="1"/>
                </a:cubicBezTo>
                <a:cubicBezTo>
                  <a:pt x="563" y="1"/>
                  <a:pt x="561" y="2"/>
                  <a:pt x="559" y="2"/>
                </a:cubicBezTo>
                <a:cubicBezTo>
                  <a:pt x="557" y="2"/>
                  <a:pt x="554" y="3"/>
                  <a:pt x="555" y="4"/>
                </a:cubicBezTo>
                <a:cubicBezTo>
                  <a:pt x="557" y="6"/>
                  <a:pt x="552" y="7"/>
                  <a:pt x="552" y="6"/>
                </a:cubicBezTo>
                <a:cubicBezTo>
                  <a:pt x="552" y="4"/>
                  <a:pt x="547" y="3"/>
                  <a:pt x="546" y="4"/>
                </a:cubicBezTo>
                <a:cubicBezTo>
                  <a:pt x="545" y="5"/>
                  <a:pt x="542" y="5"/>
                  <a:pt x="540" y="4"/>
                </a:cubicBezTo>
                <a:cubicBezTo>
                  <a:pt x="537" y="4"/>
                  <a:pt x="535" y="3"/>
                  <a:pt x="534" y="4"/>
                </a:cubicBezTo>
                <a:cubicBezTo>
                  <a:pt x="533" y="6"/>
                  <a:pt x="523" y="5"/>
                  <a:pt x="520" y="6"/>
                </a:cubicBezTo>
                <a:cubicBezTo>
                  <a:pt x="517" y="6"/>
                  <a:pt x="524" y="9"/>
                  <a:pt x="524" y="10"/>
                </a:cubicBezTo>
                <a:cubicBezTo>
                  <a:pt x="524" y="11"/>
                  <a:pt x="515" y="10"/>
                  <a:pt x="517" y="12"/>
                </a:cubicBezTo>
                <a:cubicBezTo>
                  <a:pt x="519" y="14"/>
                  <a:pt x="525" y="16"/>
                  <a:pt x="528" y="19"/>
                </a:cubicBezTo>
                <a:cubicBezTo>
                  <a:pt x="530" y="22"/>
                  <a:pt x="525" y="20"/>
                  <a:pt x="522" y="18"/>
                </a:cubicBezTo>
                <a:cubicBezTo>
                  <a:pt x="519" y="16"/>
                  <a:pt x="515" y="16"/>
                  <a:pt x="513" y="14"/>
                </a:cubicBezTo>
                <a:cubicBezTo>
                  <a:pt x="511" y="12"/>
                  <a:pt x="503" y="11"/>
                  <a:pt x="501" y="12"/>
                </a:cubicBezTo>
                <a:cubicBezTo>
                  <a:pt x="499" y="13"/>
                  <a:pt x="506" y="16"/>
                  <a:pt x="506" y="18"/>
                </a:cubicBezTo>
                <a:cubicBezTo>
                  <a:pt x="506" y="19"/>
                  <a:pt x="505" y="18"/>
                  <a:pt x="503" y="18"/>
                </a:cubicBezTo>
                <a:cubicBezTo>
                  <a:pt x="502" y="18"/>
                  <a:pt x="501" y="18"/>
                  <a:pt x="500" y="18"/>
                </a:cubicBezTo>
                <a:cubicBezTo>
                  <a:pt x="500" y="19"/>
                  <a:pt x="495" y="14"/>
                  <a:pt x="493" y="14"/>
                </a:cubicBezTo>
                <a:cubicBezTo>
                  <a:pt x="490" y="14"/>
                  <a:pt x="492" y="16"/>
                  <a:pt x="492" y="19"/>
                </a:cubicBezTo>
                <a:cubicBezTo>
                  <a:pt x="492" y="22"/>
                  <a:pt x="487" y="24"/>
                  <a:pt x="489" y="22"/>
                </a:cubicBezTo>
                <a:cubicBezTo>
                  <a:pt x="490" y="20"/>
                  <a:pt x="489" y="14"/>
                  <a:pt x="486" y="13"/>
                </a:cubicBezTo>
                <a:cubicBezTo>
                  <a:pt x="485" y="13"/>
                  <a:pt x="482" y="13"/>
                  <a:pt x="479" y="14"/>
                </a:cubicBezTo>
                <a:cubicBezTo>
                  <a:pt x="477" y="15"/>
                  <a:pt x="475" y="15"/>
                  <a:pt x="474" y="15"/>
                </a:cubicBezTo>
                <a:cubicBezTo>
                  <a:pt x="470" y="15"/>
                  <a:pt x="465" y="16"/>
                  <a:pt x="468" y="18"/>
                </a:cubicBezTo>
                <a:cubicBezTo>
                  <a:pt x="471" y="20"/>
                  <a:pt x="468" y="21"/>
                  <a:pt x="466" y="19"/>
                </a:cubicBezTo>
                <a:cubicBezTo>
                  <a:pt x="463" y="17"/>
                  <a:pt x="454" y="19"/>
                  <a:pt x="456" y="20"/>
                </a:cubicBezTo>
                <a:cubicBezTo>
                  <a:pt x="458" y="21"/>
                  <a:pt x="458" y="25"/>
                  <a:pt x="457" y="27"/>
                </a:cubicBezTo>
                <a:cubicBezTo>
                  <a:pt x="457" y="27"/>
                  <a:pt x="455" y="27"/>
                  <a:pt x="453" y="26"/>
                </a:cubicBezTo>
                <a:cubicBezTo>
                  <a:pt x="452" y="26"/>
                  <a:pt x="451" y="25"/>
                  <a:pt x="449" y="25"/>
                </a:cubicBezTo>
                <a:cubicBezTo>
                  <a:pt x="446" y="26"/>
                  <a:pt x="429" y="34"/>
                  <a:pt x="430" y="36"/>
                </a:cubicBezTo>
                <a:cubicBezTo>
                  <a:pt x="431" y="37"/>
                  <a:pt x="433" y="37"/>
                  <a:pt x="436" y="37"/>
                </a:cubicBezTo>
                <a:cubicBezTo>
                  <a:pt x="437" y="37"/>
                  <a:pt x="439" y="37"/>
                  <a:pt x="440" y="37"/>
                </a:cubicBezTo>
                <a:cubicBezTo>
                  <a:pt x="443" y="39"/>
                  <a:pt x="440" y="43"/>
                  <a:pt x="437" y="45"/>
                </a:cubicBezTo>
                <a:cubicBezTo>
                  <a:pt x="434" y="47"/>
                  <a:pt x="424" y="45"/>
                  <a:pt x="424" y="48"/>
                </a:cubicBezTo>
                <a:cubicBezTo>
                  <a:pt x="423" y="50"/>
                  <a:pt x="407" y="50"/>
                  <a:pt x="407" y="54"/>
                </a:cubicBezTo>
                <a:cubicBezTo>
                  <a:pt x="407" y="55"/>
                  <a:pt x="408" y="57"/>
                  <a:pt x="410" y="57"/>
                </a:cubicBezTo>
                <a:cubicBezTo>
                  <a:pt x="412" y="57"/>
                  <a:pt x="415" y="57"/>
                  <a:pt x="417" y="59"/>
                </a:cubicBezTo>
                <a:cubicBezTo>
                  <a:pt x="419" y="61"/>
                  <a:pt x="425" y="61"/>
                  <a:pt x="428" y="60"/>
                </a:cubicBezTo>
                <a:cubicBezTo>
                  <a:pt x="432" y="58"/>
                  <a:pt x="435" y="60"/>
                  <a:pt x="435" y="62"/>
                </a:cubicBezTo>
                <a:cubicBezTo>
                  <a:pt x="435" y="64"/>
                  <a:pt x="433" y="63"/>
                  <a:pt x="430" y="63"/>
                </a:cubicBezTo>
                <a:cubicBezTo>
                  <a:pt x="427" y="63"/>
                  <a:pt x="425" y="62"/>
                  <a:pt x="424" y="63"/>
                </a:cubicBezTo>
                <a:cubicBezTo>
                  <a:pt x="421" y="65"/>
                  <a:pt x="413" y="63"/>
                  <a:pt x="413" y="65"/>
                </a:cubicBezTo>
                <a:cubicBezTo>
                  <a:pt x="414" y="67"/>
                  <a:pt x="418" y="67"/>
                  <a:pt x="421" y="67"/>
                </a:cubicBezTo>
                <a:cubicBezTo>
                  <a:pt x="424" y="68"/>
                  <a:pt x="421" y="69"/>
                  <a:pt x="421" y="71"/>
                </a:cubicBezTo>
                <a:cubicBezTo>
                  <a:pt x="421" y="72"/>
                  <a:pt x="423" y="72"/>
                  <a:pt x="426" y="73"/>
                </a:cubicBezTo>
                <a:cubicBezTo>
                  <a:pt x="429" y="75"/>
                  <a:pt x="435" y="76"/>
                  <a:pt x="433" y="74"/>
                </a:cubicBezTo>
                <a:cubicBezTo>
                  <a:pt x="431" y="72"/>
                  <a:pt x="436" y="72"/>
                  <a:pt x="437" y="74"/>
                </a:cubicBezTo>
                <a:cubicBezTo>
                  <a:pt x="438" y="74"/>
                  <a:pt x="439" y="74"/>
                  <a:pt x="440" y="73"/>
                </a:cubicBezTo>
                <a:cubicBezTo>
                  <a:pt x="441" y="73"/>
                  <a:pt x="442" y="72"/>
                  <a:pt x="443" y="73"/>
                </a:cubicBezTo>
                <a:cubicBezTo>
                  <a:pt x="444" y="73"/>
                  <a:pt x="445" y="72"/>
                  <a:pt x="445" y="72"/>
                </a:cubicBezTo>
                <a:cubicBezTo>
                  <a:pt x="446" y="71"/>
                  <a:pt x="447" y="71"/>
                  <a:pt x="448" y="72"/>
                </a:cubicBezTo>
                <a:cubicBezTo>
                  <a:pt x="450" y="73"/>
                  <a:pt x="459" y="74"/>
                  <a:pt x="462" y="75"/>
                </a:cubicBezTo>
                <a:cubicBezTo>
                  <a:pt x="465" y="77"/>
                  <a:pt x="469" y="77"/>
                  <a:pt x="469" y="80"/>
                </a:cubicBezTo>
                <a:cubicBezTo>
                  <a:pt x="468" y="82"/>
                  <a:pt x="471" y="84"/>
                  <a:pt x="474" y="85"/>
                </a:cubicBezTo>
                <a:cubicBezTo>
                  <a:pt x="478" y="87"/>
                  <a:pt x="478" y="90"/>
                  <a:pt x="478" y="92"/>
                </a:cubicBezTo>
                <a:cubicBezTo>
                  <a:pt x="478" y="94"/>
                  <a:pt x="482" y="96"/>
                  <a:pt x="481" y="97"/>
                </a:cubicBezTo>
                <a:cubicBezTo>
                  <a:pt x="481" y="98"/>
                  <a:pt x="481" y="99"/>
                  <a:pt x="483" y="101"/>
                </a:cubicBezTo>
                <a:cubicBezTo>
                  <a:pt x="486" y="103"/>
                  <a:pt x="480" y="105"/>
                  <a:pt x="481" y="106"/>
                </a:cubicBezTo>
                <a:cubicBezTo>
                  <a:pt x="483" y="108"/>
                  <a:pt x="479" y="112"/>
                  <a:pt x="483" y="112"/>
                </a:cubicBezTo>
                <a:cubicBezTo>
                  <a:pt x="487" y="113"/>
                  <a:pt x="487" y="109"/>
                  <a:pt x="490" y="109"/>
                </a:cubicBezTo>
                <a:cubicBezTo>
                  <a:pt x="493" y="109"/>
                  <a:pt x="490" y="112"/>
                  <a:pt x="491" y="114"/>
                </a:cubicBezTo>
                <a:cubicBezTo>
                  <a:pt x="493" y="115"/>
                  <a:pt x="496" y="115"/>
                  <a:pt x="499" y="118"/>
                </a:cubicBezTo>
                <a:cubicBezTo>
                  <a:pt x="503" y="120"/>
                  <a:pt x="501" y="122"/>
                  <a:pt x="498" y="119"/>
                </a:cubicBezTo>
                <a:cubicBezTo>
                  <a:pt x="495" y="117"/>
                  <a:pt x="486" y="118"/>
                  <a:pt x="486" y="118"/>
                </a:cubicBezTo>
                <a:cubicBezTo>
                  <a:pt x="486" y="119"/>
                  <a:pt x="496" y="125"/>
                  <a:pt x="498" y="124"/>
                </a:cubicBezTo>
                <a:cubicBezTo>
                  <a:pt x="500" y="123"/>
                  <a:pt x="503" y="127"/>
                  <a:pt x="502" y="128"/>
                </a:cubicBezTo>
                <a:cubicBezTo>
                  <a:pt x="500" y="129"/>
                  <a:pt x="501" y="133"/>
                  <a:pt x="501" y="134"/>
                </a:cubicBezTo>
                <a:cubicBezTo>
                  <a:pt x="500" y="135"/>
                  <a:pt x="499" y="135"/>
                  <a:pt x="498" y="135"/>
                </a:cubicBezTo>
                <a:cubicBezTo>
                  <a:pt x="497" y="134"/>
                  <a:pt x="496" y="134"/>
                  <a:pt x="495" y="134"/>
                </a:cubicBezTo>
                <a:cubicBezTo>
                  <a:pt x="493" y="135"/>
                  <a:pt x="492" y="135"/>
                  <a:pt x="492" y="137"/>
                </a:cubicBezTo>
                <a:cubicBezTo>
                  <a:pt x="492" y="139"/>
                  <a:pt x="489" y="141"/>
                  <a:pt x="488" y="144"/>
                </a:cubicBezTo>
                <a:cubicBezTo>
                  <a:pt x="488" y="146"/>
                  <a:pt x="491" y="146"/>
                  <a:pt x="492" y="147"/>
                </a:cubicBezTo>
                <a:cubicBezTo>
                  <a:pt x="494" y="148"/>
                  <a:pt x="489" y="149"/>
                  <a:pt x="489" y="151"/>
                </a:cubicBezTo>
                <a:cubicBezTo>
                  <a:pt x="489" y="153"/>
                  <a:pt x="493" y="156"/>
                  <a:pt x="495" y="157"/>
                </a:cubicBezTo>
                <a:cubicBezTo>
                  <a:pt x="497" y="158"/>
                  <a:pt x="495" y="162"/>
                  <a:pt x="496" y="164"/>
                </a:cubicBezTo>
                <a:cubicBezTo>
                  <a:pt x="496" y="165"/>
                  <a:pt x="497" y="165"/>
                  <a:pt x="497" y="165"/>
                </a:cubicBezTo>
                <a:cubicBezTo>
                  <a:pt x="498" y="165"/>
                  <a:pt x="499" y="165"/>
                  <a:pt x="498" y="167"/>
                </a:cubicBezTo>
                <a:cubicBezTo>
                  <a:pt x="498" y="169"/>
                  <a:pt x="500" y="169"/>
                  <a:pt x="501" y="171"/>
                </a:cubicBezTo>
                <a:cubicBezTo>
                  <a:pt x="501" y="173"/>
                  <a:pt x="505" y="172"/>
                  <a:pt x="504" y="175"/>
                </a:cubicBezTo>
                <a:cubicBezTo>
                  <a:pt x="503" y="177"/>
                  <a:pt x="505" y="179"/>
                  <a:pt x="506" y="180"/>
                </a:cubicBezTo>
                <a:cubicBezTo>
                  <a:pt x="507" y="181"/>
                  <a:pt x="510" y="183"/>
                  <a:pt x="511" y="185"/>
                </a:cubicBezTo>
                <a:cubicBezTo>
                  <a:pt x="511" y="186"/>
                  <a:pt x="513" y="189"/>
                  <a:pt x="515" y="188"/>
                </a:cubicBezTo>
                <a:cubicBezTo>
                  <a:pt x="517" y="188"/>
                  <a:pt x="517" y="188"/>
                  <a:pt x="518" y="188"/>
                </a:cubicBezTo>
                <a:cubicBezTo>
                  <a:pt x="518" y="189"/>
                  <a:pt x="519" y="189"/>
                  <a:pt x="519" y="189"/>
                </a:cubicBezTo>
                <a:cubicBezTo>
                  <a:pt x="521" y="189"/>
                  <a:pt x="524" y="190"/>
                  <a:pt x="524" y="191"/>
                </a:cubicBezTo>
                <a:cubicBezTo>
                  <a:pt x="525" y="193"/>
                  <a:pt x="530" y="194"/>
                  <a:pt x="532" y="194"/>
                </a:cubicBezTo>
                <a:cubicBezTo>
                  <a:pt x="533" y="194"/>
                  <a:pt x="534" y="192"/>
                  <a:pt x="535" y="191"/>
                </a:cubicBezTo>
                <a:cubicBezTo>
                  <a:pt x="536" y="190"/>
                  <a:pt x="536" y="185"/>
                  <a:pt x="537" y="184"/>
                </a:cubicBezTo>
                <a:cubicBezTo>
                  <a:pt x="538" y="184"/>
                  <a:pt x="538" y="178"/>
                  <a:pt x="537" y="178"/>
                </a:cubicBezTo>
                <a:cubicBezTo>
                  <a:pt x="536" y="177"/>
                  <a:pt x="536" y="175"/>
                  <a:pt x="539" y="175"/>
                </a:cubicBezTo>
                <a:cubicBezTo>
                  <a:pt x="542" y="176"/>
                  <a:pt x="541" y="173"/>
                  <a:pt x="542" y="173"/>
                </a:cubicBezTo>
                <a:cubicBezTo>
                  <a:pt x="544" y="172"/>
                  <a:pt x="543" y="170"/>
                  <a:pt x="544" y="169"/>
                </a:cubicBezTo>
                <a:cubicBezTo>
                  <a:pt x="545" y="169"/>
                  <a:pt x="545" y="167"/>
                  <a:pt x="544" y="166"/>
                </a:cubicBezTo>
                <a:cubicBezTo>
                  <a:pt x="543" y="165"/>
                  <a:pt x="544" y="165"/>
                  <a:pt x="546" y="164"/>
                </a:cubicBezTo>
                <a:cubicBezTo>
                  <a:pt x="547" y="164"/>
                  <a:pt x="547" y="162"/>
                  <a:pt x="545" y="161"/>
                </a:cubicBezTo>
                <a:cubicBezTo>
                  <a:pt x="543" y="160"/>
                  <a:pt x="543" y="158"/>
                  <a:pt x="545" y="160"/>
                </a:cubicBezTo>
                <a:cubicBezTo>
                  <a:pt x="547" y="161"/>
                  <a:pt x="549" y="160"/>
                  <a:pt x="548" y="158"/>
                </a:cubicBezTo>
                <a:cubicBezTo>
                  <a:pt x="547" y="157"/>
                  <a:pt x="549" y="156"/>
                  <a:pt x="552" y="156"/>
                </a:cubicBezTo>
                <a:cubicBezTo>
                  <a:pt x="554" y="156"/>
                  <a:pt x="556" y="154"/>
                  <a:pt x="555" y="152"/>
                </a:cubicBezTo>
                <a:cubicBezTo>
                  <a:pt x="555" y="150"/>
                  <a:pt x="558" y="150"/>
                  <a:pt x="558" y="152"/>
                </a:cubicBezTo>
                <a:cubicBezTo>
                  <a:pt x="557" y="154"/>
                  <a:pt x="557" y="156"/>
                  <a:pt x="558" y="154"/>
                </a:cubicBezTo>
                <a:cubicBezTo>
                  <a:pt x="560" y="153"/>
                  <a:pt x="562" y="154"/>
                  <a:pt x="566" y="153"/>
                </a:cubicBezTo>
                <a:cubicBezTo>
                  <a:pt x="571" y="152"/>
                  <a:pt x="575" y="148"/>
                  <a:pt x="576" y="145"/>
                </a:cubicBezTo>
                <a:cubicBezTo>
                  <a:pt x="577" y="141"/>
                  <a:pt x="582" y="142"/>
                  <a:pt x="581" y="139"/>
                </a:cubicBezTo>
                <a:cubicBezTo>
                  <a:pt x="580" y="137"/>
                  <a:pt x="582" y="136"/>
                  <a:pt x="585" y="138"/>
                </a:cubicBezTo>
                <a:cubicBezTo>
                  <a:pt x="588" y="139"/>
                  <a:pt x="586" y="137"/>
                  <a:pt x="589" y="137"/>
                </a:cubicBezTo>
                <a:cubicBezTo>
                  <a:pt x="593" y="137"/>
                  <a:pt x="592" y="135"/>
                  <a:pt x="595" y="135"/>
                </a:cubicBezTo>
                <a:cubicBezTo>
                  <a:pt x="599" y="135"/>
                  <a:pt x="608" y="134"/>
                  <a:pt x="611" y="131"/>
                </a:cubicBezTo>
                <a:cubicBezTo>
                  <a:pt x="614" y="129"/>
                  <a:pt x="620" y="127"/>
                  <a:pt x="623" y="125"/>
                </a:cubicBezTo>
                <a:cubicBezTo>
                  <a:pt x="625" y="123"/>
                  <a:pt x="626" y="122"/>
                  <a:pt x="624" y="123"/>
                </a:cubicBezTo>
                <a:moveTo>
                  <a:pt x="496" y="127"/>
                </a:moveTo>
                <a:cubicBezTo>
                  <a:pt x="496" y="125"/>
                  <a:pt x="494" y="127"/>
                  <a:pt x="493" y="124"/>
                </a:cubicBezTo>
                <a:cubicBezTo>
                  <a:pt x="492" y="122"/>
                  <a:pt x="485" y="121"/>
                  <a:pt x="485" y="123"/>
                </a:cubicBezTo>
                <a:cubicBezTo>
                  <a:pt x="484" y="124"/>
                  <a:pt x="482" y="125"/>
                  <a:pt x="484" y="126"/>
                </a:cubicBezTo>
                <a:cubicBezTo>
                  <a:pt x="486" y="128"/>
                  <a:pt x="487" y="127"/>
                  <a:pt x="489" y="129"/>
                </a:cubicBezTo>
                <a:cubicBezTo>
                  <a:pt x="491" y="131"/>
                  <a:pt x="496" y="129"/>
                  <a:pt x="496" y="127"/>
                </a:cubicBezTo>
                <a:moveTo>
                  <a:pt x="733" y="308"/>
                </a:moveTo>
                <a:cubicBezTo>
                  <a:pt x="733" y="306"/>
                  <a:pt x="728" y="308"/>
                  <a:pt x="729" y="309"/>
                </a:cubicBezTo>
                <a:cubicBezTo>
                  <a:pt x="731" y="310"/>
                  <a:pt x="733" y="310"/>
                  <a:pt x="733" y="308"/>
                </a:cubicBezTo>
                <a:moveTo>
                  <a:pt x="758" y="299"/>
                </a:moveTo>
                <a:cubicBezTo>
                  <a:pt x="760" y="299"/>
                  <a:pt x="760" y="291"/>
                  <a:pt x="759" y="291"/>
                </a:cubicBezTo>
                <a:cubicBezTo>
                  <a:pt x="758" y="291"/>
                  <a:pt x="758" y="292"/>
                  <a:pt x="756" y="293"/>
                </a:cubicBezTo>
                <a:cubicBezTo>
                  <a:pt x="755" y="294"/>
                  <a:pt x="756" y="299"/>
                  <a:pt x="758" y="299"/>
                </a:cubicBezTo>
                <a:moveTo>
                  <a:pt x="754" y="302"/>
                </a:moveTo>
                <a:cubicBezTo>
                  <a:pt x="753" y="303"/>
                  <a:pt x="756" y="305"/>
                  <a:pt x="755" y="308"/>
                </a:cubicBezTo>
                <a:cubicBezTo>
                  <a:pt x="755" y="310"/>
                  <a:pt x="756" y="313"/>
                  <a:pt x="757" y="312"/>
                </a:cubicBezTo>
                <a:cubicBezTo>
                  <a:pt x="758" y="310"/>
                  <a:pt x="759" y="311"/>
                  <a:pt x="760" y="310"/>
                </a:cubicBezTo>
                <a:cubicBezTo>
                  <a:pt x="761" y="309"/>
                  <a:pt x="760" y="305"/>
                  <a:pt x="761" y="303"/>
                </a:cubicBezTo>
                <a:cubicBezTo>
                  <a:pt x="761" y="301"/>
                  <a:pt x="758" y="300"/>
                  <a:pt x="757" y="301"/>
                </a:cubicBezTo>
                <a:cubicBezTo>
                  <a:pt x="756" y="302"/>
                  <a:pt x="755" y="302"/>
                  <a:pt x="755" y="302"/>
                </a:cubicBezTo>
                <a:cubicBezTo>
                  <a:pt x="754" y="302"/>
                  <a:pt x="754" y="302"/>
                  <a:pt x="754" y="302"/>
                </a:cubicBezTo>
                <a:moveTo>
                  <a:pt x="781" y="316"/>
                </a:moveTo>
                <a:cubicBezTo>
                  <a:pt x="778" y="316"/>
                  <a:pt x="777" y="316"/>
                  <a:pt x="776" y="316"/>
                </a:cubicBezTo>
                <a:cubicBezTo>
                  <a:pt x="774" y="315"/>
                  <a:pt x="772" y="316"/>
                  <a:pt x="772" y="317"/>
                </a:cubicBezTo>
                <a:cubicBezTo>
                  <a:pt x="773" y="318"/>
                  <a:pt x="774" y="319"/>
                  <a:pt x="777" y="320"/>
                </a:cubicBezTo>
                <a:cubicBezTo>
                  <a:pt x="780" y="321"/>
                  <a:pt x="780" y="323"/>
                  <a:pt x="781" y="323"/>
                </a:cubicBezTo>
                <a:cubicBezTo>
                  <a:pt x="783" y="323"/>
                  <a:pt x="783" y="322"/>
                  <a:pt x="783" y="320"/>
                </a:cubicBezTo>
                <a:cubicBezTo>
                  <a:pt x="782" y="318"/>
                  <a:pt x="784" y="316"/>
                  <a:pt x="784" y="316"/>
                </a:cubicBezTo>
                <a:cubicBezTo>
                  <a:pt x="785" y="316"/>
                  <a:pt x="784" y="315"/>
                  <a:pt x="781" y="316"/>
                </a:cubicBezTo>
                <a:moveTo>
                  <a:pt x="829" y="329"/>
                </a:moveTo>
                <a:cubicBezTo>
                  <a:pt x="829" y="329"/>
                  <a:pt x="828" y="329"/>
                  <a:pt x="828" y="329"/>
                </a:cubicBezTo>
                <a:cubicBezTo>
                  <a:pt x="827" y="329"/>
                  <a:pt x="827" y="329"/>
                  <a:pt x="826" y="329"/>
                </a:cubicBezTo>
                <a:cubicBezTo>
                  <a:pt x="826" y="329"/>
                  <a:pt x="825" y="329"/>
                  <a:pt x="823" y="329"/>
                </a:cubicBezTo>
                <a:cubicBezTo>
                  <a:pt x="822" y="329"/>
                  <a:pt x="820" y="329"/>
                  <a:pt x="819" y="328"/>
                </a:cubicBezTo>
                <a:cubicBezTo>
                  <a:pt x="818" y="327"/>
                  <a:pt x="816" y="329"/>
                  <a:pt x="817" y="329"/>
                </a:cubicBezTo>
                <a:cubicBezTo>
                  <a:pt x="818" y="330"/>
                  <a:pt x="821" y="331"/>
                  <a:pt x="823" y="331"/>
                </a:cubicBezTo>
                <a:cubicBezTo>
                  <a:pt x="825" y="331"/>
                  <a:pt x="829" y="330"/>
                  <a:pt x="829" y="329"/>
                </a:cubicBezTo>
                <a:moveTo>
                  <a:pt x="861" y="331"/>
                </a:moveTo>
                <a:cubicBezTo>
                  <a:pt x="860" y="330"/>
                  <a:pt x="861" y="329"/>
                  <a:pt x="863" y="328"/>
                </a:cubicBezTo>
                <a:cubicBezTo>
                  <a:pt x="864" y="327"/>
                  <a:pt x="864" y="326"/>
                  <a:pt x="863" y="327"/>
                </a:cubicBezTo>
                <a:cubicBezTo>
                  <a:pt x="862" y="328"/>
                  <a:pt x="860" y="329"/>
                  <a:pt x="857" y="329"/>
                </a:cubicBezTo>
                <a:cubicBezTo>
                  <a:pt x="854" y="329"/>
                  <a:pt x="853" y="331"/>
                  <a:pt x="855" y="332"/>
                </a:cubicBezTo>
                <a:cubicBezTo>
                  <a:pt x="857" y="333"/>
                  <a:pt x="861" y="331"/>
                  <a:pt x="861" y="331"/>
                </a:cubicBezTo>
                <a:moveTo>
                  <a:pt x="654" y="165"/>
                </a:moveTo>
                <a:cubicBezTo>
                  <a:pt x="656" y="165"/>
                  <a:pt x="656" y="163"/>
                  <a:pt x="657" y="163"/>
                </a:cubicBezTo>
                <a:cubicBezTo>
                  <a:pt x="658" y="163"/>
                  <a:pt x="660" y="161"/>
                  <a:pt x="661" y="160"/>
                </a:cubicBezTo>
                <a:cubicBezTo>
                  <a:pt x="661" y="158"/>
                  <a:pt x="660" y="156"/>
                  <a:pt x="658" y="156"/>
                </a:cubicBezTo>
                <a:cubicBezTo>
                  <a:pt x="657" y="156"/>
                  <a:pt x="656" y="155"/>
                  <a:pt x="656" y="154"/>
                </a:cubicBezTo>
                <a:cubicBezTo>
                  <a:pt x="656" y="153"/>
                  <a:pt x="655" y="152"/>
                  <a:pt x="655" y="151"/>
                </a:cubicBezTo>
                <a:cubicBezTo>
                  <a:pt x="655" y="151"/>
                  <a:pt x="653" y="151"/>
                  <a:pt x="652" y="152"/>
                </a:cubicBezTo>
                <a:cubicBezTo>
                  <a:pt x="652" y="152"/>
                  <a:pt x="651" y="151"/>
                  <a:pt x="650" y="151"/>
                </a:cubicBezTo>
                <a:cubicBezTo>
                  <a:pt x="650" y="150"/>
                  <a:pt x="649" y="149"/>
                  <a:pt x="648" y="150"/>
                </a:cubicBezTo>
                <a:cubicBezTo>
                  <a:pt x="647" y="150"/>
                  <a:pt x="648" y="151"/>
                  <a:pt x="648" y="152"/>
                </a:cubicBezTo>
                <a:cubicBezTo>
                  <a:pt x="648" y="153"/>
                  <a:pt x="647" y="152"/>
                  <a:pt x="647" y="152"/>
                </a:cubicBezTo>
                <a:cubicBezTo>
                  <a:pt x="646" y="152"/>
                  <a:pt x="645" y="152"/>
                  <a:pt x="645" y="152"/>
                </a:cubicBezTo>
                <a:cubicBezTo>
                  <a:pt x="645" y="153"/>
                  <a:pt x="644" y="153"/>
                  <a:pt x="644" y="152"/>
                </a:cubicBezTo>
                <a:cubicBezTo>
                  <a:pt x="643" y="152"/>
                  <a:pt x="641" y="152"/>
                  <a:pt x="641" y="153"/>
                </a:cubicBezTo>
                <a:cubicBezTo>
                  <a:pt x="641" y="154"/>
                  <a:pt x="640" y="153"/>
                  <a:pt x="639" y="152"/>
                </a:cubicBezTo>
                <a:cubicBezTo>
                  <a:pt x="638" y="151"/>
                  <a:pt x="636" y="153"/>
                  <a:pt x="636" y="154"/>
                </a:cubicBezTo>
                <a:cubicBezTo>
                  <a:pt x="636" y="155"/>
                  <a:pt x="636" y="155"/>
                  <a:pt x="634" y="153"/>
                </a:cubicBezTo>
                <a:cubicBezTo>
                  <a:pt x="633" y="151"/>
                  <a:pt x="632" y="153"/>
                  <a:pt x="633" y="154"/>
                </a:cubicBezTo>
                <a:cubicBezTo>
                  <a:pt x="633" y="156"/>
                  <a:pt x="633" y="157"/>
                  <a:pt x="632" y="156"/>
                </a:cubicBezTo>
                <a:cubicBezTo>
                  <a:pt x="631" y="156"/>
                  <a:pt x="630" y="157"/>
                  <a:pt x="629" y="158"/>
                </a:cubicBezTo>
                <a:cubicBezTo>
                  <a:pt x="629" y="159"/>
                  <a:pt x="627" y="155"/>
                  <a:pt x="628" y="154"/>
                </a:cubicBezTo>
                <a:cubicBezTo>
                  <a:pt x="630" y="153"/>
                  <a:pt x="623" y="150"/>
                  <a:pt x="622" y="150"/>
                </a:cubicBezTo>
                <a:cubicBezTo>
                  <a:pt x="620" y="150"/>
                  <a:pt x="621" y="151"/>
                  <a:pt x="622" y="152"/>
                </a:cubicBezTo>
                <a:cubicBezTo>
                  <a:pt x="623" y="153"/>
                  <a:pt x="621" y="153"/>
                  <a:pt x="621" y="152"/>
                </a:cubicBezTo>
                <a:cubicBezTo>
                  <a:pt x="620" y="151"/>
                  <a:pt x="619" y="152"/>
                  <a:pt x="618" y="153"/>
                </a:cubicBezTo>
                <a:cubicBezTo>
                  <a:pt x="617" y="155"/>
                  <a:pt x="616" y="155"/>
                  <a:pt x="616" y="156"/>
                </a:cubicBezTo>
                <a:cubicBezTo>
                  <a:pt x="616" y="157"/>
                  <a:pt x="618" y="158"/>
                  <a:pt x="620" y="157"/>
                </a:cubicBezTo>
                <a:cubicBezTo>
                  <a:pt x="622" y="156"/>
                  <a:pt x="624" y="156"/>
                  <a:pt x="625" y="157"/>
                </a:cubicBezTo>
                <a:cubicBezTo>
                  <a:pt x="626" y="158"/>
                  <a:pt x="623" y="158"/>
                  <a:pt x="624" y="159"/>
                </a:cubicBezTo>
                <a:cubicBezTo>
                  <a:pt x="625" y="160"/>
                  <a:pt x="624" y="161"/>
                  <a:pt x="622" y="160"/>
                </a:cubicBezTo>
                <a:cubicBezTo>
                  <a:pt x="620" y="160"/>
                  <a:pt x="617" y="161"/>
                  <a:pt x="617" y="162"/>
                </a:cubicBezTo>
                <a:cubicBezTo>
                  <a:pt x="617" y="162"/>
                  <a:pt x="619" y="162"/>
                  <a:pt x="620" y="162"/>
                </a:cubicBezTo>
                <a:cubicBezTo>
                  <a:pt x="622" y="162"/>
                  <a:pt x="623" y="161"/>
                  <a:pt x="623" y="162"/>
                </a:cubicBezTo>
                <a:cubicBezTo>
                  <a:pt x="623" y="163"/>
                  <a:pt x="623" y="164"/>
                  <a:pt x="625" y="163"/>
                </a:cubicBezTo>
                <a:cubicBezTo>
                  <a:pt x="626" y="163"/>
                  <a:pt x="625" y="165"/>
                  <a:pt x="626" y="165"/>
                </a:cubicBezTo>
                <a:cubicBezTo>
                  <a:pt x="627" y="165"/>
                  <a:pt x="627" y="167"/>
                  <a:pt x="625" y="167"/>
                </a:cubicBezTo>
                <a:cubicBezTo>
                  <a:pt x="623" y="167"/>
                  <a:pt x="622" y="167"/>
                  <a:pt x="622" y="168"/>
                </a:cubicBezTo>
                <a:cubicBezTo>
                  <a:pt x="624" y="169"/>
                  <a:pt x="626" y="169"/>
                  <a:pt x="628" y="168"/>
                </a:cubicBezTo>
                <a:cubicBezTo>
                  <a:pt x="630" y="168"/>
                  <a:pt x="633" y="170"/>
                  <a:pt x="636" y="171"/>
                </a:cubicBezTo>
                <a:cubicBezTo>
                  <a:pt x="638" y="172"/>
                  <a:pt x="642" y="171"/>
                  <a:pt x="643" y="169"/>
                </a:cubicBezTo>
                <a:cubicBezTo>
                  <a:pt x="643" y="168"/>
                  <a:pt x="647" y="169"/>
                  <a:pt x="648" y="168"/>
                </a:cubicBezTo>
                <a:cubicBezTo>
                  <a:pt x="650" y="167"/>
                  <a:pt x="651" y="166"/>
                  <a:pt x="654" y="165"/>
                </a:cubicBezTo>
                <a:moveTo>
                  <a:pt x="679" y="245"/>
                </a:moveTo>
                <a:cubicBezTo>
                  <a:pt x="680" y="245"/>
                  <a:pt x="684" y="244"/>
                  <a:pt x="686" y="242"/>
                </a:cubicBezTo>
                <a:cubicBezTo>
                  <a:pt x="687" y="241"/>
                  <a:pt x="688" y="241"/>
                  <a:pt x="689" y="241"/>
                </a:cubicBezTo>
                <a:cubicBezTo>
                  <a:pt x="690" y="241"/>
                  <a:pt x="691" y="241"/>
                  <a:pt x="691" y="241"/>
                </a:cubicBezTo>
                <a:cubicBezTo>
                  <a:pt x="693" y="240"/>
                  <a:pt x="692" y="232"/>
                  <a:pt x="691" y="231"/>
                </a:cubicBezTo>
                <a:cubicBezTo>
                  <a:pt x="691" y="229"/>
                  <a:pt x="693" y="229"/>
                  <a:pt x="695" y="228"/>
                </a:cubicBezTo>
                <a:cubicBezTo>
                  <a:pt x="696" y="227"/>
                  <a:pt x="694" y="225"/>
                  <a:pt x="692" y="223"/>
                </a:cubicBezTo>
                <a:cubicBezTo>
                  <a:pt x="691" y="222"/>
                  <a:pt x="690" y="223"/>
                  <a:pt x="689" y="224"/>
                </a:cubicBezTo>
                <a:cubicBezTo>
                  <a:pt x="688" y="224"/>
                  <a:pt x="687" y="224"/>
                  <a:pt x="686" y="224"/>
                </a:cubicBezTo>
                <a:cubicBezTo>
                  <a:pt x="685" y="223"/>
                  <a:pt x="682" y="223"/>
                  <a:pt x="682" y="225"/>
                </a:cubicBezTo>
                <a:cubicBezTo>
                  <a:pt x="682" y="227"/>
                  <a:pt x="684" y="226"/>
                  <a:pt x="684" y="227"/>
                </a:cubicBezTo>
                <a:cubicBezTo>
                  <a:pt x="684" y="228"/>
                  <a:pt x="682" y="228"/>
                  <a:pt x="681" y="229"/>
                </a:cubicBezTo>
                <a:cubicBezTo>
                  <a:pt x="680" y="229"/>
                  <a:pt x="679" y="229"/>
                  <a:pt x="678" y="229"/>
                </a:cubicBezTo>
                <a:cubicBezTo>
                  <a:pt x="678" y="229"/>
                  <a:pt x="677" y="228"/>
                  <a:pt x="676" y="229"/>
                </a:cubicBezTo>
                <a:cubicBezTo>
                  <a:pt x="675" y="230"/>
                  <a:pt x="678" y="230"/>
                  <a:pt x="677" y="232"/>
                </a:cubicBezTo>
                <a:cubicBezTo>
                  <a:pt x="676" y="234"/>
                  <a:pt x="677" y="234"/>
                  <a:pt x="679" y="235"/>
                </a:cubicBezTo>
                <a:cubicBezTo>
                  <a:pt x="680" y="237"/>
                  <a:pt x="677" y="237"/>
                  <a:pt x="677" y="239"/>
                </a:cubicBezTo>
                <a:cubicBezTo>
                  <a:pt x="677" y="240"/>
                  <a:pt x="675" y="240"/>
                  <a:pt x="675" y="241"/>
                </a:cubicBezTo>
                <a:cubicBezTo>
                  <a:pt x="674" y="243"/>
                  <a:pt x="677" y="245"/>
                  <a:pt x="679" y="245"/>
                </a:cubicBezTo>
                <a:moveTo>
                  <a:pt x="691" y="209"/>
                </a:moveTo>
                <a:cubicBezTo>
                  <a:pt x="689" y="210"/>
                  <a:pt x="692" y="212"/>
                  <a:pt x="694" y="212"/>
                </a:cubicBezTo>
                <a:cubicBezTo>
                  <a:pt x="695" y="212"/>
                  <a:pt x="692" y="213"/>
                  <a:pt x="692" y="215"/>
                </a:cubicBezTo>
                <a:cubicBezTo>
                  <a:pt x="692" y="217"/>
                  <a:pt x="694" y="216"/>
                  <a:pt x="694" y="217"/>
                </a:cubicBezTo>
                <a:cubicBezTo>
                  <a:pt x="694" y="218"/>
                  <a:pt x="691" y="219"/>
                  <a:pt x="691" y="220"/>
                </a:cubicBezTo>
                <a:cubicBezTo>
                  <a:pt x="691" y="221"/>
                  <a:pt x="693" y="219"/>
                  <a:pt x="694" y="219"/>
                </a:cubicBezTo>
                <a:cubicBezTo>
                  <a:pt x="694" y="219"/>
                  <a:pt x="694" y="219"/>
                  <a:pt x="694" y="220"/>
                </a:cubicBezTo>
                <a:cubicBezTo>
                  <a:pt x="694" y="221"/>
                  <a:pt x="695" y="222"/>
                  <a:pt x="696" y="221"/>
                </a:cubicBezTo>
                <a:cubicBezTo>
                  <a:pt x="698" y="221"/>
                  <a:pt x="697" y="218"/>
                  <a:pt x="698" y="218"/>
                </a:cubicBezTo>
                <a:cubicBezTo>
                  <a:pt x="699" y="218"/>
                  <a:pt x="698" y="220"/>
                  <a:pt x="698" y="221"/>
                </a:cubicBezTo>
                <a:cubicBezTo>
                  <a:pt x="699" y="222"/>
                  <a:pt x="697" y="224"/>
                  <a:pt x="697" y="225"/>
                </a:cubicBezTo>
                <a:cubicBezTo>
                  <a:pt x="697" y="226"/>
                  <a:pt x="702" y="226"/>
                  <a:pt x="703" y="225"/>
                </a:cubicBezTo>
                <a:cubicBezTo>
                  <a:pt x="704" y="223"/>
                  <a:pt x="705" y="225"/>
                  <a:pt x="704" y="226"/>
                </a:cubicBezTo>
                <a:cubicBezTo>
                  <a:pt x="703" y="227"/>
                  <a:pt x="704" y="228"/>
                  <a:pt x="705" y="229"/>
                </a:cubicBezTo>
                <a:cubicBezTo>
                  <a:pt x="706" y="229"/>
                  <a:pt x="706" y="229"/>
                  <a:pt x="706" y="230"/>
                </a:cubicBezTo>
                <a:cubicBezTo>
                  <a:pt x="705" y="231"/>
                  <a:pt x="706" y="233"/>
                  <a:pt x="706" y="234"/>
                </a:cubicBezTo>
                <a:cubicBezTo>
                  <a:pt x="705" y="235"/>
                  <a:pt x="701" y="235"/>
                  <a:pt x="701" y="234"/>
                </a:cubicBezTo>
                <a:cubicBezTo>
                  <a:pt x="701" y="234"/>
                  <a:pt x="699" y="234"/>
                  <a:pt x="700" y="235"/>
                </a:cubicBezTo>
                <a:cubicBezTo>
                  <a:pt x="700" y="236"/>
                  <a:pt x="699" y="237"/>
                  <a:pt x="699" y="238"/>
                </a:cubicBezTo>
                <a:cubicBezTo>
                  <a:pt x="699" y="238"/>
                  <a:pt x="701" y="238"/>
                  <a:pt x="701" y="239"/>
                </a:cubicBezTo>
                <a:cubicBezTo>
                  <a:pt x="701" y="240"/>
                  <a:pt x="699" y="241"/>
                  <a:pt x="697" y="242"/>
                </a:cubicBezTo>
                <a:cubicBezTo>
                  <a:pt x="695" y="243"/>
                  <a:pt x="698" y="245"/>
                  <a:pt x="699" y="244"/>
                </a:cubicBezTo>
                <a:cubicBezTo>
                  <a:pt x="700" y="243"/>
                  <a:pt x="700" y="244"/>
                  <a:pt x="701" y="244"/>
                </a:cubicBezTo>
                <a:cubicBezTo>
                  <a:pt x="703" y="244"/>
                  <a:pt x="704" y="246"/>
                  <a:pt x="706" y="245"/>
                </a:cubicBezTo>
                <a:cubicBezTo>
                  <a:pt x="707" y="244"/>
                  <a:pt x="707" y="245"/>
                  <a:pt x="706" y="246"/>
                </a:cubicBezTo>
                <a:cubicBezTo>
                  <a:pt x="705" y="247"/>
                  <a:pt x="704" y="247"/>
                  <a:pt x="703" y="246"/>
                </a:cubicBezTo>
                <a:cubicBezTo>
                  <a:pt x="703" y="246"/>
                  <a:pt x="702" y="246"/>
                  <a:pt x="701" y="247"/>
                </a:cubicBezTo>
                <a:cubicBezTo>
                  <a:pt x="700" y="247"/>
                  <a:pt x="695" y="252"/>
                  <a:pt x="696" y="253"/>
                </a:cubicBezTo>
                <a:cubicBezTo>
                  <a:pt x="697" y="254"/>
                  <a:pt x="697" y="252"/>
                  <a:pt x="699" y="252"/>
                </a:cubicBezTo>
                <a:cubicBezTo>
                  <a:pt x="701" y="251"/>
                  <a:pt x="701" y="252"/>
                  <a:pt x="702" y="252"/>
                </a:cubicBezTo>
                <a:cubicBezTo>
                  <a:pt x="703" y="252"/>
                  <a:pt x="703" y="252"/>
                  <a:pt x="703" y="251"/>
                </a:cubicBezTo>
                <a:cubicBezTo>
                  <a:pt x="703" y="251"/>
                  <a:pt x="704" y="250"/>
                  <a:pt x="704" y="250"/>
                </a:cubicBezTo>
                <a:cubicBezTo>
                  <a:pt x="704" y="250"/>
                  <a:pt x="705" y="250"/>
                  <a:pt x="705" y="250"/>
                </a:cubicBezTo>
                <a:cubicBezTo>
                  <a:pt x="706" y="250"/>
                  <a:pt x="706" y="250"/>
                  <a:pt x="707" y="250"/>
                </a:cubicBezTo>
                <a:cubicBezTo>
                  <a:pt x="709" y="250"/>
                  <a:pt x="710" y="250"/>
                  <a:pt x="711" y="249"/>
                </a:cubicBezTo>
                <a:cubicBezTo>
                  <a:pt x="711" y="249"/>
                  <a:pt x="712" y="249"/>
                  <a:pt x="712" y="249"/>
                </a:cubicBezTo>
                <a:cubicBezTo>
                  <a:pt x="713" y="250"/>
                  <a:pt x="714" y="250"/>
                  <a:pt x="714" y="250"/>
                </a:cubicBezTo>
                <a:cubicBezTo>
                  <a:pt x="715" y="249"/>
                  <a:pt x="717" y="249"/>
                  <a:pt x="719" y="249"/>
                </a:cubicBezTo>
                <a:cubicBezTo>
                  <a:pt x="720" y="249"/>
                  <a:pt x="724" y="247"/>
                  <a:pt x="725" y="246"/>
                </a:cubicBezTo>
                <a:cubicBezTo>
                  <a:pt x="726" y="246"/>
                  <a:pt x="724" y="245"/>
                  <a:pt x="723" y="246"/>
                </a:cubicBezTo>
                <a:cubicBezTo>
                  <a:pt x="721" y="246"/>
                  <a:pt x="722" y="244"/>
                  <a:pt x="723" y="243"/>
                </a:cubicBezTo>
                <a:cubicBezTo>
                  <a:pt x="724" y="242"/>
                  <a:pt x="726" y="241"/>
                  <a:pt x="727" y="239"/>
                </a:cubicBezTo>
                <a:cubicBezTo>
                  <a:pt x="727" y="237"/>
                  <a:pt x="723" y="236"/>
                  <a:pt x="722" y="237"/>
                </a:cubicBezTo>
                <a:cubicBezTo>
                  <a:pt x="722" y="238"/>
                  <a:pt x="721" y="238"/>
                  <a:pt x="720" y="237"/>
                </a:cubicBezTo>
                <a:cubicBezTo>
                  <a:pt x="719" y="235"/>
                  <a:pt x="721" y="234"/>
                  <a:pt x="720" y="234"/>
                </a:cubicBezTo>
                <a:cubicBezTo>
                  <a:pt x="719" y="234"/>
                  <a:pt x="718" y="232"/>
                  <a:pt x="719" y="232"/>
                </a:cubicBezTo>
                <a:cubicBezTo>
                  <a:pt x="719" y="231"/>
                  <a:pt x="718" y="227"/>
                  <a:pt x="715" y="227"/>
                </a:cubicBezTo>
                <a:cubicBezTo>
                  <a:pt x="713" y="226"/>
                  <a:pt x="713" y="223"/>
                  <a:pt x="713" y="222"/>
                </a:cubicBezTo>
                <a:cubicBezTo>
                  <a:pt x="712" y="220"/>
                  <a:pt x="711" y="221"/>
                  <a:pt x="710" y="219"/>
                </a:cubicBezTo>
                <a:cubicBezTo>
                  <a:pt x="709" y="218"/>
                  <a:pt x="707" y="219"/>
                  <a:pt x="706" y="219"/>
                </a:cubicBezTo>
                <a:cubicBezTo>
                  <a:pt x="705" y="219"/>
                  <a:pt x="706" y="217"/>
                  <a:pt x="707" y="216"/>
                </a:cubicBezTo>
                <a:cubicBezTo>
                  <a:pt x="709" y="215"/>
                  <a:pt x="711" y="210"/>
                  <a:pt x="711" y="209"/>
                </a:cubicBezTo>
                <a:cubicBezTo>
                  <a:pt x="711" y="208"/>
                  <a:pt x="704" y="208"/>
                  <a:pt x="703" y="208"/>
                </a:cubicBezTo>
                <a:cubicBezTo>
                  <a:pt x="702" y="209"/>
                  <a:pt x="700" y="207"/>
                  <a:pt x="701" y="207"/>
                </a:cubicBezTo>
                <a:cubicBezTo>
                  <a:pt x="702" y="206"/>
                  <a:pt x="705" y="204"/>
                  <a:pt x="705" y="203"/>
                </a:cubicBezTo>
                <a:cubicBezTo>
                  <a:pt x="704" y="202"/>
                  <a:pt x="706" y="202"/>
                  <a:pt x="705" y="201"/>
                </a:cubicBezTo>
                <a:cubicBezTo>
                  <a:pt x="704" y="200"/>
                  <a:pt x="704" y="202"/>
                  <a:pt x="703" y="203"/>
                </a:cubicBezTo>
                <a:cubicBezTo>
                  <a:pt x="703" y="203"/>
                  <a:pt x="701" y="203"/>
                  <a:pt x="699" y="203"/>
                </a:cubicBezTo>
                <a:cubicBezTo>
                  <a:pt x="697" y="202"/>
                  <a:pt x="696" y="205"/>
                  <a:pt x="696" y="206"/>
                </a:cubicBezTo>
                <a:cubicBezTo>
                  <a:pt x="696" y="207"/>
                  <a:pt x="694" y="208"/>
                  <a:pt x="694" y="209"/>
                </a:cubicBezTo>
                <a:cubicBezTo>
                  <a:pt x="695" y="210"/>
                  <a:pt x="694" y="211"/>
                  <a:pt x="693" y="210"/>
                </a:cubicBezTo>
                <a:cubicBezTo>
                  <a:pt x="693" y="210"/>
                  <a:pt x="692" y="208"/>
                  <a:pt x="691" y="209"/>
                </a:cubicBezTo>
                <a:moveTo>
                  <a:pt x="689" y="207"/>
                </a:moveTo>
                <a:cubicBezTo>
                  <a:pt x="691" y="207"/>
                  <a:pt x="692" y="204"/>
                  <a:pt x="692" y="204"/>
                </a:cubicBezTo>
                <a:cubicBezTo>
                  <a:pt x="691" y="203"/>
                  <a:pt x="690" y="204"/>
                  <a:pt x="689" y="206"/>
                </a:cubicBezTo>
                <a:cubicBezTo>
                  <a:pt x="689" y="206"/>
                  <a:pt x="688" y="207"/>
                  <a:pt x="689" y="207"/>
                </a:cubicBezTo>
                <a:moveTo>
                  <a:pt x="713" y="194"/>
                </a:moveTo>
                <a:cubicBezTo>
                  <a:pt x="714" y="193"/>
                  <a:pt x="715" y="189"/>
                  <a:pt x="714" y="189"/>
                </a:cubicBezTo>
                <a:cubicBezTo>
                  <a:pt x="712" y="190"/>
                  <a:pt x="713" y="194"/>
                  <a:pt x="713" y="194"/>
                </a:cubicBezTo>
                <a:moveTo>
                  <a:pt x="768" y="225"/>
                </a:moveTo>
                <a:cubicBezTo>
                  <a:pt x="766" y="225"/>
                  <a:pt x="767" y="226"/>
                  <a:pt x="769" y="227"/>
                </a:cubicBezTo>
                <a:cubicBezTo>
                  <a:pt x="770" y="227"/>
                  <a:pt x="772" y="224"/>
                  <a:pt x="772" y="223"/>
                </a:cubicBezTo>
                <a:cubicBezTo>
                  <a:pt x="772" y="222"/>
                  <a:pt x="773" y="219"/>
                  <a:pt x="773" y="219"/>
                </a:cubicBezTo>
                <a:cubicBezTo>
                  <a:pt x="772" y="218"/>
                  <a:pt x="772" y="219"/>
                  <a:pt x="771" y="220"/>
                </a:cubicBezTo>
                <a:cubicBezTo>
                  <a:pt x="771" y="220"/>
                  <a:pt x="771" y="219"/>
                  <a:pt x="771" y="219"/>
                </a:cubicBezTo>
                <a:cubicBezTo>
                  <a:pt x="770" y="218"/>
                  <a:pt x="770" y="218"/>
                  <a:pt x="770" y="219"/>
                </a:cubicBezTo>
                <a:cubicBezTo>
                  <a:pt x="770" y="219"/>
                  <a:pt x="769" y="219"/>
                  <a:pt x="769" y="219"/>
                </a:cubicBezTo>
                <a:cubicBezTo>
                  <a:pt x="768" y="219"/>
                  <a:pt x="768" y="219"/>
                  <a:pt x="767" y="220"/>
                </a:cubicBezTo>
                <a:cubicBezTo>
                  <a:pt x="766" y="222"/>
                  <a:pt x="768" y="223"/>
                  <a:pt x="769" y="224"/>
                </a:cubicBezTo>
                <a:cubicBezTo>
                  <a:pt x="770" y="224"/>
                  <a:pt x="769" y="225"/>
                  <a:pt x="768" y="225"/>
                </a:cubicBezTo>
                <a:moveTo>
                  <a:pt x="798" y="207"/>
                </a:moveTo>
                <a:cubicBezTo>
                  <a:pt x="796" y="207"/>
                  <a:pt x="795" y="212"/>
                  <a:pt x="795" y="213"/>
                </a:cubicBezTo>
                <a:cubicBezTo>
                  <a:pt x="795" y="213"/>
                  <a:pt x="797" y="211"/>
                  <a:pt x="798" y="210"/>
                </a:cubicBezTo>
                <a:cubicBezTo>
                  <a:pt x="799" y="208"/>
                  <a:pt x="799" y="207"/>
                  <a:pt x="798" y="207"/>
                </a:cubicBezTo>
                <a:moveTo>
                  <a:pt x="811" y="206"/>
                </a:moveTo>
                <a:cubicBezTo>
                  <a:pt x="812" y="206"/>
                  <a:pt x="815" y="204"/>
                  <a:pt x="816" y="203"/>
                </a:cubicBezTo>
                <a:cubicBezTo>
                  <a:pt x="816" y="202"/>
                  <a:pt x="815" y="201"/>
                  <a:pt x="813" y="202"/>
                </a:cubicBezTo>
                <a:cubicBezTo>
                  <a:pt x="811" y="203"/>
                  <a:pt x="810" y="206"/>
                  <a:pt x="811" y="206"/>
                </a:cubicBezTo>
                <a:moveTo>
                  <a:pt x="815" y="200"/>
                </a:moveTo>
                <a:cubicBezTo>
                  <a:pt x="815" y="199"/>
                  <a:pt x="811" y="200"/>
                  <a:pt x="812" y="201"/>
                </a:cubicBezTo>
                <a:cubicBezTo>
                  <a:pt x="813" y="201"/>
                  <a:pt x="814" y="201"/>
                  <a:pt x="815" y="200"/>
                </a:cubicBezTo>
                <a:moveTo>
                  <a:pt x="1515" y="157"/>
                </a:moveTo>
                <a:cubicBezTo>
                  <a:pt x="1517" y="159"/>
                  <a:pt x="1519" y="158"/>
                  <a:pt x="1520" y="158"/>
                </a:cubicBezTo>
                <a:cubicBezTo>
                  <a:pt x="1521" y="158"/>
                  <a:pt x="1520" y="157"/>
                  <a:pt x="1519" y="157"/>
                </a:cubicBezTo>
                <a:cubicBezTo>
                  <a:pt x="1518" y="157"/>
                  <a:pt x="1519" y="156"/>
                  <a:pt x="1520" y="157"/>
                </a:cubicBezTo>
                <a:cubicBezTo>
                  <a:pt x="1521" y="158"/>
                  <a:pt x="1522" y="158"/>
                  <a:pt x="1522" y="157"/>
                </a:cubicBezTo>
                <a:cubicBezTo>
                  <a:pt x="1523" y="156"/>
                  <a:pt x="1523" y="155"/>
                  <a:pt x="1525" y="155"/>
                </a:cubicBezTo>
                <a:cubicBezTo>
                  <a:pt x="1526" y="155"/>
                  <a:pt x="1526" y="154"/>
                  <a:pt x="1525" y="154"/>
                </a:cubicBezTo>
                <a:cubicBezTo>
                  <a:pt x="1524" y="153"/>
                  <a:pt x="1520" y="151"/>
                  <a:pt x="1519" y="149"/>
                </a:cubicBezTo>
                <a:cubicBezTo>
                  <a:pt x="1518" y="148"/>
                  <a:pt x="1513" y="147"/>
                  <a:pt x="1513" y="148"/>
                </a:cubicBezTo>
                <a:cubicBezTo>
                  <a:pt x="1513" y="149"/>
                  <a:pt x="1511" y="148"/>
                  <a:pt x="1511" y="147"/>
                </a:cubicBezTo>
                <a:cubicBezTo>
                  <a:pt x="1511" y="146"/>
                  <a:pt x="1506" y="146"/>
                  <a:pt x="1506" y="147"/>
                </a:cubicBezTo>
                <a:cubicBezTo>
                  <a:pt x="1505" y="148"/>
                  <a:pt x="1507" y="148"/>
                  <a:pt x="1507" y="149"/>
                </a:cubicBezTo>
                <a:cubicBezTo>
                  <a:pt x="1508" y="150"/>
                  <a:pt x="1506" y="150"/>
                  <a:pt x="1507" y="151"/>
                </a:cubicBezTo>
                <a:cubicBezTo>
                  <a:pt x="1507" y="153"/>
                  <a:pt x="1505" y="151"/>
                  <a:pt x="1504" y="150"/>
                </a:cubicBezTo>
                <a:cubicBezTo>
                  <a:pt x="1503" y="150"/>
                  <a:pt x="1504" y="147"/>
                  <a:pt x="1504" y="146"/>
                </a:cubicBezTo>
                <a:cubicBezTo>
                  <a:pt x="1504" y="145"/>
                  <a:pt x="1502" y="145"/>
                  <a:pt x="1502" y="144"/>
                </a:cubicBezTo>
                <a:cubicBezTo>
                  <a:pt x="1502" y="142"/>
                  <a:pt x="1496" y="140"/>
                  <a:pt x="1494" y="139"/>
                </a:cubicBezTo>
                <a:cubicBezTo>
                  <a:pt x="1492" y="138"/>
                  <a:pt x="1489" y="137"/>
                  <a:pt x="1488" y="136"/>
                </a:cubicBezTo>
                <a:cubicBezTo>
                  <a:pt x="1487" y="134"/>
                  <a:pt x="1483" y="134"/>
                  <a:pt x="1481" y="133"/>
                </a:cubicBezTo>
                <a:cubicBezTo>
                  <a:pt x="1479" y="131"/>
                  <a:pt x="1472" y="128"/>
                  <a:pt x="1469" y="128"/>
                </a:cubicBezTo>
                <a:cubicBezTo>
                  <a:pt x="1466" y="128"/>
                  <a:pt x="1467" y="126"/>
                  <a:pt x="1465" y="126"/>
                </a:cubicBezTo>
                <a:cubicBezTo>
                  <a:pt x="1464" y="126"/>
                  <a:pt x="1457" y="126"/>
                  <a:pt x="1455" y="126"/>
                </a:cubicBezTo>
                <a:cubicBezTo>
                  <a:pt x="1454" y="126"/>
                  <a:pt x="1454" y="126"/>
                  <a:pt x="1453" y="126"/>
                </a:cubicBezTo>
                <a:cubicBezTo>
                  <a:pt x="1453" y="126"/>
                  <a:pt x="1452" y="127"/>
                  <a:pt x="1451" y="126"/>
                </a:cubicBezTo>
                <a:cubicBezTo>
                  <a:pt x="1450" y="126"/>
                  <a:pt x="1443" y="123"/>
                  <a:pt x="1442" y="124"/>
                </a:cubicBezTo>
                <a:cubicBezTo>
                  <a:pt x="1441" y="125"/>
                  <a:pt x="1441" y="127"/>
                  <a:pt x="1440" y="127"/>
                </a:cubicBezTo>
                <a:cubicBezTo>
                  <a:pt x="1439" y="127"/>
                  <a:pt x="1440" y="128"/>
                  <a:pt x="1442" y="130"/>
                </a:cubicBezTo>
                <a:cubicBezTo>
                  <a:pt x="1444" y="132"/>
                  <a:pt x="1443" y="133"/>
                  <a:pt x="1441" y="134"/>
                </a:cubicBezTo>
                <a:cubicBezTo>
                  <a:pt x="1439" y="135"/>
                  <a:pt x="1436" y="134"/>
                  <a:pt x="1435" y="132"/>
                </a:cubicBezTo>
                <a:cubicBezTo>
                  <a:pt x="1435" y="131"/>
                  <a:pt x="1432" y="131"/>
                  <a:pt x="1431" y="129"/>
                </a:cubicBezTo>
                <a:cubicBezTo>
                  <a:pt x="1431" y="128"/>
                  <a:pt x="1432" y="127"/>
                  <a:pt x="1433" y="128"/>
                </a:cubicBezTo>
                <a:cubicBezTo>
                  <a:pt x="1435" y="129"/>
                  <a:pt x="1436" y="128"/>
                  <a:pt x="1436" y="127"/>
                </a:cubicBezTo>
                <a:cubicBezTo>
                  <a:pt x="1437" y="126"/>
                  <a:pt x="1433" y="125"/>
                  <a:pt x="1431" y="125"/>
                </a:cubicBezTo>
                <a:cubicBezTo>
                  <a:pt x="1429" y="125"/>
                  <a:pt x="1428" y="128"/>
                  <a:pt x="1426" y="129"/>
                </a:cubicBezTo>
                <a:cubicBezTo>
                  <a:pt x="1424" y="130"/>
                  <a:pt x="1416" y="128"/>
                  <a:pt x="1415" y="128"/>
                </a:cubicBezTo>
                <a:cubicBezTo>
                  <a:pt x="1415" y="127"/>
                  <a:pt x="1404" y="128"/>
                  <a:pt x="1403" y="128"/>
                </a:cubicBezTo>
                <a:cubicBezTo>
                  <a:pt x="1402" y="129"/>
                  <a:pt x="1402" y="132"/>
                  <a:pt x="1402" y="132"/>
                </a:cubicBezTo>
                <a:cubicBezTo>
                  <a:pt x="1401" y="133"/>
                  <a:pt x="1401" y="129"/>
                  <a:pt x="1401" y="128"/>
                </a:cubicBezTo>
                <a:cubicBezTo>
                  <a:pt x="1401" y="128"/>
                  <a:pt x="1399" y="127"/>
                  <a:pt x="1397" y="127"/>
                </a:cubicBezTo>
                <a:cubicBezTo>
                  <a:pt x="1395" y="127"/>
                  <a:pt x="1394" y="127"/>
                  <a:pt x="1395" y="126"/>
                </a:cubicBezTo>
                <a:cubicBezTo>
                  <a:pt x="1396" y="125"/>
                  <a:pt x="1394" y="125"/>
                  <a:pt x="1396" y="124"/>
                </a:cubicBezTo>
                <a:cubicBezTo>
                  <a:pt x="1397" y="122"/>
                  <a:pt x="1393" y="119"/>
                  <a:pt x="1389" y="117"/>
                </a:cubicBezTo>
                <a:cubicBezTo>
                  <a:pt x="1385" y="116"/>
                  <a:pt x="1375" y="117"/>
                  <a:pt x="1373" y="118"/>
                </a:cubicBezTo>
                <a:cubicBezTo>
                  <a:pt x="1371" y="118"/>
                  <a:pt x="1368" y="118"/>
                  <a:pt x="1365" y="118"/>
                </a:cubicBezTo>
                <a:cubicBezTo>
                  <a:pt x="1364" y="118"/>
                  <a:pt x="1364" y="118"/>
                  <a:pt x="1363" y="118"/>
                </a:cubicBezTo>
                <a:cubicBezTo>
                  <a:pt x="1361" y="118"/>
                  <a:pt x="1363" y="117"/>
                  <a:pt x="1362" y="116"/>
                </a:cubicBezTo>
                <a:cubicBezTo>
                  <a:pt x="1361" y="115"/>
                  <a:pt x="1357" y="114"/>
                  <a:pt x="1357" y="114"/>
                </a:cubicBezTo>
                <a:cubicBezTo>
                  <a:pt x="1356" y="115"/>
                  <a:pt x="1355" y="114"/>
                  <a:pt x="1355" y="114"/>
                </a:cubicBezTo>
                <a:cubicBezTo>
                  <a:pt x="1355" y="113"/>
                  <a:pt x="1351" y="112"/>
                  <a:pt x="1350" y="112"/>
                </a:cubicBezTo>
                <a:cubicBezTo>
                  <a:pt x="1348" y="112"/>
                  <a:pt x="1347" y="111"/>
                  <a:pt x="1349" y="111"/>
                </a:cubicBezTo>
                <a:cubicBezTo>
                  <a:pt x="1351" y="111"/>
                  <a:pt x="1354" y="111"/>
                  <a:pt x="1353" y="109"/>
                </a:cubicBezTo>
                <a:cubicBezTo>
                  <a:pt x="1351" y="107"/>
                  <a:pt x="1340" y="106"/>
                  <a:pt x="1339" y="107"/>
                </a:cubicBezTo>
                <a:cubicBezTo>
                  <a:pt x="1338" y="107"/>
                  <a:pt x="1339" y="109"/>
                  <a:pt x="1336" y="111"/>
                </a:cubicBezTo>
                <a:cubicBezTo>
                  <a:pt x="1334" y="113"/>
                  <a:pt x="1332" y="112"/>
                  <a:pt x="1332" y="111"/>
                </a:cubicBezTo>
                <a:cubicBezTo>
                  <a:pt x="1332" y="109"/>
                  <a:pt x="1335" y="110"/>
                  <a:pt x="1335" y="108"/>
                </a:cubicBezTo>
                <a:cubicBezTo>
                  <a:pt x="1335" y="107"/>
                  <a:pt x="1331" y="108"/>
                  <a:pt x="1330" y="107"/>
                </a:cubicBezTo>
                <a:cubicBezTo>
                  <a:pt x="1330" y="106"/>
                  <a:pt x="1331" y="105"/>
                  <a:pt x="1333" y="106"/>
                </a:cubicBezTo>
                <a:cubicBezTo>
                  <a:pt x="1334" y="106"/>
                  <a:pt x="1337" y="107"/>
                  <a:pt x="1337" y="106"/>
                </a:cubicBezTo>
                <a:cubicBezTo>
                  <a:pt x="1337" y="105"/>
                  <a:pt x="1336" y="105"/>
                  <a:pt x="1333" y="105"/>
                </a:cubicBezTo>
                <a:cubicBezTo>
                  <a:pt x="1330" y="104"/>
                  <a:pt x="1324" y="103"/>
                  <a:pt x="1321" y="103"/>
                </a:cubicBezTo>
                <a:cubicBezTo>
                  <a:pt x="1318" y="103"/>
                  <a:pt x="1317" y="102"/>
                  <a:pt x="1315" y="102"/>
                </a:cubicBezTo>
                <a:cubicBezTo>
                  <a:pt x="1313" y="102"/>
                  <a:pt x="1313" y="103"/>
                  <a:pt x="1314" y="104"/>
                </a:cubicBezTo>
                <a:cubicBezTo>
                  <a:pt x="1315" y="105"/>
                  <a:pt x="1312" y="105"/>
                  <a:pt x="1310" y="105"/>
                </a:cubicBezTo>
                <a:cubicBezTo>
                  <a:pt x="1308" y="105"/>
                  <a:pt x="1305" y="106"/>
                  <a:pt x="1306" y="108"/>
                </a:cubicBezTo>
                <a:cubicBezTo>
                  <a:pt x="1307" y="109"/>
                  <a:pt x="1308" y="108"/>
                  <a:pt x="1308" y="108"/>
                </a:cubicBezTo>
                <a:cubicBezTo>
                  <a:pt x="1309" y="108"/>
                  <a:pt x="1309" y="107"/>
                  <a:pt x="1310" y="108"/>
                </a:cubicBezTo>
                <a:cubicBezTo>
                  <a:pt x="1311" y="108"/>
                  <a:pt x="1307" y="109"/>
                  <a:pt x="1308" y="110"/>
                </a:cubicBezTo>
                <a:cubicBezTo>
                  <a:pt x="1310" y="111"/>
                  <a:pt x="1310" y="112"/>
                  <a:pt x="1310" y="113"/>
                </a:cubicBezTo>
                <a:cubicBezTo>
                  <a:pt x="1310" y="114"/>
                  <a:pt x="1307" y="114"/>
                  <a:pt x="1306" y="113"/>
                </a:cubicBezTo>
                <a:cubicBezTo>
                  <a:pt x="1306" y="112"/>
                  <a:pt x="1305" y="112"/>
                  <a:pt x="1304" y="112"/>
                </a:cubicBezTo>
                <a:cubicBezTo>
                  <a:pt x="1303" y="113"/>
                  <a:pt x="1303" y="113"/>
                  <a:pt x="1302" y="113"/>
                </a:cubicBezTo>
                <a:cubicBezTo>
                  <a:pt x="1301" y="112"/>
                  <a:pt x="1299" y="113"/>
                  <a:pt x="1301" y="114"/>
                </a:cubicBezTo>
                <a:cubicBezTo>
                  <a:pt x="1303" y="114"/>
                  <a:pt x="1304" y="115"/>
                  <a:pt x="1301" y="115"/>
                </a:cubicBezTo>
                <a:cubicBezTo>
                  <a:pt x="1300" y="115"/>
                  <a:pt x="1299" y="115"/>
                  <a:pt x="1299" y="114"/>
                </a:cubicBezTo>
                <a:cubicBezTo>
                  <a:pt x="1299" y="114"/>
                  <a:pt x="1298" y="113"/>
                  <a:pt x="1298" y="113"/>
                </a:cubicBezTo>
                <a:cubicBezTo>
                  <a:pt x="1297" y="113"/>
                  <a:pt x="1296" y="113"/>
                  <a:pt x="1294" y="113"/>
                </a:cubicBezTo>
                <a:cubicBezTo>
                  <a:pt x="1293" y="112"/>
                  <a:pt x="1292" y="112"/>
                  <a:pt x="1291" y="112"/>
                </a:cubicBezTo>
                <a:cubicBezTo>
                  <a:pt x="1289" y="112"/>
                  <a:pt x="1289" y="114"/>
                  <a:pt x="1286" y="114"/>
                </a:cubicBezTo>
                <a:cubicBezTo>
                  <a:pt x="1284" y="114"/>
                  <a:pt x="1281" y="113"/>
                  <a:pt x="1280" y="111"/>
                </a:cubicBezTo>
                <a:cubicBezTo>
                  <a:pt x="1279" y="110"/>
                  <a:pt x="1279" y="110"/>
                  <a:pt x="1278" y="111"/>
                </a:cubicBezTo>
                <a:cubicBezTo>
                  <a:pt x="1276" y="113"/>
                  <a:pt x="1276" y="115"/>
                  <a:pt x="1275" y="115"/>
                </a:cubicBezTo>
                <a:cubicBezTo>
                  <a:pt x="1274" y="116"/>
                  <a:pt x="1274" y="118"/>
                  <a:pt x="1272" y="119"/>
                </a:cubicBezTo>
                <a:cubicBezTo>
                  <a:pt x="1272" y="119"/>
                  <a:pt x="1272" y="119"/>
                  <a:pt x="1271" y="118"/>
                </a:cubicBezTo>
                <a:cubicBezTo>
                  <a:pt x="1271" y="118"/>
                  <a:pt x="1270" y="118"/>
                  <a:pt x="1270" y="118"/>
                </a:cubicBezTo>
                <a:cubicBezTo>
                  <a:pt x="1268" y="118"/>
                  <a:pt x="1264" y="114"/>
                  <a:pt x="1264" y="112"/>
                </a:cubicBezTo>
                <a:cubicBezTo>
                  <a:pt x="1263" y="111"/>
                  <a:pt x="1260" y="108"/>
                  <a:pt x="1260" y="108"/>
                </a:cubicBezTo>
                <a:cubicBezTo>
                  <a:pt x="1259" y="107"/>
                  <a:pt x="1260" y="107"/>
                  <a:pt x="1261" y="108"/>
                </a:cubicBezTo>
                <a:cubicBezTo>
                  <a:pt x="1262" y="109"/>
                  <a:pt x="1263" y="109"/>
                  <a:pt x="1264" y="108"/>
                </a:cubicBezTo>
                <a:cubicBezTo>
                  <a:pt x="1265" y="108"/>
                  <a:pt x="1265" y="105"/>
                  <a:pt x="1264" y="105"/>
                </a:cubicBezTo>
                <a:cubicBezTo>
                  <a:pt x="1262" y="105"/>
                  <a:pt x="1263" y="104"/>
                  <a:pt x="1263" y="104"/>
                </a:cubicBezTo>
                <a:cubicBezTo>
                  <a:pt x="1264" y="103"/>
                  <a:pt x="1261" y="101"/>
                  <a:pt x="1263" y="101"/>
                </a:cubicBezTo>
                <a:cubicBezTo>
                  <a:pt x="1264" y="100"/>
                  <a:pt x="1263" y="99"/>
                  <a:pt x="1262" y="99"/>
                </a:cubicBezTo>
                <a:cubicBezTo>
                  <a:pt x="1260" y="99"/>
                  <a:pt x="1259" y="98"/>
                  <a:pt x="1259" y="97"/>
                </a:cubicBezTo>
                <a:cubicBezTo>
                  <a:pt x="1259" y="97"/>
                  <a:pt x="1253" y="96"/>
                  <a:pt x="1253" y="97"/>
                </a:cubicBezTo>
                <a:cubicBezTo>
                  <a:pt x="1253" y="98"/>
                  <a:pt x="1251" y="98"/>
                  <a:pt x="1252" y="97"/>
                </a:cubicBezTo>
                <a:cubicBezTo>
                  <a:pt x="1252" y="96"/>
                  <a:pt x="1250" y="97"/>
                  <a:pt x="1247" y="96"/>
                </a:cubicBezTo>
                <a:cubicBezTo>
                  <a:pt x="1244" y="95"/>
                  <a:pt x="1244" y="93"/>
                  <a:pt x="1243" y="93"/>
                </a:cubicBezTo>
                <a:cubicBezTo>
                  <a:pt x="1243" y="93"/>
                  <a:pt x="1242" y="94"/>
                  <a:pt x="1242" y="94"/>
                </a:cubicBezTo>
                <a:cubicBezTo>
                  <a:pt x="1242" y="95"/>
                  <a:pt x="1242" y="95"/>
                  <a:pt x="1241" y="95"/>
                </a:cubicBezTo>
                <a:cubicBezTo>
                  <a:pt x="1240" y="94"/>
                  <a:pt x="1238" y="96"/>
                  <a:pt x="1239" y="97"/>
                </a:cubicBezTo>
                <a:cubicBezTo>
                  <a:pt x="1240" y="99"/>
                  <a:pt x="1239" y="99"/>
                  <a:pt x="1239" y="100"/>
                </a:cubicBezTo>
                <a:cubicBezTo>
                  <a:pt x="1239" y="102"/>
                  <a:pt x="1238" y="101"/>
                  <a:pt x="1236" y="101"/>
                </a:cubicBezTo>
                <a:cubicBezTo>
                  <a:pt x="1235" y="100"/>
                  <a:pt x="1235" y="101"/>
                  <a:pt x="1235" y="101"/>
                </a:cubicBezTo>
                <a:cubicBezTo>
                  <a:pt x="1234" y="101"/>
                  <a:pt x="1233" y="102"/>
                  <a:pt x="1231" y="101"/>
                </a:cubicBezTo>
                <a:cubicBezTo>
                  <a:pt x="1228" y="100"/>
                  <a:pt x="1226" y="101"/>
                  <a:pt x="1225" y="100"/>
                </a:cubicBezTo>
                <a:cubicBezTo>
                  <a:pt x="1225" y="99"/>
                  <a:pt x="1224" y="99"/>
                  <a:pt x="1224" y="100"/>
                </a:cubicBezTo>
                <a:cubicBezTo>
                  <a:pt x="1223" y="101"/>
                  <a:pt x="1218" y="100"/>
                  <a:pt x="1218" y="99"/>
                </a:cubicBezTo>
                <a:cubicBezTo>
                  <a:pt x="1217" y="98"/>
                  <a:pt x="1219" y="97"/>
                  <a:pt x="1219" y="97"/>
                </a:cubicBezTo>
                <a:cubicBezTo>
                  <a:pt x="1220" y="97"/>
                  <a:pt x="1218" y="96"/>
                  <a:pt x="1216" y="96"/>
                </a:cubicBezTo>
                <a:cubicBezTo>
                  <a:pt x="1214" y="96"/>
                  <a:pt x="1213" y="96"/>
                  <a:pt x="1212" y="96"/>
                </a:cubicBezTo>
                <a:cubicBezTo>
                  <a:pt x="1211" y="95"/>
                  <a:pt x="1209" y="95"/>
                  <a:pt x="1208" y="95"/>
                </a:cubicBezTo>
                <a:cubicBezTo>
                  <a:pt x="1205" y="95"/>
                  <a:pt x="1198" y="96"/>
                  <a:pt x="1197" y="96"/>
                </a:cubicBezTo>
                <a:cubicBezTo>
                  <a:pt x="1196" y="97"/>
                  <a:pt x="1198" y="99"/>
                  <a:pt x="1196" y="99"/>
                </a:cubicBezTo>
                <a:cubicBezTo>
                  <a:pt x="1195" y="99"/>
                  <a:pt x="1196" y="96"/>
                  <a:pt x="1196" y="95"/>
                </a:cubicBezTo>
                <a:cubicBezTo>
                  <a:pt x="1196" y="93"/>
                  <a:pt x="1193" y="93"/>
                  <a:pt x="1194" y="94"/>
                </a:cubicBezTo>
                <a:cubicBezTo>
                  <a:pt x="1194" y="95"/>
                  <a:pt x="1190" y="95"/>
                  <a:pt x="1189" y="95"/>
                </a:cubicBezTo>
                <a:cubicBezTo>
                  <a:pt x="1188" y="94"/>
                  <a:pt x="1187" y="93"/>
                  <a:pt x="1184" y="92"/>
                </a:cubicBezTo>
                <a:cubicBezTo>
                  <a:pt x="1182" y="91"/>
                  <a:pt x="1179" y="94"/>
                  <a:pt x="1180" y="95"/>
                </a:cubicBezTo>
                <a:cubicBezTo>
                  <a:pt x="1180" y="96"/>
                  <a:pt x="1182" y="95"/>
                  <a:pt x="1182" y="96"/>
                </a:cubicBezTo>
                <a:cubicBezTo>
                  <a:pt x="1182" y="97"/>
                  <a:pt x="1177" y="96"/>
                  <a:pt x="1177" y="97"/>
                </a:cubicBezTo>
                <a:cubicBezTo>
                  <a:pt x="1177" y="98"/>
                  <a:pt x="1172" y="99"/>
                  <a:pt x="1170" y="99"/>
                </a:cubicBezTo>
                <a:cubicBezTo>
                  <a:pt x="1166" y="100"/>
                  <a:pt x="1165" y="100"/>
                  <a:pt x="1164" y="101"/>
                </a:cubicBezTo>
                <a:cubicBezTo>
                  <a:pt x="1162" y="103"/>
                  <a:pt x="1163" y="100"/>
                  <a:pt x="1165" y="99"/>
                </a:cubicBezTo>
                <a:cubicBezTo>
                  <a:pt x="1166" y="97"/>
                  <a:pt x="1168" y="98"/>
                  <a:pt x="1169" y="96"/>
                </a:cubicBezTo>
                <a:cubicBezTo>
                  <a:pt x="1169" y="95"/>
                  <a:pt x="1171" y="95"/>
                  <a:pt x="1173" y="95"/>
                </a:cubicBezTo>
                <a:cubicBezTo>
                  <a:pt x="1176" y="95"/>
                  <a:pt x="1175" y="93"/>
                  <a:pt x="1177" y="93"/>
                </a:cubicBezTo>
                <a:cubicBezTo>
                  <a:pt x="1178" y="92"/>
                  <a:pt x="1180" y="91"/>
                  <a:pt x="1181" y="90"/>
                </a:cubicBezTo>
                <a:cubicBezTo>
                  <a:pt x="1181" y="89"/>
                  <a:pt x="1187" y="87"/>
                  <a:pt x="1188" y="87"/>
                </a:cubicBezTo>
                <a:cubicBezTo>
                  <a:pt x="1189" y="87"/>
                  <a:pt x="1190" y="85"/>
                  <a:pt x="1190" y="85"/>
                </a:cubicBezTo>
                <a:cubicBezTo>
                  <a:pt x="1191" y="85"/>
                  <a:pt x="1194" y="83"/>
                  <a:pt x="1195" y="83"/>
                </a:cubicBezTo>
                <a:cubicBezTo>
                  <a:pt x="1197" y="82"/>
                  <a:pt x="1197" y="81"/>
                  <a:pt x="1197" y="80"/>
                </a:cubicBezTo>
                <a:cubicBezTo>
                  <a:pt x="1197" y="79"/>
                  <a:pt x="1196" y="80"/>
                  <a:pt x="1195" y="79"/>
                </a:cubicBezTo>
                <a:cubicBezTo>
                  <a:pt x="1195" y="78"/>
                  <a:pt x="1196" y="79"/>
                  <a:pt x="1198" y="78"/>
                </a:cubicBezTo>
                <a:cubicBezTo>
                  <a:pt x="1199" y="78"/>
                  <a:pt x="1198" y="76"/>
                  <a:pt x="1197" y="76"/>
                </a:cubicBezTo>
                <a:cubicBezTo>
                  <a:pt x="1195" y="76"/>
                  <a:pt x="1197" y="75"/>
                  <a:pt x="1196" y="74"/>
                </a:cubicBezTo>
                <a:cubicBezTo>
                  <a:pt x="1196" y="73"/>
                  <a:pt x="1195" y="74"/>
                  <a:pt x="1194" y="74"/>
                </a:cubicBezTo>
                <a:cubicBezTo>
                  <a:pt x="1194" y="74"/>
                  <a:pt x="1193" y="74"/>
                  <a:pt x="1193" y="74"/>
                </a:cubicBezTo>
                <a:cubicBezTo>
                  <a:pt x="1193" y="72"/>
                  <a:pt x="1193" y="71"/>
                  <a:pt x="1193" y="70"/>
                </a:cubicBezTo>
                <a:cubicBezTo>
                  <a:pt x="1192" y="70"/>
                  <a:pt x="1192" y="70"/>
                  <a:pt x="1191" y="70"/>
                </a:cubicBezTo>
                <a:cubicBezTo>
                  <a:pt x="1190" y="71"/>
                  <a:pt x="1190" y="71"/>
                  <a:pt x="1189" y="70"/>
                </a:cubicBezTo>
                <a:cubicBezTo>
                  <a:pt x="1187" y="69"/>
                  <a:pt x="1183" y="68"/>
                  <a:pt x="1183" y="69"/>
                </a:cubicBezTo>
                <a:cubicBezTo>
                  <a:pt x="1183" y="69"/>
                  <a:pt x="1182" y="69"/>
                  <a:pt x="1181" y="69"/>
                </a:cubicBezTo>
                <a:cubicBezTo>
                  <a:pt x="1181" y="68"/>
                  <a:pt x="1180" y="68"/>
                  <a:pt x="1180" y="69"/>
                </a:cubicBezTo>
                <a:cubicBezTo>
                  <a:pt x="1180" y="69"/>
                  <a:pt x="1176" y="69"/>
                  <a:pt x="1175" y="69"/>
                </a:cubicBezTo>
                <a:cubicBezTo>
                  <a:pt x="1174" y="68"/>
                  <a:pt x="1172" y="69"/>
                  <a:pt x="1172" y="70"/>
                </a:cubicBezTo>
                <a:cubicBezTo>
                  <a:pt x="1172" y="71"/>
                  <a:pt x="1168" y="71"/>
                  <a:pt x="1167" y="71"/>
                </a:cubicBezTo>
                <a:cubicBezTo>
                  <a:pt x="1166" y="71"/>
                  <a:pt x="1170" y="67"/>
                  <a:pt x="1170" y="67"/>
                </a:cubicBezTo>
                <a:cubicBezTo>
                  <a:pt x="1170" y="66"/>
                  <a:pt x="1168" y="67"/>
                  <a:pt x="1167" y="67"/>
                </a:cubicBezTo>
                <a:cubicBezTo>
                  <a:pt x="1165" y="67"/>
                  <a:pt x="1163" y="67"/>
                  <a:pt x="1163" y="66"/>
                </a:cubicBezTo>
                <a:cubicBezTo>
                  <a:pt x="1162" y="66"/>
                  <a:pt x="1159" y="65"/>
                  <a:pt x="1158" y="66"/>
                </a:cubicBezTo>
                <a:cubicBezTo>
                  <a:pt x="1156" y="66"/>
                  <a:pt x="1158" y="65"/>
                  <a:pt x="1159" y="65"/>
                </a:cubicBezTo>
                <a:cubicBezTo>
                  <a:pt x="1160" y="65"/>
                  <a:pt x="1162" y="64"/>
                  <a:pt x="1163" y="63"/>
                </a:cubicBezTo>
                <a:cubicBezTo>
                  <a:pt x="1164" y="63"/>
                  <a:pt x="1164" y="63"/>
                  <a:pt x="1164" y="62"/>
                </a:cubicBezTo>
                <a:cubicBezTo>
                  <a:pt x="1163" y="61"/>
                  <a:pt x="1161" y="61"/>
                  <a:pt x="1160" y="61"/>
                </a:cubicBezTo>
                <a:cubicBezTo>
                  <a:pt x="1158" y="61"/>
                  <a:pt x="1157" y="60"/>
                  <a:pt x="1155" y="60"/>
                </a:cubicBezTo>
                <a:cubicBezTo>
                  <a:pt x="1154" y="60"/>
                  <a:pt x="1153" y="60"/>
                  <a:pt x="1150" y="61"/>
                </a:cubicBezTo>
                <a:cubicBezTo>
                  <a:pt x="1147" y="62"/>
                  <a:pt x="1147" y="64"/>
                  <a:pt x="1145" y="65"/>
                </a:cubicBezTo>
                <a:cubicBezTo>
                  <a:pt x="1144" y="65"/>
                  <a:pt x="1141" y="68"/>
                  <a:pt x="1142" y="68"/>
                </a:cubicBezTo>
                <a:cubicBezTo>
                  <a:pt x="1144" y="69"/>
                  <a:pt x="1143" y="69"/>
                  <a:pt x="1143" y="70"/>
                </a:cubicBezTo>
                <a:cubicBezTo>
                  <a:pt x="1143" y="71"/>
                  <a:pt x="1142" y="71"/>
                  <a:pt x="1141" y="71"/>
                </a:cubicBezTo>
                <a:cubicBezTo>
                  <a:pt x="1139" y="71"/>
                  <a:pt x="1134" y="71"/>
                  <a:pt x="1134" y="72"/>
                </a:cubicBezTo>
                <a:cubicBezTo>
                  <a:pt x="1134" y="73"/>
                  <a:pt x="1137" y="73"/>
                  <a:pt x="1137" y="74"/>
                </a:cubicBezTo>
                <a:cubicBezTo>
                  <a:pt x="1137" y="74"/>
                  <a:pt x="1135" y="74"/>
                  <a:pt x="1134" y="73"/>
                </a:cubicBezTo>
                <a:cubicBezTo>
                  <a:pt x="1133" y="73"/>
                  <a:pt x="1131" y="73"/>
                  <a:pt x="1130" y="74"/>
                </a:cubicBezTo>
                <a:cubicBezTo>
                  <a:pt x="1130" y="75"/>
                  <a:pt x="1128" y="75"/>
                  <a:pt x="1127" y="75"/>
                </a:cubicBezTo>
                <a:cubicBezTo>
                  <a:pt x="1127" y="74"/>
                  <a:pt x="1127" y="75"/>
                  <a:pt x="1126" y="75"/>
                </a:cubicBezTo>
                <a:cubicBezTo>
                  <a:pt x="1126" y="75"/>
                  <a:pt x="1125" y="75"/>
                  <a:pt x="1125" y="75"/>
                </a:cubicBezTo>
                <a:cubicBezTo>
                  <a:pt x="1124" y="74"/>
                  <a:pt x="1126" y="73"/>
                  <a:pt x="1126" y="72"/>
                </a:cubicBezTo>
                <a:cubicBezTo>
                  <a:pt x="1125" y="72"/>
                  <a:pt x="1122" y="72"/>
                  <a:pt x="1122" y="73"/>
                </a:cubicBezTo>
                <a:cubicBezTo>
                  <a:pt x="1122" y="74"/>
                  <a:pt x="1121" y="74"/>
                  <a:pt x="1120" y="73"/>
                </a:cubicBezTo>
                <a:cubicBezTo>
                  <a:pt x="1120" y="73"/>
                  <a:pt x="1119" y="73"/>
                  <a:pt x="1119" y="73"/>
                </a:cubicBezTo>
                <a:cubicBezTo>
                  <a:pt x="1118" y="73"/>
                  <a:pt x="1117" y="74"/>
                  <a:pt x="1116" y="74"/>
                </a:cubicBezTo>
                <a:cubicBezTo>
                  <a:pt x="1116" y="75"/>
                  <a:pt x="1115" y="75"/>
                  <a:pt x="1114" y="74"/>
                </a:cubicBezTo>
                <a:cubicBezTo>
                  <a:pt x="1113" y="74"/>
                  <a:pt x="1112" y="74"/>
                  <a:pt x="1112" y="75"/>
                </a:cubicBezTo>
                <a:cubicBezTo>
                  <a:pt x="1112" y="76"/>
                  <a:pt x="1115" y="76"/>
                  <a:pt x="1115" y="77"/>
                </a:cubicBezTo>
                <a:cubicBezTo>
                  <a:pt x="1115" y="77"/>
                  <a:pt x="1108" y="77"/>
                  <a:pt x="1108" y="78"/>
                </a:cubicBezTo>
                <a:cubicBezTo>
                  <a:pt x="1107" y="78"/>
                  <a:pt x="1105" y="78"/>
                  <a:pt x="1102" y="78"/>
                </a:cubicBezTo>
                <a:cubicBezTo>
                  <a:pt x="1099" y="78"/>
                  <a:pt x="1101" y="80"/>
                  <a:pt x="1098" y="80"/>
                </a:cubicBezTo>
                <a:cubicBezTo>
                  <a:pt x="1096" y="81"/>
                  <a:pt x="1095" y="81"/>
                  <a:pt x="1094" y="82"/>
                </a:cubicBezTo>
                <a:cubicBezTo>
                  <a:pt x="1094" y="83"/>
                  <a:pt x="1092" y="83"/>
                  <a:pt x="1091" y="82"/>
                </a:cubicBezTo>
                <a:cubicBezTo>
                  <a:pt x="1090" y="81"/>
                  <a:pt x="1088" y="83"/>
                  <a:pt x="1089" y="83"/>
                </a:cubicBezTo>
                <a:cubicBezTo>
                  <a:pt x="1090" y="83"/>
                  <a:pt x="1089" y="84"/>
                  <a:pt x="1089" y="84"/>
                </a:cubicBezTo>
                <a:cubicBezTo>
                  <a:pt x="1088" y="84"/>
                  <a:pt x="1088" y="84"/>
                  <a:pt x="1087" y="84"/>
                </a:cubicBezTo>
                <a:cubicBezTo>
                  <a:pt x="1087" y="85"/>
                  <a:pt x="1087" y="85"/>
                  <a:pt x="1087" y="85"/>
                </a:cubicBezTo>
                <a:cubicBezTo>
                  <a:pt x="1088" y="85"/>
                  <a:pt x="1089" y="86"/>
                  <a:pt x="1088" y="86"/>
                </a:cubicBezTo>
                <a:cubicBezTo>
                  <a:pt x="1088" y="87"/>
                  <a:pt x="1087" y="87"/>
                  <a:pt x="1086" y="86"/>
                </a:cubicBezTo>
                <a:cubicBezTo>
                  <a:pt x="1086" y="86"/>
                  <a:pt x="1085" y="86"/>
                  <a:pt x="1085" y="86"/>
                </a:cubicBezTo>
                <a:cubicBezTo>
                  <a:pt x="1084" y="87"/>
                  <a:pt x="1086" y="88"/>
                  <a:pt x="1087" y="88"/>
                </a:cubicBezTo>
                <a:cubicBezTo>
                  <a:pt x="1088" y="87"/>
                  <a:pt x="1089" y="88"/>
                  <a:pt x="1089" y="89"/>
                </a:cubicBezTo>
                <a:cubicBezTo>
                  <a:pt x="1089" y="89"/>
                  <a:pt x="1088" y="89"/>
                  <a:pt x="1087" y="89"/>
                </a:cubicBezTo>
                <a:cubicBezTo>
                  <a:pt x="1087" y="89"/>
                  <a:pt x="1086" y="89"/>
                  <a:pt x="1086" y="89"/>
                </a:cubicBezTo>
                <a:cubicBezTo>
                  <a:pt x="1085" y="90"/>
                  <a:pt x="1086" y="90"/>
                  <a:pt x="1087" y="90"/>
                </a:cubicBezTo>
                <a:cubicBezTo>
                  <a:pt x="1088" y="90"/>
                  <a:pt x="1088" y="91"/>
                  <a:pt x="1089" y="92"/>
                </a:cubicBezTo>
                <a:cubicBezTo>
                  <a:pt x="1089" y="92"/>
                  <a:pt x="1089" y="92"/>
                  <a:pt x="1089" y="92"/>
                </a:cubicBezTo>
                <a:cubicBezTo>
                  <a:pt x="1090" y="93"/>
                  <a:pt x="1088" y="93"/>
                  <a:pt x="1088" y="94"/>
                </a:cubicBezTo>
                <a:cubicBezTo>
                  <a:pt x="1089" y="95"/>
                  <a:pt x="1087" y="95"/>
                  <a:pt x="1087" y="94"/>
                </a:cubicBezTo>
                <a:cubicBezTo>
                  <a:pt x="1087" y="94"/>
                  <a:pt x="1084" y="93"/>
                  <a:pt x="1083" y="94"/>
                </a:cubicBezTo>
                <a:cubicBezTo>
                  <a:pt x="1083" y="95"/>
                  <a:pt x="1082" y="96"/>
                  <a:pt x="1081" y="95"/>
                </a:cubicBezTo>
                <a:cubicBezTo>
                  <a:pt x="1080" y="94"/>
                  <a:pt x="1078" y="95"/>
                  <a:pt x="1075" y="95"/>
                </a:cubicBezTo>
                <a:cubicBezTo>
                  <a:pt x="1072" y="95"/>
                  <a:pt x="1066" y="95"/>
                  <a:pt x="1064" y="96"/>
                </a:cubicBezTo>
                <a:cubicBezTo>
                  <a:pt x="1062" y="97"/>
                  <a:pt x="1061" y="99"/>
                  <a:pt x="1062" y="100"/>
                </a:cubicBezTo>
                <a:cubicBezTo>
                  <a:pt x="1064" y="102"/>
                  <a:pt x="1063" y="102"/>
                  <a:pt x="1063" y="103"/>
                </a:cubicBezTo>
                <a:cubicBezTo>
                  <a:pt x="1063" y="104"/>
                  <a:pt x="1066" y="106"/>
                  <a:pt x="1068" y="106"/>
                </a:cubicBezTo>
                <a:cubicBezTo>
                  <a:pt x="1070" y="107"/>
                  <a:pt x="1072" y="109"/>
                  <a:pt x="1071" y="110"/>
                </a:cubicBezTo>
                <a:cubicBezTo>
                  <a:pt x="1070" y="112"/>
                  <a:pt x="1066" y="110"/>
                  <a:pt x="1064" y="108"/>
                </a:cubicBezTo>
                <a:cubicBezTo>
                  <a:pt x="1061" y="106"/>
                  <a:pt x="1056" y="105"/>
                  <a:pt x="1054" y="106"/>
                </a:cubicBezTo>
                <a:cubicBezTo>
                  <a:pt x="1053" y="106"/>
                  <a:pt x="1053" y="105"/>
                  <a:pt x="1052" y="105"/>
                </a:cubicBezTo>
                <a:cubicBezTo>
                  <a:pt x="1052" y="104"/>
                  <a:pt x="1052" y="104"/>
                  <a:pt x="1051" y="104"/>
                </a:cubicBezTo>
                <a:cubicBezTo>
                  <a:pt x="1048" y="104"/>
                  <a:pt x="1046" y="106"/>
                  <a:pt x="1048" y="106"/>
                </a:cubicBezTo>
                <a:cubicBezTo>
                  <a:pt x="1050" y="106"/>
                  <a:pt x="1051" y="106"/>
                  <a:pt x="1050" y="107"/>
                </a:cubicBezTo>
                <a:cubicBezTo>
                  <a:pt x="1049" y="108"/>
                  <a:pt x="1050" y="107"/>
                  <a:pt x="1052" y="108"/>
                </a:cubicBezTo>
                <a:cubicBezTo>
                  <a:pt x="1054" y="109"/>
                  <a:pt x="1051" y="110"/>
                  <a:pt x="1049" y="109"/>
                </a:cubicBezTo>
                <a:cubicBezTo>
                  <a:pt x="1047" y="108"/>
                  <a:pt x="1045" y="109"/>
                  <a:pt x="1044" y="110"/>
                </a:cubicBezTo>
                <a:cubicBezTo>
                  <a:pt x="1043" y="111"/>
                  <a:pt x="1046" y="114"/>
                  <a:pt x="1050" y="114"/>
                </a:cubicBezTo>
                <a:cubicBezTo>
                  <a:pt x="1053" y="115"/>
                  <a:pt x="1052" y="116"/>
                  <a:pt x="1054" y="116"/>
                </a:cubicBezTo>
                <a:cubicBezTo>
                  <a:pt x="1055" y="117"/>
                  <a:pt x="1054" y="117"/>
                  <a:pt x="1053" y="118"/>
                </a:cubicBezTo>
                <a:cubicBezTo>
                  <a:pt x="1052" y="118"/>
                  <a:pt x="1050" y="116"/>
                  <a:pt x="1048" y="115"/>
                </a:cubicBezTo>
                <a:cubicBezTo>
                  <a:pt x="1047" y="115"/>
                  <a:pt x="1046" y="115"/>
                  <a:pt x="1044" y="115"/>
                </a:cubicBezTo>
                <a:cubicBezTo>
                  <a:pt x="1043" y="115"/>
                  <a:pt x="1041" y="115"/>
                  <a:pt x="1041" y="114"/>
                </a:cubicBezTo>
                <a:cubicBezTo>
                  <a:pt x="1040" y="113"/>
                  <a:pt x="1041" y="112"/>
                  <a:pt x="1041" y="112"/>
                </a:cubicBezTo>
                <a:cubicBezTo>
                  <a:pt x="1040" y="111"/>
                  <a:pt x="1040" y="109"/>
                  <a:pt x="1042" y="107"/>
                </a:cubicBezTo>
                <a:cubicBezTo>
                  <a:pt x="1043" y="106"/>
                  <a:pt x="1041" y="103"/>
                  <a:pt x="1040" y="102"/>
                </a:cubicBezTo>
                <a:cubicBezTo>
                  <a:pt x="1038" y="102"/>
                  <a:pt x="1038" y="103"/>
                  <a:pt x="1039" y="104"/>
                </a:cubicBezTo>
                <a:cubicBezTo>
                  <a:pt x="1039" y="104"/>
                  <a:pt x="1039" y="107"/>
                  <a:pt x="1038" y="108"/>
                </a:cubicBezTo>
                <a:cubicBezTo>
                  <a:pt x="1036" y="110"/>
                  <a:pt x="1032" y="110"/>
                  <a:pt x="1032" y="111"/>
                </a:cubicBezTo>
                <a:cubicBezTo>
                  <a:pt x="1032" y="112"/>
                  <a:pt x="1030" y="113"/>
                  <a:pt x="1031" y="114"/>
                </a:cubicBezTo>
                <a:cubicBezTo>
                  <a:pt x="1032" y="114"/>
                  <a:pt x="1035" y="118"/>
                  <a:pt x="1036" y="119"/>
                </a:cubicBezTo>
                <a:cubicBezTo>
                  <a:pt x="1036" y="121"/>
                  <a:pt x="1032" y="124"/>
                  <a:pt x="1033" y="127"/>
                </a:cubicBezTo>
                <a:cubicBezTo>
                  <a:pt x="1034" y="129"/>
                  <a:pt x="1033" y="130"/>
                  <a:pt x="1033" y="131"/>
                </a:cubicBezTo>
                <a:cubicBezTo>
                  <a:pt x="1034" y="131"/>
                  <a:pt x="1034" y="131"/>
                  <a:pt x="1035" y="131"/>
                </a:cubicBezTo>
                <a:cubicBezTo>
                  <a:pt x="1036" y="131"/>
                  <a:pt x="1036" y="131"/>
                  <a:pt x="1037" y="131"/>
                </a:cubicBezTo>
                <a:cubicBezTo>
                  <a:pt x="1038" y="132"/>
                  <a:pt x="1039" y="131"/>
                  <a:pt x="1041" y="130"/>
                </a:cubicBezTo>
                <a:cubicBezTo>
                  <a:pt x="1044" y="130"/>
                  <a:pt x="1048" y="132"/>
                  <a:pt x="1050" y="133"/>
                </a:cubicBezTo>
                <a:cubicBezTo>
                  <a:pt x="1051" y="134"/>
                  <a:pt x="1050" y="135"/>
                  <a:pt x="1051" y="136"/>
                </a:cubicBezTo>
                <a:cubicBezTo>
                  <a:pt x="1052" y="138"/>
                  <a:pt x="1049" y="138"/>
                  <a:pt x="1049" y="140"/>
                </a:cubicBezTo>
                <a:cubicBezTo>
                  <a:pt x="1049" y="141"/>
                  <a:pt x="1054" y="142"/>
                  <a:pt x="1054" y="143"/>
                </a:cubicBezTo>
                <a:cubicBezTo>
                  <a:pt x="1054" y="143"/>
                  <a:pt x="1051" y="143"/>
                  <a:pt x="1049" y="142"/>
                </a:cubicBezTo>
                <a:cubicBezTo>
                  <a:pt x="1048" y="142"/>
                  <a:pt x="1048" y="140"/>
                  <a:pt x="1047" y="140"/>
                </a:cubicBezTo>
                <a:cubicBezTo>
                  <a:pt x="1047" y="139"/>
                  <a:pt x="1048" y="138"/>
                  <a:pt x="1048" y="137"/>
                </a:cubicBezTo>
                <a:cubicBezTo>
                  <a:pt x="1049" y="135"/>
                  <a:pt x="1047" y="135"/>
                  <a:pt x="1046" y="134"/>
                </a:cubicBezTo>
                <a:cubicBezTo>
                  <a:pt x="1046" y="133"/>
                  <a:pt x="1045" y="132"/>
                  <a:pt x="1044" y="132"/>
                </a:cubicBezTo>
                <a:cubicBezTo>
                  <a:pt x="1043" y="132"/>
                  <a:pt x="1038" y="133"/>
                  <a:pt x="1037" y="134"/>
                </a:cubicBezTo>
                <a:cubicBezTo>
                  <a:pt x="1036" y="135"/>
                  <a:pt x="1037" y="138"/>
                  <a:pt x="1038" y="140"/>
                </a:cubicBezTo>
                <a:cubicBezTo>
                  <a:pt x="1039" y="141"/>
                  <a:pt x="1034" y="144"/>
                  <a:pt x="1034" y="145"/>
                </a:cubicBezTo>
                <a:cubicBezTo>
                  <a:pt x="1035" y="146"/>
                  <a:pt x="1033" y="147"/>
                  <a:pt x="1031" y="148"/>
                </a:cubicBezTo>
                <a:cubicBezTo>
                  <a:pt x="1029" y="149"/>
                  <a:pt x="1027" y="149"/>
                  <a:pt x="1027" y="151"/>
                </a:cubicBezTo>
                <a:cubicBezTo>
                  <a:pt x="1027" y="153"/>
                  <a:pt x="1025" y="152"/>
                  <a:pt x="1024" y="151"/>
                </a:cubicBezTo>
                <a:cubicBezTo>
                  <a:pt x="1023" y="151"/>
                  <a:pt x="1022" y="151"/>
                  <a:pt x="1021" y="151"/>
                </a:cubicBezTo>
                <a:cubicBezTo>
                  <a:pt x="1020" y="151"/>
                  <a:pt x="1019" y="151"/>
                  <a:pt x="1019" y="151"/>
                </a:cubicBezTo>
                <a:cubicBezTo>
                  <a:pt x="1017" y="151"/>
                  <a:pt x="1017" y="150"/>
                  <a:pt x="1015" y="150"/>
                </a:cubicBezTo>
                <a:cubicBezTo>
                  <a:pt x="1014" y="151"/>
                  <a:pt x="1013" y="150"/>
                  <a:pt x="1013" y="149"/>
                </a:cubicBezTo>
                <a:cubicBezTo>
                  <a:pt x="1014" y="147"/>
                  <a:pt x="1015" y="148"/>
                  <a:pt x="1015" y="149"/>
                </a:cubicBezTo>
                <a:cubicBezTo>
                  <a:pt x="1016" y="150"/>
                  <a:pt x="1017" y="150"/>
                  <a:pt x="1018" y="149"/>
                </a:cubicBezTo>
                <a:cubicBezTo>
                  <a:pt x="1019" y="148"/>
                  <a:pt x="1019" y="150"/>
                  <a:pt x="1020" y="150"/>
                </a:cubicBezTo>
                <a:cubicBezTo>
                  <a:pt x="1021" y="150"/>
                  <a:pt x="1021" y="150"/>
                  <a:pt x="1022" y="149"/>
                </a:cubicBezTo>
                <a:cubicBezTo>
                  <a:pt x="1022" y="149"/>
                  <a:pt x="1022" y="149"/>
                  <a:pt x="1023" y="149"/>
                </a:cubicBezTo>
                <a:cubicBezTo>
                  <a:pt x="1024" y="149"/>
                  <a:pt x="1024" y="149"/>
                  <a:pt x="1024" y="148"/>
                </a:cubicBezTo>
                <a:cubicBezTo>
                  <a:pt x="1023" y="147"/>
                  <a:pt x="1025" y="147"/>
                  <a:pt x="1025" y="146"/>
                </a:cubicBezTo>
                <a:cubicBezTo>
                  <a:pt x="1026" y="146"/>
                  <a:pt x="1026" y="145"/>
                  <a:pt x="1027" y="144"/>
                </a:cubicBezTo>
                <a:cubicBezTo>
                  <a:pt x="1028" y="144"/>
                  <a:pt x="1027" y="143"/>
                  <a:pt x="1028" y="143"/>
                </a:cubicBezTo>
                <a:cubicBezTo>
                  <a:pt x="1029" y="143"/>
                  <a:pt x="1029" y="141"/>
                  <a:pt x="1030" y="141"/>
                </a:cubicBezTo>
                <a:cubicBezTo>
                  <a:pt x="1031" y="141"/>
                  <a:pt x="1031" y="140"/>
                  <a:pt x="1031" y="139"/>
                </a:cubicBezTo>
                <a:cubicBezTo>
                  <a:pt x="1030" y="139"/>
                  <a:pt x="1031" y="137"/>
                  <a:pt x="1032" y="137"/>
                </a:cubicBezTo>
                <a:cubicBezTo>
                  <a:pt x="1033" y="136"/>
                  <a:pt x="1033" y="136"/>
                  <a:pt x="1032" y="135"/>
                </a:cubicBezTo>
                <a:cubicBezTo>
                  <a:pt x="1031" y="134"/>
                  <a:pt x="1028" y="133"/>
                  <a:pt x="1029" y="131"/>
                </a:cubicBezTo>
                <a:cubicBezTo>
                  <a:pt x="1029" y="130"/>
                  <a:pt x="1028" y="128"/>
                  <a:pt x="1029" y="127"/>
                </a:cubicBezTo>
                <a:cubicBezTo>
                  <a:pt x="1029" y="126"/>
                  <a:pt x="1029" y="124"/>
                  <a:pt x="1028" y="123"/>
                </a:cubicBezTo>
                <a:cubicBezTo>
                  <a:pt x="1028" y="122"/>
                  <a:pt x="1029" y="121"/>
                  <a:pt x="1030" y="119"/>
                </a:cubicBezTo>
                <a:cubicBezTo>
                  <a:pt x="1030" y="117"/>
                  <a:pt x="1027" y="114"/>
                  <a:pt x="1026" y="114"/>
                </a:cubicBezTo>
                <a:cubicBezTo>
                  <a:pt x="1025" y="113"/>
                  <a:pt x="1026" y="112"/>
                  <a:pt x="1027" y="111"/>
                </a:cubicBezTo>
                <a:cubicBezTo>
                  <a:pt x="1029" y="109"/>
                  <a:pt x="1029" y="104"/>
                  <a:pt x="1029" y="103"/>
                </a:cubicBezTo>
                <a:cubicBezTo>
                  <a:pt x="1029" y="102"/>
                  <a:pt x="1025" y="101"/>
                  <a:pt x="1024" y="102"/>
                </a:cubicBezTo>
                <a:cubicBezTo>
                  <a:pt x="1023" y="102"/>
                  <a:pt x="1017" y="101"/>
                  <a:pt x="1016" y="101"/>
                </a:cubicBezTo>
                <a:cubicBezTo>
                  <a:pt x="1015" y="101"/>
                  <a:pt x="1014" y="102"/>
                  <a:pt x="1014" y="104"/>
                </a:cubicBezTo>
                <a:cubicBezTo>
                  <a:pt x="1013" y="105"/>
                  <a:pt x="1012" y="107"/>
                  <a:pt x="1011" y="110"/>
                </a:cubicBezTo>
                <a:cubicBezTo>
                  <a:pt x="1010" y="112"/>
                  <a:pt x="1007" y="113"/>
                  <a:pt x="1005" y="114"/>
                </a:cubicBezTo>
                <a:cubicBezTo>
                  <a:pt x="1004" y="115"/>
                  <a:pt x="1003" y="117"/>
                  <a:pt x="1003" y="118"/>
                </a:cubicBezTo>
                <a:cubicBezTo>
                  <a:pt x="1004" y="118"/>
                  <a:pt x="1004" y="118"/>
                  <a:pt x="1005" y="118"/>
                </a:cubicBezTo>
                <a:cubicBezTo>
                  <a:pt x="1005" y="118"/>
                  <a:pt x="1005" y="118"/>
                  <a:pt x="1006" y="118"/>
                </a:cubicBezTo>
                <a:cubicBezTo>
                  <a:pt x="1006" y="119"/>
                  <a:pt x="1006" y="121"/>
                  <a:pt x="1005" y="122"/>
                </a:cubicBezTo>
                <a:cubicBezTo>
                  <a:pt x="1005" y="122"/>
                  <a:pt x="1006" y="123"/>
                  <a:pt x="1005" y="124"/>
                </a:cubicBezTo>
                <a:cubicBezTo>
                  <a:pt x="1004" y="124"/>
                  <a:pt x="1003" y="126"/>
                  <a:pt x="1003" y="127"/>
                </a:cubicBezTo>
                <a:cubicBezTo>
                  <a:pt x="1004" y="127"/>
                  <a:pt x="1007" y="128"/>
                  <a:pt x="1009" y="128"/>
                </a:cubicBezTo>
                <a:cubicBezTo>
                  <a:pt x="1010" y="129"/>
                  <a:pt x="1009" y="131"/>
                  <a:pt x="1010" y="132"/>
                </a:cubicBezTo>
                <a:cubicBezTo>
                  <a:pt x="1011" y="133"/>
                  <a:pt x="1012" y="132"/>
                  <a:pt x="1013" y="133"/>
                </a:cubicBezTo>
                <a:cubicBezTo>
                  <a:pt x="1013" y="134"/>
                  <a:pt x="1011" y="137"/>
                  <a:pt x="1010" y="137"/>
                </a:cubicBezTo>
                <a:cubicBezTo>
                  <a:pt x="1009" y="138"/>
                  <a:pt x="1006" y="134"/>
                  <a:pt x="1005" y="133"/>
                </a:cubicBezTo>
                <a:cubicBezTo>
                  <a:pt x="1004" y="133"/>
                  <a:pt x="1000" y="131"/>
                  <a:pt x="998" y="130"/>
                </a:cubicBezTo>
                <a:cubicBezTo>
                  <a:pt x="996" y="129"/>
                  <a:pt x="995" y="129"/>
                  <a:pt x="993" y="128"/>
                </a:cubicBezTo>
                <a:cubicBezTo>
                  <a:pt x="990" y="127"/>
                  <a:pt x="989" y="126"/>
                  <a:pt x="985" y="126"/>
                </a:cubicBezTo>
                <a:cubicBezTo>
                  <a:pt x="983" y="126"/>
                  <a:pt x="981" y="126"/>
                  <a:pt x="980" y="126"/>
                </a:cubicBezTo>
                <a:cubicBezTo>
                  <a:pt x="979" y="125"/>
                  <a:pt x="978" y="125"/>
                  <a:pt x="977" y="125"/>
                </a:cubicBezTo>
                <a:cubicBezTo>
                  <a:pt x="976" y="125"/>
                  <a:pt x="976" y="124"/>
                  <a:pt x="974" y="123"/>
                </a:cubicBezTo>
                <a:cubicBezTo>
                  <a:pt x="972" y="122"/>
                  <a:pt x="970" y="121"/>
                  <a:pt x="969" y="121"/>
                </a:cubicBezTo>
                <a:cubicBezTo>
                  <a:pt x="967" y="122"/>
                  <a:pt x="968" y="124"/>
                  <a:pt x="970" y="125"/>
                </a:cubicBezTo>
                <a:cubicBezTo>
                  <a:pt x="972" y="125"/>
                  <a:pt x="971" y="126"/>
                  <a:pt x="973" y="126"/>
                </a:cubicBezTo>
                <a:cubicBezTo>
                  <a:pt x="975" y="126"/>
                  <a:pt x="976" y="127"/>
                  <a:pt x="976" y="128"/>
                </a:cubicBezTo>
                <a:cubicBezTo>
                  <a:pt x="976" y="129"/>
                  <a:pt x="977" y="131"/>
                  <a:pt x="978" y="131"/>
                </a:cubicBezTo>
                <a:cubicBezTo>
                  <a:pt x="979" y="132"/>
                  <a:pt x="978" y="134"/>
                  <a:pt x="976" y="134"/>
                </a:cubicBezTo>
                <a:cubicBezTo>
                  <a:pt x="975" y="134"/>
                  <a:pt x="973" y="134"/>
                  <a:pt x="974" y="135"/>
                </a:cubicBezTo>
                <a:cubicBezTo>
                  <a:pt x="974" y="136"/>
                  <a:pt x="973" y="137"/>
                  <a:pt x="971" y="136"/>
                </a:cubicBezTo>
                <a:cubicBezTo>
                  <a:pt x="970" y="136"/>
                  <a:pt x="971" y="134"/>
                  <a:pt x="971" y="134"/>
                </a:cubicBezTo>
                <a:cubicBezTo>
                  <a:pt x="972" y="133"/>
                  <a:pt x="970" y="132"/>
                  <a:pt x="969" y="132"/>
                </a:cubicBezTo>
                <a:cubicBezTo>
                  <a:pt x="968" y="131"/>
                  <a:pt x="963" y="134"/>
                  <a:pt x="962" y="135"/>
                </a:cubicBezTo>
                <a:cubicBezTo>
                  <a:pt x="962" y="135"/>
                  <a:pt x="961" y="135"/>
                  <a:pt x="960" y="135"/>
                </a:cubicBezTo>
                <a:cubicBezTo>
                  <a:pt x="958" y="135"/>
                  <a:pt x="957" y="135"/>
                  <a:pt x="955" y="135"/>
                </a:cubicBezTo>
                <a:cubicBezTo>
                  <a:pt x="952" y="136"/>
                  <a:pt x="952" y="138"/>
                  <a:pt x="951" y="138"/>
                </a:cubicBezTo>
                <a:cubicBezTo>
                  <a:pt x="951" y="138"/>
                  <a:pt x="950" y="138"/>
                  <a:pt x="949" y="138"/>
                </a:cubicBezTo>
                <a:cubicBezTo>
                  <a:pt x="948" y="138"/>
                  <a:pt x="946" y="138"/>
                  <a:pt x="945" y="137"/>
                </a:cubicBezTo>
                <a:cubicBezTo>
                  <a:pt x="944" y="137"/>
                  <a:pt x="945" y="136"/>
                  <a:pt x="946" y="136"/>
                </a:cubicBezTo>
                <a:cubicBezTo>
                  <a:pt x="948" y="136"/>
                  <a:pt x="948" y="136"/>
                  <a:pt x="947" y="135"/>
                </a:cubicBezTo>
                <a:cubicBezTo>
                  <a:pt x="947" y="134"/>
                  <a:pt x="948" y="133"/>
                  <a:pt x="948" y="132"/>
                </a:cubicBezTo>
                <a:cubicBezTo>
                  <a:pt x="948" y="131"/>
                  <a:pt x="943" y="133"/>
                  <a:pt x="943" y="134"/>
                </a:cubicBezTo>
                <a:cubicBezTo>
                  <a:pt x="942" y="134"/>
                  <a:pt x="943" y="136"/>
                  <a:pt x="942" y="136"/>
                </a:cubicBezTo>
                <a:cubicBezTo>
                  <a:pt x="941" y="137"/>
                  <a:pt x="941" y="135"/>
                  <a:pt x="940" y="135"/>
                </a:cubicBezTo>
                <a:cubicBezTo>
                  <a:pt x="939" y="135"/>
                  <a:pt x="932" y="136"/>
                  <a:pt x="930" y="138"/>
                </a:cubicBezTo>
                <a:cubicBezTo>
                  <a:pt x="929" y="140"/>
                  <a:pt x="926" y="140"/>
                  <a:pt x="926" y="140"/>
                </a:cubicBezTo>
                <a:cubicBezTo>
                  <a:pt x="926" y="141"/>
                  <a:pt x="923" y="141"/>
                  <a:pt x="921" y="142"/>
                </a:cubicBezTo>
                <a:cubicBezTo>
                  <a:pt x="920" y="143"/>
                  <a:pt x="921" y="145"/>
                  <a:pt x="921" y="146"/>
                </a:cubicBezTo>
                <a:cubicBezTo>
                  <a:pt x="920" y="147"/>
                  <a:pt x="917" y="147"/>
                  <a:pt x="915" y="147"/>
                </a:cubicBezTo>
                <a:cubicBezTo>
                  <a:pt x="914" y="147"/>
                  <a:pt x="914" y="147"/>
                  <a:pt x="913" y="147"/>
                </a:cubicBezTo>
                <a:cubicBezTo>
                  <a:pt x="912" y="147"/>
                  <a:pt x="911" y="144"/>
                  <a:pt x="910" y="144"/>
                </a:cubicBezTo>
                <a:cubicBezTo>
                  <a:pt x="909" y="144"/>
                  <a:pt x="909" y="142"/>
                  <a:pt x="910" y="141"/>
                </a:cubicBezTo>
                <a:cubicBezTo>
                  <a:pt x="910" y="141"/>
                  <a:pt x="911" y="141"/>
                  <a:pt x="913" y="140"/>
                </a:cubicBezTo>
                <a:cubicBezTo>
                  <a:pt x="914" y="140"/>
                  <a:pt x="914" y="140"/>
                  <a:pt x="915" y="140"/>
                </a:cubicBezTo>
                <a:cubicBezTo>
                  <a:pt x="916" y="140"/>
                  <a:pt x="916" y="140"/>
                  <a:pt x="917" y="140"/>
                </a:cubicBezTo>
                <a:cubicBezTo>
                  <a:pt x="917" y="139"/>
                  <a:pt x="914" y="138"/>
                  <a:pt x="914" y="136"/>
                </a:cubicBezTo>
                <a:cubicBezTo>
                  <a:pt x="914" y="134"/>
                  <a:pt x="910" y="134"/>
                  <a:pt x="909" y="134"/>
                </a:cubicBezTo>
                <a:cubicBezTo>
                  <a:pt x="907" y="135"/>
                  <a:pt x="905" y="135"/>
                  <a:pt x="903" y="134"/>
                </a:cubicBezTo>
                <a:cubicBezTo>
                  <a:pt x="902" y="133"/>
                  <a:pt x="902" y="135"/>
                  <a:pt x="904" y="136"/>
                </a:cubicBezTo>
                <a:cubicBezTo>
                  <a:pt x="906" y="136"/>
                  <a:pt x="905" y="138"/>
                  <a:pt x="905" y="139"/>
                </a:cubicBezTo>
                <a:cubicBezTo>
                  <a:pt x="906" y="139"/>
                  <a:pt x="905" y="142"/>
                  <a:pt x="904" y="143"/>
                </a:cubicBezTo>
                <a:cubicBezTo>
                  <a:pt x="903" y="145"/>
                  <a:pt x="903" y="145"/>
                  <a:pt x="905" y="145"/>
                </a:cubicBezTo>
                <a:cubicBezTo>
                  <a:pt x="907" y="145"/>
                  <a:pt x="907" y="147"/>
                  <a:pt x="907" y="148"/>
                </a:cubicBezTo>
                <a:cubicBezTo>
                  <a:pt x="907" y="150"/>
                  <a:pt x="905" y="151"/>
                  <a:pt x="905" y="152"/>
                </a:cubicBezTo>
                <a:cubicBezTo>
                  <a:pt x="905" y="152"/>
                  <a:pt x="905" y="152"/>
                  <a:pt x="904" y="152"/>
                </a:cubicBezTo>
                <a:cubicBezTo>
                  <a:pt x="904" y="152"/>
                  <a:pt x="904" y="151"/>
                  <a:pt x="903" y="152"/>
                </a:cubicBezTo>
                <a:cubicBezTo>
                  <a:pt x="903" y="152"/>
                  <a:pt x="902" y="151"/>
                  <a:pt x="902" y="150"/>
                </a:cubicBezTo>
                <a:cubicBezTo>
                  <a:pt x="902" y="149"/>
                  <a:pt x="899" y="150"/>
                  <a:pt x="898" y="150"/>
                </a:cubicBezTo>
                <a:cubicBezTo>
                  <a:pt x="897" y="149"/>
                  <a:pt x="896" y="150"/>
                  <a:pt x="895" y="151"/>
                </a:cubicBezTo>
                <a:cubicBezTo>
                  <a:pt x="895" y="152"/>
                  <a:pt x="893" y="152"/>
                  <a:pt x="891" y="153"/>
                </a:cubicBezTo>
                <a:cubicBezTo>
                  <a:pt x="890" y="153"/>
                  <a:pt x="889" y="155"/>
                  <a:pt x="887" y="156"/>
                </a:cubicBezTo>
                <a:cubicBezTo>
                  <a:pt x="886" y="156"/>
                  <a:pt x="886" y="158"/>
                  <a:pt x="888" y="159"/>
                </a:cubicBezTo>
                <a:cubicBezTo>
                  <a:pt x="889" y="161"/>
                  <a:pt x="890" y="162"/>
                  <a:pt x="889" y="163"/>
                </a:cubicBezTo>
                <a:cubicBezTo>
                  <a:pt x="889" y="163"/>
                  <a:pt x="885" y="163"/>
                  <a:pt x="884" y="162"/>
                </a:cubicBezTo>
                <a:cubicBezTo>
                  <a:pt x="884" y="161"/>
                  <a:pt x="881" y="161"/>
                  <a:pt x="880" y="161"/>
                </a:cubicBezTo>
                <a:cubicBezTo>
                  <a:pt x="879" y="161"/>
                  <a:pt x="876" y="158"/>
                  <a:pt x="875" y="158"/>
                </a:cubicBezTo>
                <a:cubicBezTo>
                  <a:pt x="874" y="158"/>
                  <a:pt x="873" y="160"/>
                  <a:pt x="873" y="161"/>
                </a:cubicBezTo>
                <a:cubicBezTo>
                  <a:pt x="872" y="162"/>
                  <a:pt x="873" y="162"/>
                  <a:pt x="874" y="163"/>
                </a:cubicBezTo>
                <a:cubicBezTo>
                  <a:pt x="874" y="165"/>
                  <a:pt x="877" y="165"/>
                  <a:pt x="878" y="165"/>
                </a:cubicBezTo>
                <a:cubicBezTo>
                  <a:pt x="879" y="165"/>
                  <a:pt x="879" y="166"/>
                  <a:pt x="878" y="167"/>
                </a:cubicBezTo>
                <a:cubicBezTo>
                  <a:pt x="878" y="168"/>
                  <a:pt x="876" y="169"/>
                  <a:pt x="875" y="168"/>
                </a:cubicBezTo>
                <a:cubicBezTo>
                  <a:pt x="874" y="167"/>
                  <a:pt x="872" y="168"/>
                  <a:pt x="872" y="167"/>
                </a:cubicBezTo>
                <a:cubicBezTo>
                  <a:pt x="872" y="166"/>
                  <a:pt x="870" y="164"/>
                  <a:pt x="868" y="165"/>
                </a:cubicBezTo>
                <a:cubicBezTo>
                  <a:pt x="866" y="165"/>
                  <a:pt x="866" y="164"/>
                  <a:pt x="866" y="162"/>
                </a:cubicBezTo>
                <a:cubicBezTo>
                  <a:pt x="866" y="161"/>
                  <a:pt x="865" y="160"/>
                  <a:pt x="865" y="159"/>
                </a:cubicBezTo>
                <a:cubicBezTo>
                  <a:pt x="865" y="158"/>
                  <a:pt x="864" y="157"/>
                  <a:pt x="865" y="156"/>
                </a:cubicBezTo>
                <a:cubicBezTo>
                  <a:pt x="866" y="156"/>
                  <a:pt x="865" y="154"/>
                  <a:pt x="865" y="154"/>
                </a:cubicBezTo>
                <a:cubicBezTo>
                  <a:pt x="865" y="153"/>
                  <a:pt x="863" y="151"/>
                  <a:pt x="862" y="151"/>
                </a:cubicBezTo>
                <a:cubicBezTo>
                  <a:pt x="860" y="151"/>
                  <a:pt x="861" y="150"/>
                  <a:pt x="859" y="149"/>
                </a:cubicBezTo>
                <a:cubicBezTo>
                  <a:pt x="858" y="149"/>
                  <a:pt x="855" y="147"/>
                  <a:pt x="855" y="146"/>
                </a:cubicBezTo>
                <a:cubicBezTo>
                  <a:pt x="855" y="145"/>
                  <a:pt x="853" y="145"/>
                  <a:pt x="854" y="144"/>
                </a:cubicBezTo>
                <a:cubicBezTo>
                  <a:pt x="854" y="144"/>
                  <a:pt x="856" y="145"/>
                  <a:pt x="857" y="146"/>
                </a:cubicBezTo>
                <a:cubicBezTo>
                  <a:pt x="858" y="147"/>
                  <a:pt x="860" y="148"/>
                  <a:pt x="863" y="148"/>
                </a:cubicBezTo>
                <a:cubicBezTo>
                  <a:pt x="866" y="149"/>
                  <a:pt x="867" y="150"/>
                  <a:pt x="870" y="151"/>
                </a:cubicBezTo>
                <a:cubicBezTo>
                  <a:pt x="874" y="151"/>
                  <a:pt x="876" y="151"/>
                  <a:pt x="880" y="152"/>
                </a:cubicBezTo>
                <a:cubicBezTo>
                  <a:pt x="885" y="153"/>
                  <a:pt x="891" y="148"/>
                  <a:pt x="893" y="147"/>
                </a:cubicBezTo>
                <a:cubicBezTo>
                  <a:pt x="894" y="145"/>
                  <a:pt x="892" y="143"/>
                  <a:pt x="892" y="142"/>
                </a:cubicBezTo>
                <a:cubicBezTo>
                  <a:pt x="892" y="141"/>
                  <a:pt x="890" y="141"/>
                  <a:pt x="890" y="140"/>
                </a:cubicBezTo>
                <a:cubicBezTo>
                  <a:pt x="889" y="139"/>
                  <a:pt x="888" y="138"/>
                  <a:pt x="886" y="138"/>
                </a:cubicBezTo>
                <a:cubicBezTo>
                  <a:pt x="884" y="138"/>
                  <a:pt x="884" y="136"/>
                  <a:pt x="883" y="136"/>
                </a:cubicBezTo>
                <a:cubicBezTo>
                  <a:pt x="881" y="136"/>
                  <a:pt x="880" y="135"/>
                  <a:pt x="876" y="133"/>
                </a:cubicBezTo>
                <a:cubicBezTo>
                  <a:pt x="873" y="130"/>
                  <a:pt x="868" y="128"/>
                  <a:pt x="867" y="129"/>
                </a:cubicBezTo>
                <a:cubicBezTo>
                  <a:pt x="866" y="129"/>
                  <a:pt x="865" y="129"/>
                  <a:pt x="864" y="128"/>
                </a:cubicBezTo>
                <a:cubicBezTo>
                  <a:pt x="864" y="128"/>
                  <a:pt x="862" y="128"/>
                  <a:pt x="861" y="128"/>
                </a:cubicBezTo>
                <a:cubicBezTo>
                  <a:pt x="861" y="129"/>
                  <a:pt x="860" y="129"/>
                  <a:pt x="860" y="128"/>
                </a:cubicBezTo>
                <a:cubicBezTo>
                  <a:pt x="859" y="128"/>
                  <a:pt x="858" y="128"/>
                  <a:pt x="857" y="128"/>
                </a:cubicBezTo>
                <a:cubicBezTo>
                  <a:pt x="856" y="129"/>
                  <a:pt x="855" y="127"/>
                  <a:pt x="855" y="127"/>
                </a:cubicBezTo>
                <a:cubicBezTo>
                  <a:pt x="856" y="126"/>
                  <a:pt x="858" y="127"/>
                  <a:pt x="858" y="126"/>
                </a:cubicBezTo>
                <a:cubicBezTo>
                  <a:pt x="858" y="125"/>
                  <a:pt x="857" y="126"/>
                  <a:pt x="855" y="125"/>
                </a:cubicBezTo>
                <a:cubicBezTo>
                  <a:pt x="854" y="124"/>
                  <a:pt x="853" y="124"/>
                  <a:pt x="852" y="125"/>
                </a:cubicBezTo>
                <a:cubicBezTo>
                  <a:pt x="852" y="126"/>
                  <a:pt x="851" y="126"/>
                  <a:pt x="850" y="125"/>
                </a:cubicBezTo>
                <a:cubicBezTo>
                  <a:pt x="849" y="124"/>
                  <a:pt x="847" y="124"/>
                  <a:pt x="846" y="125"/>
                </a:cubicBezTo>
                <a:cubicBezTo>
                  <a:pt x="846" y="126"/>
                  <a:pt x="844" y="126"/>
                  <a:pt x="844" y="125"/>
                </a:cubicBezTo>
                <a:cubicBezTo>
                  <a:pt x="844" y="124"/>
                  <a:pt x="842" y="123"/>
                  <a:pt x="842" y="123"/>
                </a:cubicBezTo>
                <a:cubicBezTo>
                  <a:pt x="842" y="122"/>
                  <a:pt x="843" y="122"/>
                  <a:pt x="844" y="123"/>
                </a:cubicBezTo>
                <a:cubicBezTo>
                  <a:pt x="845" y="123"/>
                  <a:pt x="845" y="123"/>
                  <a:pt x="847" y="122"/>
                </a:cubicBezTo>
                <a:cubicBezTo>
                  <a:pt x="848" y="121"/>
                  <a:pt x="849" y="122"/>
                  <a:pt x="849" y="121"/>
                </a:cubicBezTo>
                <a:cubicBezTo>
                  <a:pt x="850" y="120"/>
                  <a:pt x="848" y="119"/>
                  <a:pt x="847" y="119"/>
                </a:cubicBezTo>
                <a:cubicBezTo>
                  <a:pt x="847" y="118"/>
                  <a:pt x="845" y="117"/>
                  <a:pt x="844" y="118"/>
                </a:cubicBezTo>
                <a:cubicBezTo>
                  <a:pt x="843" y="118"/>
                  <a:pt x="843" y="117"/>
                  <a:pt x="842" y="117"/>
                </a:cubicBezTo>
                <a:cubicBezTo>
                  <a:pt x="841" y="116"/>
                  <a:pt x="839" y="117"/>
                  <a:pt x="839" y="119"/>
                </a:cubicBezTo>
                <a:cubicBezTo>
                  <a:pt x="839" y="121"/>
                  <a:pt x="837" y="120"/>
                  <a:pt x="837" y="119"/>
                </a:cubicBezTo>
                <a:cubicBezTo>
                  <a:pt x="838" y="118"/>
                  <a:pt x="837" y="117"/>
                  <a:pt x="838" y="117"/>
                </a:cubicBezTo>
                <a:cubicBezTo>
                  <a:pt x="839" y="117"/>
                  <a:pt x="839" y="115"/>
                  <a:pt x="836" y="114"/>
                </a:cubicBezTo>
                <a:cubicBezTo>
                  <a:pt x="834" y="114"/>
                  <a:pt x="833" y="116"/>
                  <a:pt x="834" y="117"/>
                </a:cubicBezTo>
                <a:cubicBezTo>
                  <a:pt x="834" y="117"/>
                  <a:pt x="832" y="120"/>
                  <a:pt x="831" y="120"/>
                </a:cubicBezTo>
                <a:cubicBezTo>
                  <a:pt x="830" y="120"/>
                  <a:pt x="831" y="118"/>
                  <a:pt x="831" y="117"/>
                </a:cubicBezTo>
                <a:cubicBezTo>
                  <a:pt x="831" y="115"/>
                  <a:pt x="830" y="116"/>
                  <a:pt x="828" y="118"/>
                </a:cubicBezTo>
                <a:cubicBezTo>
                  <a:pt x="827" y="120"/>
                  <a:pt x="825" y="122"/>
                  <a:pt x="824" y="122"/>
                </a:cubicBezTo>
                <a:cubicBezTo>
                  <a:pt x="823" y="122"/>
                  <a:pt x="823" y="120"/>
                  <a:pt x="825" y="119"/>
                </a:cubicBezTo>
                <a:cubicBezTo>
                  <a:pt x="827" y="118"/>
                  <a:pt x="827" y="116"/>
                  <a:pt x="828" y="116"/>
                </a:cubicBezTo>
                <a:cubicBezTo>
                  <a:pt x="829" y="116"/>
                  <a:pt x="829" y="115"/>
                  <a:pt x="827" y="114"/>
                </a:cubicBezTo>
                <a:cubicBezTo>
                  <a:pt x="826" y="114"/>
                  <a:pt x="826" y="116"/>
                  <a:pt x="825" y="116"/>
                </a:cubicBezTo>
                <a:cubicBezTo>
                  <a:pt x="825" y="117"/>
                  <a:pt x="824" y="116"/>
                  <a:pt x="823" y="116"/>
                </a:cubicBezTo>
                <a:cubicBezTo>
                  <a:pt x="823" y="116"/>
                  <a:pt x="822" y="116"/>
                  <a:pt x="822" y="116"/>
                </a:cubicBezTo>
                <a:cubicBezTo>
                  <a:pt x="822" y="116"/>
                  <a:pt x="821" y="117"/>
                  <a:pt x="821" y="118"/>
                </a:cubicBezTo>
                <a:cubicBezTo>
                  <a:pt x="822" y="119"/>
                  <a:pt x="821" y="119"/>
                  <a:pt x="820" y="118"/>
                </a:cubicBezTo>
                <a:cubicBezTo>
                  <a:pt x="820" y="117"/>
                  <a:pt x="818" y="118"/>
                  <a:pt x="817" y="119"/>
                </a:cubicBezTo>
                <a:cubicBezTo>
                  <a:pt x="817" y="120"/>
                  <a:pt x="816" y="120"/>
                  <a:pt x="816" y="121"/>
                </a:cubicBezTo>
                <a:cubicBezTo>
                  <a:pt x="817" y="121"/>
                  <a:pt x="817" y="123"/>
                  <a:pt x="816" y="123"/>
                </a:cubicBezTo>
                <a:cubicBezTo>
                  <a:pt x="815" y="123"/>
                  <a:pt x="815" y="123"/>
                  <a:pt x="815" y="122"/>
                </a:cubicBezTo>
                <a:cubicBezTo>
                  <a:pt x="815" y="121"/>
                  <a:pt x="815" y="120"/>
                  <a:pt x="814" y="121"/>
                </a:cubicBezTo>
                <a:cubicBezTo>
                  <a:pt x="814" y="121"/>
                  <a:pt x="814" y="119"/>
                  <a:pt x="815" y="119"/>
                </a:cubicBezTo>
                <a:cubicBezTo>
                  <a:pt x="816" y="119"/>
                  <a:pt x="818" y="117"/>
                  <a:pt x="818" y="117"/>
                </a:cubicBezTo>
                <a:cubicBezTo>
                  <a:pt x="817" y="116"/>
                  <a:pt x="816" y="116"/>
                  <a:pt x="816" y="117"/>
                </a:cubicBezTo>
                <a:cubicBezTo>
                  <a:pt x="816" y="118"/>
                  <a:pt x="814" y="118"/>
                  <a:pt x="813" y="118"/>
                </a:cubicBezTo>
                <a:cubicBezTo>
                  <a:pt x="811" y="118"/>
                  <a:pt x="811" y="120"/>
                  <a:pt x="813" y="121"/>
                </a:cubicBezTo>
                <a:cubicBezTo>
                  <a:pt x="815" y="122"/>
                  <a:pt x="813" y="122"/>
                  <a:pt x="812" y="122"/>
                </a:cubicBezTo>
                <a:cubicBezTo>
                  <a:pt x="811" y="121"/>
                  <a:pt x="809" y="121"/>
                  <a:pt x="808" y="122"/>
                </a:cubicBezTo>
                <a:cubicBezTo>
                  <a:pt x="807" y="122"/>
                  <a:pt x="811" y="123"/>
                  <a:pt x="811" y="124"/>
                </a:cubicBezTo>
                <a:cubicBezTo>
                  <a:pt x="811" y="124"/>
                  <a:pt x="810" y="124"/>
                  <a:pt x="810" y="124"/>
                </a:cubicBezTo>
                <a:cubicBezTo>
                  <a:pt x="809" y="123"/>
                  <a:pt x="809" y="123"/>
                  <a:pt x="809" y="123"/>
                </a:cubicBezTo>
                <a:cubicBezTo>
                  <a:pt x="808" y="124"/>
                  <a:pt x="807" y="123"/>
                  <a:pt x="807" y="122"/>
                </a:cubicBezTo>
                <a:cubicBezTo>
                  <a:pt x="806" y="121"/>
                  <a:pt x="804" y="123"/>
                  <a:pt x="805" y="123"/>
                </a:cubicBezTo>
                <a:cubicBezTo>
                  <a:pt x="807" y="123"/>
                  <a:pt x="806" y="124"/>
                  <a:pt x="806" y="126"/>
                </a:cubicBezTo>
                <a:cubicBezTo>
                  <a:pt x="806" y="127"/>
                  <a:pt x="804" y="126"/>
                  <a:pt x="805" y="125"/>
                </a:cubicBezTo>
                <a:cubicBezTo>
                  <a:pt x="805" y="124"/>
                  <a:pt x="804" y="124"/>
                  <a:pt x="802" y="125"/>
                </a:cubicBezTo>
                <a:cubicBezTo>
                  <a:pt x="801" y="125"/>
                  <a:pt x="803" y="123"/>
                  <a:pt x="802" y="122"/>
                </a:cubicBezTo>
                <a:cubicBezTo>
                  <a:pt x="802" y="121"/>
                  <a:pt x="800" y="122"/>
                  <a:pt x="799" y="122"/>
                </a:cubicBezTo>
                <a:cubicBezTo>
                  <a:pt x="798" y="123"/>
                  <a:pt x="797" y="123"/>
                  <a:pt x="798" y="124"/>
                </a:cubicBezTo>
                <a:cubicBezTo>
                  <a:pt x="799" y="124"/>
                  <a:pt x="799" y="126"/>
                  <a:pt x="798" y="126"/>
                </a:cubicBezTo>
                <a:cubicBezTo>
                  <a:pt x="796" y="125"/>
                  <a:pt x="796" y="126"/>
                  <a:pt x="796" y="127"/>
                </a:cubicBezTo>
                <a:cubicBezTo>
                  <a:pt x="796" y="128"/>
                  <a:pt x="795" y="128"/>
                  <a:pt x="795" y="127"/>
                </a:cubicBezTo>
                <a:cubicBezTo>
                  <a:pt x="794" y="126"/>
                  <a:pt x="792" y="126"/>
                  <a:pt x="792" y="127"/>
                </a:cubicBezTo>
                <a:cubicBezTo>
                  <a:pt x="791" y="128"/>
                  <a:pt x="789" y="129"/>
                  <a:pt x="790" y="130"/>
                </a:cubicBezTo>
                <a:cubicBezTo>
                  <a:pt x="790" y="131"/>
                  <a:pt x="790" y="130"/>
                  <a:pt x="791" y="130"/>
                </a:cubicBezTo>
                <a:cubicBezTo>
                  <a:pt x="791" y="130"/>
                  <a:pt x="792" y="130"/>
                  <a:pt x="792" y="130"/>
                </a:cubicBezTo>
                <a:cubicBezTo>
                  <a:pt x="793" y="130"/>
                  <a:pt x="792" y="131"/>
                  <a:pt x="793" y="131"/>
                </a:cubicBezTo>
                <a:cubicBezTo>
                  <a:pt x="793" y="132"/>
                  <a:pt x="793" y="133"/>
                  <a:pt x="792" y="132"/>
                </a:cubicBezTo>
                <a:cubicBezTo>
                  <a:pt x="792" y="132"/>
                  <a:pt x="790" y="131"/>
                  <a:pt x="790" y="133"/>
                </a:cubicBezTo>
                <a:cubicBezTo>
                  <a:pt x="790" y="134"/>
                  <a:pt x="789" y="132"/>
                  <a:pt x="788" y="132"/>
                </a:cubicBezTo>
                <a:cubicBezTo>
                  <a:pt x="788" y="131"/>
                  <a:pt x="788" y="132"/>
                  <a:pt x="787" y="132"/>
                </a:cubicBezTo>
                <a:cubicBezTo>
                  <a:pt x="787" y="133"/>
                  <a:pt x="786" y="133"/>
                  <a:pt x="786" y="133"/>
                </a:cubicBezTo>
                <a:cubicBezTo>
                  <a:pt x="785" y="132"/>
                  <a:pt x="788" y="130"/>
                  <a:pt x="787" y="129"/>
                </a:cubicBezTo>
                <a:cubicBezTo>
                  <a:pt x="786" y="128"/>
                  <a:pt x="786" y="130"/>
                  <a:pt x="785" y="131"/>
                </a:cubicBezTo>
                <a:cubicBezTo>
                  <a:pt x="783" y="133"/>
                  <a:pt x="781" y="133"/>
                  <a:pt x="782" y="133"/>
                </a:cubicBezTo>
                <a:cubicBezTo>
                  <a:pt x="783" y="134"/>
                  <a:pt x="780" y="134"/>
                  <a:pt x="780" y="136"/>
                </a:cubicBezTo>
                <a:cubicBezTo>
                  <a:pt x="780" y="137"/>
                  <a:pt x="777" y="137"/>
                  <a:pt x="775" y="138"/>
                </a:cubicBezTo>
                <a:cubicBezTo>
                  <a:pt x="773" y="140"/>
                  <a:pt x="775" y="140"/>
                  <a:pt x="776" y="139"/>
                </a:cubicBezTo>
                <a:cubicBezTo>
                  <a:pt x="777" y="137"/>
                  <a:pt x="778" y="138"/>
                  <a:pt x="779" y="137"/>
                </a:cubicBezTo>
                <a:cubicBezTo>
                  <a:pt x="781" y="136"/>
                  <a:pt x="783" y="135"/>
                  <a:pt x="784" y="135"/>
                </a:cubicBezTo>
                <a:cubicBezTo>
                  <a:pt x="784" y="136"/>
                  <a:pt x="785" y="136"/>
                  <a:pt x="786" y="135"/>
                </a:cubicBezTo>
                <a:cubicBezTo>
                  <a:pt x="787" y="134"/>
                  <a:pt x="788" y="134"/>
                  <a:pt x="789" y="135"/>
                </a:cubicBezTo>
                <a:cubicBezTo>
                  <a:pt x="789" y="136"/>
                  <a:pt x="787" y="136"/>
                  <a:pt x="788" y="137"/>
                </a:cubicBezTo>
                <a:cubicBezTo>
                  <a:pt x="789" y="138"/>
                  <a:pt x="787" y="139"/>
                  <a:pt x="787" y="138"/>
                </a:cubicBezTo>
                <a:cubicBezTo>
                  <a:pt x="787" y="137"/>
                  <a:pt x="786" y="136"/>
                  <a:pt x="785" y="137"/>
                </a:cubicBezTo>
                <a:cubicBezTo>
                  <a:pt x="785" y="138"/>
                  <a:pt x="784" y="139"/>
                  <a:pt x="783" y="139"/>
                </a:cubicBezTo>
                <a:cubicBezTo>
                  <a:pt x="783" y="139"/>
                  <a:pt x="782" y="140"/>
                  <a:pt x="782" y="142"/>
                </a:cubicBezTo>
                <a:cubicBezTo>
                  <a:pt x="782" y="143"/>
                  <a:pt x="781" y="143"/>
                  <a:pt x="781" y="143"/>
                </a:cubicBezTo>
                <a:cubicBezTo>
                  <a:pt x="781" y="143"/>
                  <a:pt x="780" y="143"/>
                  <a:pt x="780" y="143"/>
                </a:cubicBezTo>
                <a:cubicBezTo>
                  <a:pt x="780" y="144"/>
                  <a:pt x="778" y="147"/>
                  <a:pt x="776" y="148"/>
                </a:cubicBezTo>
                <a:cubicBezTo>
                  <a:pt x="774" y="150"/>
                  <a:pt x="776" y="151"/>
                  <a:pt x="776" y="152"/>
                </a:cubicBezTo>
                <a:cubicBezTo>
                  <a:pt x="775" y="152"/>
                  <a:pt x="774" y="152"/>
                  <a:pt x="774" y="152"/>
                </a:cubicBezTo>
                <a:cubicBezTo>
                  <a:pt x="773" y="152"/>
                  <a:pt x="772" y="152"/>
                  <a:pt x="772" y="152"/>
                </a:cubicBezTo>
                <a:cubicBezTo>
                  <a:pt x="772" y="153"/>
                  <a:pt x="773" y="155"/>
                  <a:pt x="772" y="156"/>
                </a:cubicBezTo>
                <a:cubicBezTo>
                  <a:pt x="771" y="157"/>
                  <a:pt x="772" y="158"/>
                  <a:pt x="772" y="159"/>
                </a:cubicBezTo>
                <a:cubicBezTo>
                  <a:pt x="772" y="159"/>
                  <a:pt x="771" y="159"/>
                  <a:pt x="770" y="159"/>
                </a:cubicBezTo>
                <a:cubicBezTo>
                  <a:pt x="770" y="159"/>
                  <a:pt x="769" y="159"/>
                  <a:pt x="769" y="159"/>
                </a:cubicBezTo>
                <a:cubicBezTo>
                  <a:pt x="769" y="160"/>
                  <a:pt x="767" y="160"/>
                  <a:pt x="766" y="160"/>
                </a:cubicBezTo>
                <a:cubicBezTo>
                  <a:pt x="765" y="161"/>
                  <a:pt x="767" y="162"/>
                  <a:pt x="768" y="163"/>
                </a:cubicBezTo>
                <a:cubicBezTo>
                  <a:pt x="770" y="164"/>
                  <a:pt x="767" y="165"/>
                  <a:pt x="767" y="164"/>
                </a:cubicBezTo>
                <a:cubicBezTo>
                  <a:pt x="767" y="162"/>
                  <a:pt x="765" y="164"/>
                  <a:pt x="763" y="165"/>
                </a:cubicBezTo>
                <a:cubicBezTo>
                  <a:pt x="761" y="166"/>
                  <a:pt x="762" y="168"/>
                  <a:pt x="761" y="168"/>
                </a:cubicBezTo>
                <a:cubicBezTo>
                  <a:pt x="759" y="168"/>
                  <a:pt x="760" y="170"/>
                  <a:pt x="759" y="171"/>
                </a:cubicBezTo>
                <a:cubicBezTo>
                  <a:pt x="758" y="172"/>
                  <a:pt x="758" y="169"/>
                  <a:pt x="756" y="169"/>
                </a:cubicBezTo>
                <a:cubicBezTo>
                  <a:pt x="755" y="169"/>
                  <a:pt x="755" y="170"/>
                  <a:pt x="756" y="171"/>
                </a:cubicBezTo>
                <a:cubicBezTo>
                  <a:pt x="757" y="173"/>
                  <a:pt x="754" y="172"/>
                  <a:pt x="754" y="173"/>
                </a:cubicBezTo>
                <a:cubicBezTo>
                  <a:pt x="753" y="174"/>
                  <a:pt x="750" y="173"/>
                  <a:pt x="749" y="174"/>
                </a:cubicBezTo>
                <a:cubicBezTo>
                  <a:pt x="749" y="175"/>
                  <a:pt x="751" y="175"/>
                  <a:pt x="752" y="176"/>
                </a:cubicBezTo>
                <a:cubicBezTo>
                  <a:pt x="752" y="177"/>
                  <a:pt x="749" y="176"/>
                  <a:pt x="748" y="176"/>
                </a:cubicBezTo>
                <a:cubicBezTo>
                  <a:pt x="747" y="176"/>
                  <a:pt x="747" y="176"/>
                  <a:pt x="747" y="177"/>
                </a:cubicBezTo>
                <a:cubicBezTo>
                  <a:pt x="747" y="177"/>
                  <a:pt x="746" y="178"/>
                  <a:pt x="746" y="178"/>
                </a:cubicBezTo>
                <a:cubicBezTo>
                  <a:pt x="745" y="177"/>
                  <a:pt x="743" y="179"/>
                  <a:pt x="744" y="180"/>
                </a:cubicBezTo>
                <a:cubicBezTo>
                  <a:pt x="745" y="181"/>
                  <a:pt x="743" y="181"/>
                  <a:pt x="742" y="180"/>
                </a:cubicBezTo>
                <a:cubicBezTo>
                  <a:pt x="741" y="180"/>
                  <a:pt x="741" y="181"/>
                  <a:pt x="740" y="182"/>
                </a:cubicBezTo>
                <a:cubicBezTo>
                  <a:pt x="740" y="183"/>
                  <a:pt x="742" y="184"/>
                  <a:pt x="742" y="184"/>
                </a:cubicBezTo>
                <a:cubicBezTo>
                  <a:pt x="742" y="185"/>
                  <a:pt x="740" y="185"/>
                  <a:pt x="741" y="186"/>
                </a:cubicBezTo>
                <a:cubicBezTo>
                  <a:pt x="743" y="186"/>
                  <a:pt x="742" y="187"/>
                  <a:pt x="741" y="187"/>
                </a:cubicBezTo>
                <a:cubicBezTo>
                  <a:pt x="740" y="188"/>
                  <a:pt x="740" y="188"/>
                  <a:pt x="741" y="189"/>
                </a:cubicBezTo>
                <a:cubicBezTo>
                  <a:pt x="742" y="190"/>
                  <a:pt x="740" y="190"/>
                  <a:pt x="741" y="192"/>
                </a:cubicBezTo>
                <a:cubicBezTo>
                  <a:pt x="741" y="193"/>
                  <a:pt x="742" y="192"/>
                  <a:pt x="742" y="192"/>
                </a:cubicBezTo>
                <a:cubicBezTo>
                  <a:pt x="742" y="192"/>
                  <a:pt x="743" y="192"/>
                  <a:pt x="743" y="193"/>
                </a:cubicBezTo>
                <a:cubicBezTo>
                  <a:pt x="743" y="194"/>
                  <a:pt x="745" y="193"/>
                  <a:pt x="746" y="191"/>
                </a:cubicBezTo>
                <a:cubicBezTo>
                  <a:pt x="747" y="191"/>
                  <a:pt x="747" y="191"/>
                  <a:pt x="747" y="192"/>
                </a:cubicBezTo>
                <a:cubicBezTo>
                  <a:pt x="747" y="192"/>
                  <a:pt x="747" y="193"/>
                  <a:pt x="747" y="193"/>
                </a:cubicBezTo>
                <a:cubicBezTo>
                  <a:pt x="746" y="193"/>
                  <a:pt x="744" y="193"/>
                  <a:pt x="744" y="194"/>
                </a:cubicBezTo>
                <a:cubicBezTo>
                  <a:pt x="745" y="196"/>
                  <a:pt x="743" y="195"/>
                  <a:pt x="743" y="194"/>
                </a:cubicBezTo>
                <a:cubicBezTo>
                  <a:pt x="743" y="193"/>
                  <a:pt x="740" y="194"/>
                  <a:pt x="741" y="195"/>
                </a:cubicBezTo>
                <a:cubicBezTo>
                  <a:pt x="742" y="196"/>
                  <a:pt x="741" y="197"/>
                  <a:pt x="741" y="198"/>
                </a:cubicBezTo>
                <a:cubicBezTo>
                  <a:pt x="741" y="199"/>
                  <a:pt x="743" y="199"/>
                  <a:pt x="743" y="197"/>
                </a:cubicBezTo>
                <a:cubicBezTo>
                  <a:pt x="744" y="196"/>
                  <a:pt x="745" y="197"/>
                  <a:pt x="746" y="198"/>
                </a:cubicBezTo>
                <a:cubicBezTo>
                  <a:pt x="746" y="199"/>
                  <a:pt x="745" y="198"/>
                  <a:pt x="745" y="199"/>
                </a:cubicBezTo>
                <a:cubicBezTo>
                  <a:pt x="745" y="201"/>
                  <a:pt x="744" y="200"/>
                  <a:pt x="743" y="201"/>
                </a:cubicBezTo>
                <a:cubicBezTo>
                  <a:pt x="742" y="202"/>
                  <a:pt x="746" y="204"/>
                  <a:pt x="747" y="204"/>
                </a:cubicBezTo>
                <a:cubicBezTo>
                  <a:pt x="749" y="205"/>
                  <a:pt x="750" y="206"/>
                  <a:pt x="752" y="206"/>
                </a:cubicBezTo>
                <a:cubicBezTo>
                  <a:pt x="755" y="205"/>
                  <a:pt x="760" y="201"/>
                  <a:pt x="760" y="200"/>
                </a:cubicBezTo>
                <a:cubicBezTo>
                  <a:pt x="760" y="199"/>
                  <a:pt x="761" y="199"/>
                  <a:pt x="762" y="199"/>
                </a:cubicBezTo>
                <a:cubicBezTo>
                  <a:pt x="762" y="199"/>
                  <a:pt x="763" y="199"/>
                  <a:pt x="763" y="199"/>
                </a:cubicBezTo>
                <a:cubicBezTo>
                  <a:pt x="764" y="198"/>
                  <a:pt x="763" y="196"/>
                  <a:pt x="764" y="196"/>
                </a:cubicBezTo>
                <a:cubicBezTo>
                  <a:pt x="765" y="196"/>
                  <a:pt x="765" y="198"/>
                  <a:pt x="766" y="198"/>
                </a:cubicBezTo>
                <a:cubicBezTo>
                  <a:pt x="766" y="199"/>
                  <a:pt x="767" y="199"/>
                  <a:pt x="767" y="201"/>
                </a:cubicBezTo>
                <a:cubicBezTo>
                  <a:pt x="767" y="202"/>
                  <a:pt x="767" y="204"/>
                  <a:pt x="769" y="205"/>
                </a:cubicBezTo>
                <a:cubicBezTo>
                  <a:pt x="770" y="206"/>
                  <a:pt x="769" y="208"/>
                  <a:pt x="770" y="209"/>
                </a:cubicBezTo>
                <a:cubicBezTo>
                  <a:pt x="771" y="211"/>
                  <a:pt x="771" y="212"/>
                  <a:pt x="772" y="213"/>
                </a:cubicBezTo>
                <a:cubicBezTo>
                  <a:pt x="774" y="214"/>
                  <a:pt x="774" y="215"/>
                  <a:pt x="773" y="216"/>
                </a:cubicBezTo>
                <a:cubicBezTo>
                  <a:pt x="773" y="218"/>
                  <a:pt x="774" y="217"/>
                  <a:pt x="774" y="218"/>
                </a:cubicBezTo>
                <a:cubicBezTo>
                  <a:pt x="775" y="219"/>
                  <a:pt x="774" y="221"/>
                  <a:pt x="775" y="222"/>
                </a:cubicBezTo>
                <a:cubicBezTo>
                  <a:pt x="775" y="223"/>
                  <a:pt x="776" y="222"/>
                  <a:pt x="778" y="222"/>
                </a:cubicBezTo>
                <a:cubicBezTo>
                  <a:pt x="780" y="222"/>
                  <a:pt x="779" y="221"/>
                  <a:pt x="779" y="219"/>
                </a:cubicBezTo>
                <a:cubicBezTo>
                  <a:pt x="779" y="218"/>
                  <a:pt x="780" y="219"/>
                  <a:pt x="781" y="218"/>
                </a:cubicBezTo>
                <a:cubicBezTo>
                  <a:pt x="781" y="217"/>
                  <a:pt x="783" y="217"/>
                  <a:pt x="784" y="218"/>
                </a:cubicBezTo>
                <a:cubicBezTo>
                  <a:pt x="786" y="218"/>
                  <a:pt x="786" y="217"/>
                  <a:pt x="787" y="216"/>
                </a:cubicBezTo>
                <a:cubicBezTo>
                  <a:pt x="787" y="214"/>
                  <a:pt x="788" y="216"/>
                  <a:pt x="788" y="216"/>
                </a:cubicBezTo>
                <a:cubicBezTo>
                  <a:pt x="789" y="217"/>
                  <a:pt x="790" y="214"/>
                  <a:pt x="791" y="212"/>
                </a:cubicBezTo>
                <a:cubicBezTo>
                  <a:pt x="791" y="211"/>
                  <a:pt x="791" y="211"/>
                  <a:pt x="789" y="213"/>
                </a:cubicBezTo>
                <a:cubicBezTo>
                  <a:pt x="788" y="214"/>
                  <a:pt x="788" y="211"/>
                  <a:pt x="789" y="210"/>
                </a:cubicBezTo>
                <a:cubicBezTo>
                  <a:pt x="790" y="208"/>
                  <a:pt x="790" y="204"/>
                  <a:pt x="790" y="204"/>
                </a:cubicBezTo>
                <a:cubicBezTo>
                  <a:pt x="790" y="203"/>
                  <a:pt x="790" y="201"/>
                  <a:pt x="792" y="201"/>
                </a:cubicBezTo>
                <a:cubicBezTo>
                  <a:pt x="794" y="201"/>
                  <a:pt x="796" y="198"/>
                  <a:pt x="796" y="197"/>
                </a:cubicBezTo>
                <a:cubicBezTo>
                  <a:pt x="796" y="196"/>
                  <a:pt x="798" y="195"/>
                  <a:pt x="798" y="194"/>
                </a:cubicBezTo>
                <a:cubicBezTo>
                  <a:pt x="798" y="193"/>
                  <a:pt x="795" y="190"/>
                  <a:pt x="794" y="189"/>
                </a:cubicBezTo>
                <a:cubicBezTo>
                  <a:pt x="793" y="189"/>
                  <a:pt x="791" y="189"/>
                  <a:pt x="791" y="189"/>
                </a:cubicBezTo>
                <a:cubicBezTo>
                  <a:pt x="792" y="188"/>
                  <a:pt x="791" y="185"/>
                  <a:pt x="791" y="184"/>
                </a:cubicBezTo>
                <a:cubicBezTo>
                  <a:pt x="791" y="183"/>
                  <a:pt x="792" y="181"/>
                  <a:pt x="792" y="180"/>
                </a:cubicBezTo>
                <a:cubicBezTo>
                  <a:pt x="792" y="178"/>
                  <a:pt x="792" y="177"/>
                  <a:pt x="794" y="176"/>
                </a:cubicBezTo>
                <a:cubicBezTo>
                  <a:pt x="795" y="176"/>
                  <a:pt x="794" y="175"/>
                  <a:pt x="796" y="175"/>
                </a:cubicBezTo>
                <a:cubicBezTo>
                  <a:pt x="797" y="174"/>
                  <a:pt x="797" y="172"/>
                  <a:pt x="799" y="171"/>
                </a:cubicBezTo>
                <a:cubicBezTo>
                  <a:pt x="800" y="171"/>
                  <a:pt x="800" y="170"/>
                  <a:pt x="803" y="169"/>
                </a:cubicBezTo>
                <a:cubicBezTo>
                  <a:pt x="805" y="168"/>
                  <a:pt x="808" y="165"/>
                  <a:pt x="809" y="164"/>
                </a:cubicBezTo>
                <a:cubicBezTo>
                  <a:pt x="810" y="163"/>
                  <a:pt x="807" y="161"/>
                  <a:pt x="809" y="160"/>
                </a:cubicBezTo>
                <a:cubicBezTo>
                  <a:pt x="811" y="159"/>
                  <a:pt x="809" y="157"/>
                  <a:pt x="810" y="156"/>
                </a:cubicBezTo>
                <a:cubicBezTo>
                  <a:pt x="812" y="156"/>
                  <a:pt x="812" y="155"/>
                  <a:pt x="813" y="154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6" y="154"/>
                  <a:pt x="817" y="154"/>
                  <a:pt x="818" y="154"/>
                </a:cubicBezTo>
                <a:cubicBezTo>
                  <a:pt x="820" y="153"/>
                  <a:pt x="822" y="155"/>
                  <a:pt x="823" y="155"/>
                </a:cubicBezTo>
                <a:cubicBezTo>
                  <a:pt x="825" y="156"/>
                  <a:pt x="825" y="157"/>
                  <a:pt x="825" y="159"/>
                </a:cubicBezTo>
                <a:cubicBezTo>
                  <a:pt x="825" y="160"/>
                  <a:pt x="825" y="161"/>
                  <a:pt x="824" y="160"/>
                </a:cubicBezTo>
                <a:cubicBezTo>
                  <a:pt x="823" y="160"/>
                  <a:pt x="822" y="160"/>
                  <a:pt x="822" y="162"/>
                </a:cubicBezTo>
                <a:cubicBezTo>
                  <a:pt x="821" y="164"/>
                  <a:pt x="819" y="166"/>
                  <a:pt x="817" y="166"/>
                </a:cubicBezTo>
                <a:cubicBezTo>
                  <a:pt x="816" y="166"/>
                  <a:pt x="816" y="168"/>
                  <a:pt x="815" y="168"/>
                </a:cubicBezTo>
                <a:cubicBezTo>
                  <a:pt x="814" y="169"/>
                  <a:pt x="813" y="169"/>
                  <a:pt x="813" y="171"/>
                </a:cubicBezTo>
                <a:cubicBezTo>
                  <a:pt x="813" y="172"/>
                  <a:pt x="811" y="172"/>
                  <a:pt x="810" y="172"/>
                </a:cubicBezTo>
                <a:cubicBezTo>
                  <a:pt x="808" y="172"/>
                  <a:pt x="809" y="174"/>
                  <a:pt x="808" y="175"/>
                </a:cubicBezTo>
                <a:cubicBezTo>
                  <a:pt x="807" y="175"/>
                  <a:pt x="807" y="176"/>
                  <a:pt x="808" y="177"/>
                </a:cubicBezTo>
                <a:cubicBezTo>
                  <a:pt x="809" y="178"/>
                  <a:pt x="808" y="179"/>
                  <a:pt x="808" y="180"/>
                </a:cubicBezTo>
                <a:cubicBezTo>
                  <a:pt x="809" y="181"/>
                  <a:pt x="810" y="183"/>
                  <a:pt x="809" y="185"/>
                </a:cubicBezTo>
                <a:cubicBezTo>
                  <a:pt x="808" y="187"/>
                  <a:pt x="807" y="189"/>
                  <a:pt x="808" y="189"/>
                </a:cubicBezTo>
                <a:cubicBezTo>
                  <a:pt x="808" y="189"/>
                  <a:pt x="809" y="190"/>
                  <a:pt x="810" y="190"/>
                </a:cubicBezTo>
                <a:cubicBezTo>
                  <a:pt x="811" y="190"/>
                  <a:pt x="811" y="191"/>
                  <a:pt x="812" y="191"/>
                </a:cubicBezTo>
                <a:cubicBezTo>
                  <a:pt x="812" y="191"/>
                  <a:pt x="813" y="191"/>
                  <a:pt x="813" y="192"/>
                </a:cubicBezTo>
                <a:cubicBezTo>
                  <a:pt x="813" y="192"/>
                  <a:pt x="814" y="192"/>
                  <a:pt x="814" y="192"/>
                </a:cubicBezTo>
                <a:cubicBezTo>
                  <a:pt x="815" y="192"/>
                  <a:pt x="815" y="192"/>
                  <a:pt x="816" y="193"/>
                </a:cubicBezTo>
                <a:cubicBezTo>
                  <a:pt x="817" y="193"/>
                  <a:pt x="818" y="193"/>
                  <a:pt x="819" y="193"/>
                </a:cubicBezTo>
                <a:cubicBezTo>
                  <a:pt x="823" y="193"/>
                  <a:pt x="830" y="190"/>
                  <a:pt x="832" y="190"/>
                </a:cubicBezTo>
                <a:cubicBezTo>
                  <a:pt x="835" y="190"/>
                  <a:pt x="837" y="190"/>
                  <a:pt x="838" y="189"/>
                </a:cubicBezTo>
                <a:cubicBezTo>
                  <a:pt x="839" y="189"/>
                  <a:pt x="840" y="191"/>
                  <a:pt x="841" y="192"/>
                </a:cubicBezTo>
                <a:cubicBezTo>
                  <a:pt x="842" y="193"/>
                  <a:pt x="844" y="192"/>
                  <a:pt x="844" y="193"/>
                </a:cubicBezTo>
                <a:cubicBezTo>
                  <a:pt x="845" y="193"/>
                  <a:pt x="844" y="194"/>
                  <a:pt x="842" y="193"/>
                </a:cubicBezTo>
                <a:cubicBezTo>
                  <a:pt x="841" y="193"/>
                  <a:pt x="840" y="194"/>
                  <a:pt x="838" y="195"/>
                </a:cubicBezTo>
                <a:cubicBezTo>
                  <a:pt x="836" y="195"/>
                  <a:pt x="837" y="196"/>
                  <a:pt x="835" y="197"/>
                </a:cubicBezTo>
                <a:cubicBezTo>
                  <a:pt x="834" y="197"/>
                  <a:pt x="833" y="197"/>
                  <a:pt x="831" y="196"/>
                </a:cubicBezTo>
                <a:cubicBezTo>
                  <a:pt x="830" y="196"/>
                  <a:pt x="828" y="196"/>
                  <a:pt x="827" y="196"/>
                </a:cubicBezTo>
                <a:cubicBezTo>
                  <a:pt x="825" y="196"/>
                  <a:pt x="820" y="196"/>
                  <a:pt x="819" y="197"/>
                </a:cubicBezTo>
                <a:cubicBezTo>
                  <a:pt x="818" y="199"/>
                  <a:pt x="815" y="199"/>
                  <a:pt x="817" y="200"/>
                </a:cubicBezTo>
                <a:cubicBezTo>
                  <a:pt x="818" y="201"/>
                  <a:pt x="817" y="201"/>
                  <a:pt x="818" y="203"/>
                </a:cubicBezTo>
                <a:cubicBezTo>
                  <a:pt x="818" y="204"/>
                  <a:pt x="819" y="204"/>
                  <a:pt x="820" y="204"/>
                </a:cubicBezTo>
                <a:cubicBezTo>
                  <a:pt x="821" y="204"/>
                  <a:pt x="822" y="204"/>
                  <a:pt x="821" y="206"/>
                </a:cubicBezTo>
                <a:cubicBezTo>
                  <a:pt x="820" y="207"/>
                  <a:pt x="821" y="208"/>
                  <a:pt x="820" y="210"/>
                </a:cubicBezTo>
                <a:cubicBezTo>
                  <a:pt x="820" y="212"/>
                  <a:pt x="818" y="212"/>
                  <a:pt x="817" y="212"/>
                </a:cubicBezTo>
                <a:cubicBezTo>
                  <a:pt x="816" y="212"/>
                  <a:pt x="814" y="208"/>
                  <a:pt x="813" y="207"/>
                </a:cubicBezTo>
                <a:cubicBezTo>
                  <a:pt x="813" y="206"/>
                  <a:pt x="811" y="208"/>
                  <a:pt x="809" y="209"/>
                </a:cubicBezTo>
                <a:cubicBezTo>
                  <a:pt x="808" y="210"/>
                  <a:pt x="808" y="212"/>
                  <a:pt x="807" y="213"/>
                </a:cubicBezTo>
                <a:cubicBezTo>
                  <a:pt x="806" y="213"/>
                  <a:pt x="806" y="215"/>
                  <a:pt x="807" y="217"/>
                </a:cubicBezTo>
                <a:cubicBezTo>
                  <a:pt x="808" y="218"/>
                  <a:pt x="808" y="220"/>
                  <a:pt x="807" y="221"/>
                </a:cubicBezTo>
                <a:cubicBezTo>
                  <a:pt x="806" y="223"/>
                  <a:pt x="807" y="222"/>
                  <a:pt x="807" y="223"/>
                </a:cubicBezTo>
                <a:cubicBezTo>
                  <a:pt x="808" y="224"/>
                  <a:pt x="805" y="224"/>
                  <a:pt x="806" y="226"/>
                </a:cubicBezTo>
                <a:cubicBezTo>
                  <a:pt x="807" y="227"/>
                  <a:pt x="804" y="227"/>
                  <a:pt x="804" y="226"/>
                </a:cubicBezTo>
                <a:cubicBezTo>
                  <a:pt x="804" y="224"/>
                  <a:pt x="801" y="225"/>
                  <a:pt x="801" y="226"/>
                </a:cubicBezTo>
                <a:cubicBezTo>
                  <a:pt x="801" y="227"/>
                  <a:pt x="800" y="228"/>
                  <a:pt x="799" y="228"/>
                </a:cubicBezTo>
                <a:cubicBezTo>
                  <a:pt x="797" y="228"/>
                  <a:pt x="797" y="226"/>
                  <a:pt x="797" y="225"/>
                </a:cubicBezTo>
                <a:cubicBezTo>
                  <a:pt x="797" y="224"/>
                  <a:pt x="789" y="226"/>
                  <a:pt x="787" y="228"/>
                </a:cubicBezTo>
                <a:cubicBezTo>
                  <a:pt x="785" y="230"/>
                  <a:pt x="781" y="229"/>
                  <a:pt x="781" y="230"/>
                </a:cubicBezTo>
                <a:cubicBezTo>
                  <a:pt x="781" y="231"/>
                  <a:pt x="779" y="232"/>
                  <a:pt x="779" y="231"/>
                </a:cubicBezTo>
                <a:cubicBezTo>
                  <a:pt x="779" y="230"/>
                  <a:pt x="778" y="229"/>
                  <a:pt x="777" y="229"/>
                </a:cubicBezTo>
                <a:cubicBezTo>
                  <a:pt x="775" y="229"/>
                  <a:pt x="778" y="228"/>
                  <a:pt x="777" y="227"/>
                </a:cubicBezTo>
                <a:cubicBezTo>
                  <a:pt x="777" y="226"/>
                  <a:pt x="776" y="227"/>
                  <a:pt x="775" y="227"/>
                </a:cubicBezTo>
                <a:cubicBezTo>
                  <a:pt x="775" y="228"/>
                  <a:pt x="774" y="228"/>
                  <a:pt x="773" y="228"/>
                </a:cubicBezTo>
                <a:cubicBezTo>
                  <a:pt x="772" y="227"/>
                  <a:pt x="770" y="230"/>
                  <a:pt x="768" y="231"/>
                </a:cubicBezTo>
                <a:cubicBezTo>
                  <a:pt x="767" y="232"/>
                  <a:pt x="765" y="230"/>
                  <a:pt x="766" y="229"/>
                </a:cubicBezTo>
                <a:cubicBezTo>
                  <a:pt x="767" y="227"/>
                  <a:pt x="766" y="228"/>
                  <a:pt x="765" y="228"/>
                </a:cubicBezTo>
                <a:cubicBezTo>
                  <a:pt x="763" y="229"/>
                  <a:pt x="761" y="228"/>
                  <a:pt x="762" y="227"/>
                </a:cubicBezTo>
                <a:cubicBezTo>
                  <a:pt x="762" y="225"/>
                  <a:pt x="760" y="224"/>
                  <a:pt x="760" y="223"/>
                </a:cubicBezTo>
                <a:cubicBezTo>
                  <a:pt x="760" y="223"/>
                  <a:pt x="761" y="223"/>
                  <a:pt x="762" y="224"/>
                </a:cubicBezTo>
                <a:cubicBezTo>
                  <a:pt x="763" y="225"/>
                  <a:pt x="765" y="225"/>
                  <a:pt x="765" y="224"/>
                </a:cubicBezTo>
                <a:cubicBezTo>
                  <a:pt x="765" y="223"/>
                  <a:pt x="765" y="221"/>
                  <a:pt x="763" y="221"/>
                </a:cubicBezTo>
                <a:cubicBezTo>
                  <a:pt x="762" y="222"/>
                  <a:pt x="762" y="222"/>
                  <a:pt x="761" y="221"/>
                </a:cubicBezTo>
                <a:cubicBezTo>
                  <a:pt x="761" y="220"/>
                  <a:pt x="762" y="219"/>
                  <a:pt x="763" y="218"/>
                </a:cubicBezTo>
                <a:cubicBezTo>
                  <a:pt x="763" y="217"/>
                  <a:pt x="765" y="218"/>
                  <a:pt x="765" y="217"/>
                </a:cubicBezTo>
                <a:cubicBezTo>
                  <a:pt x="766" y="216"/>
                  <a:pt x="764" y="215"/>
                  <a:pt x="763" y="215"/>
                </a:cubicBezTo>
                <a:cubicBezTo>
                  <a:pt x="763" y="214"/>
                  <a:pt x="762" y="212"/>
                  <a:pt x="763" y="212"/>
                </a:cubicBezTo>
                <a:cubicBezTo>
                  <a:pt x="764" y="211"/>
                  <a:pt x="764" y="209"/>
                  <a:pt x="764" y="208"/>
                </a:cubicBezTo>
                <a:cubicBezTo>
                  <a:pt x="763" y="208"/>
                  <a:pt x="761" y="208"/>
                  <a:pt x="761" y="210"/>
                </a:cubicBezTo>
                <a:cubicBezTo>
                  <a:pt x="760" y="212"/>
                  <a:pt x="759" y="211"/>
                  <a:pt x="758" y="211"/>
                </a:cubicBezTo>
                <a:cubicBezTo>
                  <a:pt x="758" y="212"/>
                  <a:pt x="759" y="212"/>
                  <a:pt x="758" y="213"/>
                </a:cubicBezTo>
                <a:cubicBezTo>
                  <a:pt x="757" y="214"/>
                  <a:pt x="757" y="212"/>
                  <a:pt x="756" y="212"/>
                </a:cubicBezTo>
                <a:cubicBezTo>
                  <a:pt x="754" y="212"/>
                  <a:pt x="754" y="214"/>
                  <a:pt x="754" y="215"/>
                </a:cubicBezTo>
                <a:cubicBezTo>
                  <a:pt x="753" y="216"/>
                  <a:pt x="753" y="218"/>
                  <a:pt x="754" y="220"/>
                </a:cubicBezTo>
                <a:cubicBezTo>
                  <a:pt x="754" y="221"/>
                  <a:pt x="756" y="222"/>
                  <a:pt x="755" y="223"/>
                </a:cubicBezTo>
                <a:cubicBezTo>
                  <a:pt x="755" y="225"/>
                  <a:pt x="757" y="226"/>
                  <a:pt x="757" y="227"/>
                </a:cubicBezTo>
                <a:cubicBezTo>
                  <a:pt x="756" y="228"/>
                  <a:pt x="757" y="229"/>
                  <a:pt x="758" y="231"/>
                </a:cubicBezTo>
                <a:cubicBezTo>
                  <a:pt x="759" y="233"/>
                  <a:pt x="756" y="232"/>
                  <a:pt x="756" y="233"/>
                </a:cubicBezTo>
                <a:cubicBezTo>
                  <a:pt x="756" y="234"/>
                  <a:pt x="754" y="233"/>
                  <a:pt x="753" y="232"/>
                </a:cubicBezTo>
                <a:cubicBezTo>
                  <a:pt x="752" y="232"/>
                  <a:pt x="750" y="232"/>
                  <a:pt x="750" y="233"/>
                </a:cubicBezTo>
                <a:cubicBezTo>
                  <a:pt x="750" y="233"/>
                  <a:pt x="749" y="235"/>
                  <a:pt x="748" y="234"/>
                </a:cubicBezTo>
                <a:cubicBezTo>
                  <a:pt x="747" y="234"/>
                  <a:pt x="746" y="234"/>
                  <a:pt x="744" y="234"/>
                </a:cubicBezTo>
                <a:cubicBezTo>
                  <a:pt x="742" y="235"/>
                  <a:pt x="742" y="236"/>
                  <a:pt x="742" y="237"/>
                </a:cubicBezTo>
                <a:cubicBezTo>
                  <a:pt x="743" y="238"/>
                  <a:pt x="741" y="238"/>
                  <a:pt x="740" y="237"/>
                </a:cubicBezTo>
                <a:cubicBezTo>
                  <a:pt x="740" y="236"/>
                  <a:pt x="738" y="237"/>
                  <a:pt x="738" y="238"/>
                </a:cubicBezTo>
                <a:cubicBezTo>
                  <a:pt x="739" y="240"/>
                  <a:pt x="736" y="240"/>
                  <a:pt x="736" y="242"/>
                </a:cubicBezTo>
                <a:cubicBezTo>
                  <a:pt x="737" y="243"/>
                  <a:pt x="734" y="245"/>
                  <a:pt x="733" y="246"/>
                </a:cubicBezTo>
                <a:cubicBezTo>
                  <a:pt x="732" y="246"/>
                  <a:pt x="730" y="247"/>
                  <a:pt x="729" y="247"/>
                </a:cubicBezTo>
                <a:cubicBezTo>
                  <a:pt x="727" y="247"/>
                  <a:pt x="726" y="249"/>
                  <a:pt x="726" y="251"/>
                </a:cubicBezTo>
                <a:cubicBezTo>
                  <a:pt x="726" y="254"/>
                  <a:pt x="724" y="254"/>
                  <a:pt x="722" y="254"/>
                </a:cubicBezTo>
                <a:cubicBezTo>
                  <a:pt x="719" y="254"/>
                  <a:pt x="720" y="256"/>
                  <a:pt x="719" y="257"/>
                </a:cubicBezTo>
                <a:cubicBezTo>
                  <a:pt x="718" y="258"/>
                  <a:pt x="714" y="257"/>
                  <a:pt x="714" y="255"/>
                </a:cubicBezTo>
                <a:cubicBezTo>
                  <a:pt x="713" y="254"/>
                  <a:pt x="710" y="255"/>
                  <a:pt x="711" y="257"/>
                </a:cubicBezTo>
                <a:cubicBezTo>
                  <a:pt x="713" y="258"/>
                  <a:pt x="713" y="261"/>
                  <a:pt x="712" y="261"/>
                </a:cubicBezTo>
                <a:cubicBezTo>
                  <a:pt x="711" y="262"/>
                  <a:pt x="711" y="261"/>
                  <a:pt x="710" y="261"/>
                </a:cubicBezTo>
                <a:cubicBezTo>
                  <a:pt x="709" y="261"/>
                  <a:pt x="709" y="261"/>
                  <a:pt x="708" y="261"/>
                </a:cubicBezTo>
                <a:cubicBezTo>
                  <a:pt x="707" y="262"/>
                  <a:pt x="707" y="260"/>
                  <a:pt x="705" y="260"/>
                </a:cubicBezTo>
                <a:cubicBezTo>
                  <a:pt x="705" y="260"/>
                  <a:pt x="704" y="260"/>
                  <a:pt x="703" y="260"/>
                </a:cubicBezTo>
                <a:cubicBezTo>
                  <a:pt x="703" y="260"/>
                  <a:pt x="702" y="260"/>
                  <a:pt x="701" y="260"/>
                </a:cubicBezTo>
                <a:cubicBezTo>
                  <a:pt x="699" y="260"/>
                  <a:pt x="698" y="261"/>
                  <a:pt x="699" y="262"/>
                </a:cubicBezTo>
                <a:cubicBezTo>
                  <a:pt x="699" y="263"/>
                  <a:pt x="699" y="264"/>
                  <a:pt x="699" y="265"/>
                </a:cubicBezTo>
                <a:cubicBezTo>
                  <a:pt x="700" y="266"/>
                  <a:pt x="703" y="266"/>
                  <a:pt x="705" y="267"/>
                </a:cubicBezTo>
                <a:cubicBezTo>
                  <a:pt x="707" y="268"/>
                  <a:pt x="707" y="267"/>
                  <a:pt x="708" y="268"/>
                </a:cubicBezTo>
                <a:cubicBezTo>
                  <a:pt x="710" y="269"/>
                  <a:pt x="710" y="268"/>
                  <a:pt x="710" y="270"/>
                </a:cubicBezTo>
                <a:cubicBezTo>
                  <a:pt x="710" y="271"/>
                  <a:pt x="711" y="273"/>
                  <a:pt x="713" y="273"/>
                </a:cubicBezTo>
                <a:cubicBezTo>
                  <a:pt x="715" y="274"/>
                  <a:pt x="714" y="275"/>
                  <a:pt x="714" y="277"/>
                </a:cubicBezTo>
                <a:cubicBezTo>
                  <a:pt x="715" y="278"/>
                  <a:pt x="713" y="280"/>
                  <a:pt x="714" y="282"/>
                </a:cubicBezTo>
                <a:cubicBezTo>
                  <a:pt x="714" y="283"/>
                  <a:pt x="713" y="289"/>
                  <a:pt x="712" y="289"/>
                </a:cubicBezTo>
                <a:cubicBezTo>
                  <a:pt x="711" y="290"/>
                  <a:pt x="710" y="289"/>
                  <a:pt x="708" y="289"/>
                </a:cubicBezTo>
                <a:cubicBezTo>
                  <a:pt x="707" y="289"/>
                  <a:pt x="705" y="288"/>
                  <a:pt x="704" y="289"/>
                </a:cubicBezTo>
                <a:cubicBezTo>
                  <a:pt x="703" y="289"/>
                  <a:pt x="700" y="289"/>
                  <a:pt x="697" y="289"/>
                </a:cubicBezTo>
                <a:cubicBezTo>
                  <a:pt x="694" y="288"/>
                  <a:pt x="692" y="288"/>
                  <a:pt x="690" y="288"/>
                </a:cubicBezTo>
                <a:cubicBezTo>
                  <a:pt x="687" y="289"/>
                  <a:pt x="687" y="287"/>
                  <a:pt x="685" y="287"/>
                </a:cubicBezTo>
                <a:cubicBezTo>
                  <a:pt x="683" y="287"/>
                  <a:pt x="684" y="289"/>
                  <a:pt x="681" y="289"/>
                </a:cubicBezTo>
                <a:cubicBezTo>
                  <a:pt x="679" y="289"/>
                  <a:pt x="679" y="291"/>
                  <a:pt x="680" y="292"/>
                </a:cubicBezTo>
                <a:cubicBezTo>
                  <a:pt x="682" y="294"/>
                  <a:pt x="681" y="298"/>
                  <a:pt x="681" y="299"/>
                </a:cubicBezTo>
                <a:cubicBezTo>
                  <a:pt x="682" y="301"/>
                  <a:pt x="680" y="308"/>
                  <a:pt x="679" y="310"/>
                </a:cubicBezTo>
                <a:cubicBezTo>
                  <a:pt x="677" y="312"/>
                  <a:pt x="679" y="312"/>
                  <a:pt x="680" y="313"/>
                </a:cubicBezTo>
                <a:cubicBezTo>
                  <a:pt x="682" y="315"/>
                  <a:pt x="681" y="319"/>
                  <a:pt x="681" y="321"/>
                </a:cubicBezTo>
                <a:cubicBezTo>
                  <a:pt x="681" y="322"/>
                  <a:pt x="682" y="321"/>
                  <a:pt x="684" y="321"/>
                </a:cubicBezTo>
                <a:cubicBezTo>
                  <a:pt x="686" y="321"/>
                  <a:pt x="688" y="320"/>
                  <a:pt x="690" y="321"/>
                </a:cubicBezTo>
                <a:cubicBezTo>
                  <a:pt x="692" y="322"/>
                  <a:pt x="693" y="326"/>
                  <a:pt x="695" y="326"/>
                </a:cubicBezTo>
                <a:cubicBezTo>
                  <a:pt x="696" y="326"/>
                  <a:pt x="696" y="325"/>
                  <a:pt x="696" y="324"/>
                </a:cubicBezTo>
                <a:cubicBezTo>
                  <a:pt x="697" y="324"/>
                  <a:pt x="697" y="324"/>
                  <a:pt x="698" y="324"/>
                </a:cubicBezTo>
                <a:cubicBezTo>
                  <a:pt x="699" y="324"/>
                  <a:pt x="700" y="323"/>
                  <a:pt x="702" y="323"/>
                </a:cubicBezTo>
                <a:cubicBezTo>
                  <a:pt x="705" y="323"/>
                  <a:pt x="706" y="323"/>
                  <a:pt x="708" y="323"/>
                </a:cubicBezTo>
                <a:cubicBezTo>
                  <a:pt x="709" y="323"/>
                  <a:pt x="710" y="322"/>
                  <a:pt x="711" y="321"/>
                </a:cubicBezTo>
                <a:cubicBezTo>
                  <a:pt x="711" y="320"/>
                  <a:pt x="712" y="319"/>
                  <a:pt x="714" y="319"/>
                </a:cubicBezTo>
                <a:cubicBezTo>
                  <a:pt x="716" y="319"/>
                  <a:pt x="716" y="317"/>
                  <a:pt x="716" y="316"/>
                </a:cubicBezTo>
                <a:cubicBezTo>
                  <a:pt x="716" y="315"/>
                  <a:pt x="719" y="313"/>
                  <a:pt x="719" y="313"/>
                </a:cubicBezTo>
                <a:cubicBezTo>
                  <a:pt x="719" y="312"/>
                  <a:pt x="717" y="309"/>
                  <a:pt x="719" y="306"/>
                </a:cubicBezTo>
                <a:cubicBezTo>
                  <a:pt x="721" y="304"/>
                  <a:pt x="722" y="304"/>
                  <a:pt x="722" y="302"/>
                </a:cubicBezTo>
                <a:cubicBezTo>
                  <a:pt x="722" y="301"/>
                  <a:pt x="724" y="300"/>
                  <a:pt x="726" y="300"/>
                </a:cubicBezTo>
                <a:cubicBezTo>
                  <a:pt x="728" y="300"/>
                  <a:pt x="729" y="298"/>
                  <a:pt x="731" y="298"/>
                </a:cubicBezTo>
                <a:cubicBezTo>
                  <a:pt x="733" y="297"/>
                  <a:pt x="733" y="295"/>
                  <a:pt x="732" y="293"/>
                </a:cubicBezTo>
                <a:cubicBezTo>
                  <a:pt x="732" y="291"/>
                  <a:pt x="734" y="289"/>
                  <a:pt x="736" y="289"/>
                </a:cubicBezTo>
                <a:cubicBezTo>
                  <a:pt x="738" y="288"/>
                  <a:pt x="743" y="290"/>
                  <a:pt x="744" y="291"/>
                </a:cubicBezTo>
                <a:cubicBezTo>
                  <a:pt x="745" y="291"/>
                  <a:pt x="747" y="291"/>
                  <a:pt x="749" y="289"/>
                </a:cubicBezTo>
                <a:cubicBezTo>
                  <a:pt x="751" y="287"/>
                  <a:pt x="752" y="287"/>
                  <a:pt x="753" y="287"/>
                </a:cubicBezTo>
                <a:cubicBezTo>
                  <a:pt x="755" y="286"/>
                  <a:pt x="754" y="285"/>
                  <a:pt x="756" y="284"/>
                </a:cubicBezTo>
                <a:cubicBezTo>
                  <a:pt x="759" y="283"/>
                  <a:pt x="761" y="285"/>
                  <a:pt x="762" y="287"/>
                </a:cubicBezTo>
                <a:cubicBezTo>
                  <a:pt x="763" y="288"/>
                  <a:pt x="763" y="288"/>
                  <a:pt x="764" y="289"/>
                </a:cubicBezTo>
                <a:cubicBezTo>
                  <a:pt x="764" y="290"/>
                  <a:pt x="765" y="292"/>
                  <a:pt x="768" y="294"/>
                </a:cubicBezTo>
                <a:cubicBezTo>
                  <a:pt x="771" y="296"/>
                  <a:pt x="772" y="298"/>
                  <a:pt x="773" y="299"/>
                </a:cubicBezTo>
                <a:cubicBezTo>
                  <a:pt x="775" y="300"/>
                  <a:pt x="777" y="300"/>
                  <a:pt x="777" y="301"/>
                </a:cubicBezTo>
                <a:cubicBezTo>
                  <a:pt x="778" y="302"/>
                  <a:pt x="780" y="303"/>
                  <a:pt x="781" y="303"/>
                </a:cubicBezTo>
                <a:cubicBezTo>
                  <a:pt x="783" y="304"/>
                  <a:pt x="783" y="306"/>
                  <a:pt x="784" y="306"/>
                </a:cubicBezTo>
                <a:cubicBezTo>
                  <a:pt x="786" y="306"/>
                  <a:pt x="785" y="307"/>
                  <a:pt x="786" y="308"/>
                </a:cubicBezTo>
                <a:cubicBezTo>
                  <a:pt x="786" y="309"/>
                  <a:pt x="787" y="312"/>
                  <a:pt x="786" y="313"/>
                </a:cubicBezTo>
                <a:cubicBezTo>
                  <a:pt x="785" y="314"/>
                  <a:pt x="785" y="316"/>
                  <a:pt x="786" y="316"/>
                </a:cubicBezTo>
                <a:cubicBezTo>
                  <a:pt x="787" y="316"/>
                  <a:pt x="788" y="314"/>
                  <a:pt x="788" y="313"/>
                </a:cubicBezTo>
                <a:cubicBezTo>
                  <a:pt x="788" y="312"/>
                  <a:pt x="790" y="312"/>
                  <a:pt x="791" y="310"/>
                </a:cubicBezTo>
                <a:cubicBezTo>
                  <a:pt x="792" y="309"/>
                  <a:pt x="789" y="309"/>
                  <a:pt x="789" y="307"/>
                </a:cubicBezTo>
                <a:cubicBezTo>
                  <a:pt x="788" y="305"/>
                  <a:pt x="790" y="304"/>
                  <a:pt x="793" y="305"/>
                </a:cubicBezTo>
                <a:cubicBezTo>
                  <a:pt x="795" y="307"/>
                  <a:pt x="796" y="308"/>
                  <a:pt x="796" y="305"/>
                </a:cubicBezTo>
                <a:cubicBezTo>
                  <a:pt x="796" y="303"/>
                  <a:pt x="789" y="300"/>
                  <a:pt x="787" y="299"/>
                </a:cubicBezTo>
                <a:cubicBezTo>
                  <a:pt x="786" y="298"/>
                  <a:pt x="787" y="297"/>
                  <a:pt x="784" y="297"/>
                </a:cubicBezTo>
                <a:cubicBezTo>
                  <a:pt x="782" y="297"/>
                  <a:pt x="779" y="294"/>
                  <a:pt x="778" y="290"/>
                </a:cubicBezTo>
                <a:cubicBezTo>
                  <a:pt x="777" y="286"/>
                  <a:pt x="773" y="286"/>
                  <a:pt x="772" y="284"/>
                </a:cubicBezTo>
                <a:cubicBezTo>
                  <a:pt x="771" y="282"/>
                  <a:pt x="773" y="282"/>
                  <a:pt x="772" y="280"/>
                </a:cubicBezTo>
                <a:cubicBezTo>
                  <a:pt x="771" y="278"/>
                  <a:pt x="775" y="277"/>
                  <a:pt x="776" y="277"/>
                </a:cubicBezTo>
                <a:cubicBezTo>
                  <a:pt x="778" y="278"/>
                  <a:pt x="777" y="280"/>
                  <a:pt x="778" y="280"/>
                </a:cubicBezTo>
                <a:cubicBezTo>
                  <a:pt x="779" y="280"/>
                  <a:pt x="781" y="280"/>
                  <a:pt x="781" y="281"/>
                </a:cubicBezTo>
                <a:cubicBezTo>
                  <a:pt x="781" y="283"/>
                  <a:pt x="784" y="286"/>
                  <a:pt x="785" y="287"/>
                </a:cubicBezTo>
                <a:cubicBezTo>
                  <a:pt x="786" y="289"/>
                  <a:pt x="788" y="288"/>
                  <a:pt x="788" y="289"/>
                </a:cubicBezTo>
                <a:cubicBezTo>
                  <a:pt x="788" y="290"/>
                  <a:pt x="790" y="291"/>
                  <a:pt x="792" y="291"/>
                </a:cubicBezTo>
                <a:cubicBezTo>
                  <a:pt x="794" y="291"/>
                  <a:pt x="797" y="295"/>
                  <a:pt x="799" y="296"/>
                </a:cubicBezTo>
                <a:cubicBezTo>
                  <a:pt x="801" y="297"/>
                  <a:pt x="802" y="297"/>
                  <a:pt x="800" y="299"/>
                </a:cubicBezTo>
                <a:cubicBezTo>
                  <a:pt x="799" y="300"/>
                  <a:pt x="799" y="304"/>
                  <a:pt x="800" y="305"/>
                </a:cubicBezTo>
                <a:cubicBezTo>
                  <a:pt x="802" y="306"/>
                  <a:pt x="802" y="308"/>
                  <a:pt x="803" y="309"/>
                </a:cubicBezTo>
                <a:cubicBezTo>
                  <a:pt x="805" y="309"/>
                  <a:pt x="806" y="311"/>
                  <a:pt x="805" y="312"/>
                </a:cubicBezTo>
                <a:cubicBezTo>
                  <a:pt x="805" y="314"/>
                  <a:pt x="807" y="314"/>
                  <a:pt x="808" y="313"/>
                </a:cubicBezTo>
                <a:cubicBezTo>
                  <a:pt x="809" y="312"/>
                  <a:pt x="812" y="314"/>
                  <a:pt x="812" y="315"/>
                </a:cubicBezTo>
                <a:cubicBezTo>
                  <a:pt x="812" y="315"/>
                  <a:pt x="812" y="315"/>
                  <a:pt x="811" y="315"/>
                </a:cubicBezTo>
                <a:cubicBezTo>
                  <a:pt x="810" y="314"/>
                  <a:pt x="809" y="314"/>
                  <a:pt x="808" y="315"/>
                </a:cubicBezTo>
                <a:cubicBezTo>
                  <a:pt x="806" y="316"/>
                  <a:pt x="809" y="317"/>
                  <a:pt x="809" y="319"/>
                </a:cubicBezTo>
                <a:cubicBezTo>
                  <a:pt x="808" y="320"/>
                  <a:pt x="809" y="322"/>
                  <a:pt x="811" y="321"/>
                </a:cubicBezTo>
                <a:cubicBezTo>
                  <a:pt x="812" y="321"/>
                  <a:pt x="812" y="322"/>
                  <a:pt x="813" y="322"/>
                </a:cubicBezTo>
                <a:cubicBezTo>
                  <a:pt x="814" y="323"/>
                  <a:pt x="814" y="324"/>
                  <a:pt x="815" y="323"/>
                </a:cubicBezTo>
                <a:cubicBezTo>
                  <a:pt x="816" y="323"/>
                  <a:pt x="814" y="320"/>
                  <a:pt x="814" y="319"/>
                </a:cubicBezTo>
                <a:cubicBezTo>
                  <a:pt x="814" y="319"/>
                  <a:pt x="815" y="319"/>
                  <a:pt x="815" y="319"/>
                </a:cubicBezTo>
                <a:cubicBezTo>
                  <a:pt x="816" y="319"/>
                  <a:pt x="817" y="319"/>
                  <a:pt x="817" y="319"/>
                </a:cubicBezTo>
                <a:cubicBezTo>
                  <a:pt x="818" y="318"/>
                  <a:pt x="816" y="317"/>
                  <a:pt x="815" y="317"/>
                </a:cubicBezTo>
                <a:cubicBezTo>
                  <a:pt x="815" y="317"/>
                  <a:pt x="814" y="317"/>
                  <a:pt x="815" y="317"/>
                </a:cubicBezTo>
                <a:cubicBezTo>
                  <a:pt x="815" y="316"/>
                  <a:pt x="816" y="316"/>
                  <a:pt x="817" y="316"/>
                </a:cubicBezTo>
                <a:cubicBezTo>
                  <a:pt x="818" y="317"/>
                  <a:pt x="819" y="316"/>
                  <a:pt x="820" y="316"/>
                </a:cubicBezTo>
                <a:cubicBezTo>
                  <a:pt x="820" y="316"/>
                  <a:pt x="821" y="313"/>
                  <a:pt x="818" y="313"/>
                </a:cubicBezTo>
                <a:cubicBezTo>
                  <a:pt x="817" y="312"/>
                  <a:pt x="817" y="313"/>
                  <a:pt x="816" y="313"/>
                </a:cubicBezTo>
                <a:cubicBezTo>
                  <a:pt x="816" y="313"/>
                  <a:pt x="816" y="314"/>
                  <a:pt x="815" y="313"/>
                </a:cubicBezTo>
                <a:cubicBezTo>
                  <a:pt x="813" y="311"/>
                  <a:pt x="816" y="312"/>
                  <a:pt x="816" y="310"/>
                </a:cubicBezTo>
                <a:cubicBezTo>
                  <a:pt x="816" y="309"/>
                  <a:pt x="814" y="307"/>
                  <a:pt x="813" y="306"/>
                </a:cubicBezTo>
                <a:cubicBezTo>
                  <a:pt x="812" y="304"/>
                  <a:pt x="814" y="303"/>
                  <a:pt x="815" y="305"/>
                </a:cubicBezTo>
                <a:cubicBezTo>
                  <a:pt x="816" y="306"/>
                  <a:pt x="817" y="305"/>
                  <a:pt x="818" y="305"/>
                </a:cubicBezTo>
                <a:cubicBezTo>
                  <a:pt x="819" y="305"/>
                  <a:pt x="817" y="303"/>
                  <a:pt x="819" y="302"/>
                </a:cubicBezTo>
                <a:cubicBezTo>
                  <a:pt x="821" y="301"/>
                  <a:pt x="821" y="302"/>
                  <a:pt x="822" y="303"/>
                </a:cubicBezTo>
                <a:cubicBezTo>
                  <a:pt x="822" y="303"/>
                  <a:pt x="823" y="301"/>
                  <a:pt x="825" y="301"/>
                </a:cubicBezTo>
                <a:cubicBezTo>
                  <a:pt x="827" y="301"/>
                  <a:pt x="828" y="304"/>
                  <a:pt x="830" y="304"/>
                </a:cubicBezTo>
                <a:cubicBezTo>
                  <a:pt x="832" y="304"/>
                  <a:pt x="833" y="302"/>
                  <a:pt x="834" y="301"/>
                </a:cubicBezTo>
                <a:cubicBezTo>
                  <a:pt x="835" y="301"/>
                  <a:pt x="836" y="301"/>
                  <a:pt x="837" y="301"/>
                </a:cubicBezTo>
                <a:cubicBezTo>
                  <a:pt x="838" y="301"/>
                  <a:pt x="839" y="301"/>
                  <a:pt x="840" y="301"/>
                </a:cubicBezTo>
                <a:cubicBezTo>
                  <a:pt x="841" y="300"/>
                  <a:pt x="838" y="299"/>
                  <a:pt x="837" y="298"/>
                </a:cubicBezTo>
                <a:cubicBezTo>
                  <a:pt x="836" y="297"/>
                  <a:pt x="836" y="295"/>
                  <a:pt x="835" y="295"/>
                </a:cubicBezTo>
                <a:cubicBezTo>
                  <a:pt x="834" y="295"/>
                  <a:pt x="833" y="292"/>
                  <a:pt x="834" y="292"/>
                </a:cubicBezTo>
                <a:cubicBezTo>
                  <a:pt x="835" y="291"/>
                  <a:pt x="836" y="288"/>
                  <a:pt x="838" y="288"/>
                </a:cubicBezTo>
                <a:cubicBezTo>
                  <a:pt x="839" y="288"/>
                  <a:pt x="838" y="286"/>
                  <a:pt x="838" y="285"/>
                </a:cubicBezTo>
                <a:cubicBezTo>
                  <a:pt x="839" y="284"/>
                  <a:pt x="839" y="282"/>
                  <a:pt x="841" y="281"/>
                </a:cubicBezTo>
                <a:cubicBezTo>
                  <a:pt x="842" y="281"/>
                  <a:pt x="843" y="281"/>
                  <a:pt x="843" y="279"/>
                </a:cubicBezTo>
                <a:cubicBezTo>
                  <a:pt x="843" y="277"/>
                  <a:pt x="843" y="277"/>
                  <a:pt x="845" y="276"/>
                </a:cubicBezTo>
                <a:cubicBezTo>
                  <a:pt x="847" y="274"/>
                  <a:pt x="847" y="272"/>
                  <a:pt x="848" y="271"/>
                </a:cubicBezTo>
                <a:cubicBezTo>
                  <a:pt x="850" y="271"/>
                  <a:pt x="851" y="270"/>
                  <a:pt x="853" y="271"/>
                </a:cubicBezTo>
                <a:cubicBezTo>
                  <a:pt x="856" y="271"/>
                  <a:pt x="852" y="273"/>
                  <a:pt x="854" y="273"/>
                </a:cubicBezTo>
                <a:cubicBezTo>
                  <a:pt x="854" y="274"/>
                  <a:pt x="856" y="274"/>
                  <a:pt x="857" y="274"/>
                </a:cubicBezTo>
                <a:cubicBezTo>
                  <a:pt x="859" y="274"/>
                  <a:pt x="860" y="274"/>
                  <a:pt x="860" y="274"/>
                </a:cubicBezTo>
                <a:cubicBezTo>
                  <a:pt x="861" y="276"/>
                  <a:pt x="855" y="277"/>
                  <a:pt x="855" y="278"/>
                </a:cubicBezTo>
                <a:cubicBezTo>
                  <a:pt x="855" y="278"/>
                  <a:pt x="858" y="279"/>
                  <a:pt x="859" y="280"/>
                </a:cubicBezTo>
                <a:cubicBezTo>
                  <a:pt x="860" y="280"/>
                  <a:pt x="859" y="282"/>
                  <a:pt x="859" y="283"/>
                </a:cubicBezTo>
                <a:cubicBezTo>
                  <a:pt x="860" y="283"/>
                  <a:pt x="861" y="283"/>
                  <a:pt x="863" y="282"/>
                </a:cubicBezTo>
                <a:cubicBezTo>
                  <a:pt x="864" y="281"/>
                  <a:pt x="865" y="281"/>
                  <a:pt x="867" y="280"/>
                </a:cubicBezTo>
                <a:cubicBezTo>
                  <a:pt x="868" y="280"/>
                  <a:pt x="869" y="280"/>
                  <a:pt x="870" y="280"/>
                </a:cubicBezTo>
                <a:cubicBezTo>
                  <a:pt x="871" y="280"/>
                  <a:pt x="872" y="280"/>
                  <a:pt x="872" y="279"/>
                </a:cubicBezTo>
                <a:cubicBezTo>
                  <a:pt x="873" y="279"/>
                  <a:pt x="871" y="278"/>
                  <a:pt x="868" y="278"/>
                </a:cubicBezTo>
                <a:cubicBezTo>
                  <a:pt x="865" y="279"/>
                  <a:pt x="865" y="275"/>
                  <a:pt x="865" y="275"/>
                </a:cubicBezTo>
                <a:cubicBezTo>
                  <a:pt x="865" y="274"/>
                  <a:pt x="868" y="272"/>
                  <a:pt x="870" y="271"/>
                </a:cubicBezTo>
                <a:cubicBezTo>
                  <a:pt x="872" y="271"/>
                  <a:pt x="874" y="271"/>
                  <a:pt x="875" y="270"/>
                </a:cubicBezTo>
                <a:cubicBezTo>
                  <a:pt x="877" y="269"/>
                  <a:pt x="883" y="268"/>
                  <a:pt x="883" y="269"/>
                </a:cubicBezTo>
                <a:cubicBezTo>
                  <a:pt x="884" y="270"/>
                  <a:pt x="879" y="272"/>
                  <a:pt x="878" y="272"/>
                </a:cubicBezTo>
                <a:cubicBezTo>
                  <a:pt x="877" y="272"/>
                  <a:pt x="880" y="273"/>
                  <a:pt x="880" y="274"/>
                </a:cubicBezTo>
                <a:cubicBezTo>
                  <a:pt x="880" y="275"/>
                  <a:pt x="877" y="275"/>
                  <a:pt x="877" y="277"/>
                </a:cubicBezTo>
                <a:cubicBezTo>
                  <a:pt x="877" y="278"/>
                  <a:pt x="876" y="279"/>
                  <a:pt x="875" y="279"/>
                </a:cubicBezTo>
                <a:cubicBezTo>
                  <a:pt x="873" y="279"/>
                  <a:pt x="873" y="279"/>
                  <a:pt x="874" y="280"/>
                </a:cubicBezTo>
                <a:cubicBezTo>
                  <a:pt x="874" y="280"/>
                  <a:pt x="874" y="282"/>
                  <a:pt x="877" y="282"/>
                </a:cubicBezTo>
                <a:cubicBezTo>
                  <a:pt x="880" y="283"/>
                  <a:pt x="883" y="285"/>
                  <a:pt x="885" y="288"/>
                </a:cubicBezTo>
                <a:cubicBezTo>
                  <a:pt x="887" y="290"/>
                  <a:pt x="892" y="289"/>
                  <a:pt x="893" y="292"/>
                </a:cubicBezTo>
                <a:cubicBezTo>
                  <a:pt x="893" y="295"/>
                  <a:pt x="895" y="294"/>
                  <a:pt x="894" y="297"/>
                </a:cubicBezTo>
                <a:cubicBezTo>
                  <a:pt x="894" y="299"/>
                  <a:pt x="887" y="302"/>
                  <a:pt x="885" y="301"/>
                </a:cubicBezTo>
                <a:cubicBezTo>
                  <a:pt x="884" y="300"/>
                  <a:pt x="880" y="301"/>
                  <a:pt x="878" y="301"/>
                </a:cubicBezTo>
                <a:cubicBezTo>
                  <a:pt x="875" y="301"/>
                  <a:pt x="875" y="299"/>
                  <a:pt x="873" y="299"/>
                </a:cubicBezTo>
                <a:cubicBezTo>
                  <a:pt x="871" y="300"/>
                  <a:pt x="871" y="298"/>
                  <a:pt x="869" y="298"/>
                </a:cubicBezTo>
                <a:cubicBezTo>
                  <a:pt x="867" y="298"/>
                  <a:pt x="869" y="297"/>
                  <a:pt x="863" y="296"/>
                </a:cubicBezTo>
                <a:cubicBezTo>
                  <a:pt x="857" y="295"/>
                  <a:pt x="852" y="298"/>
                  <a:pt x="850" y="300"/>
                </a:cubicBezTo>
                <a:cubicBezTo>
                  <a:pt x="849" y="301"/>
                  <a:pt x="846" y="301"/>
                  <a:pt x="843" y="301"/>
                </a:cubicBezTo>
                <a:cubicBezTo>
                  <a:pt x="842" y="301"/>
                  <a:pt x="841" y="300"/>
                  <a:pt x="841" y="301"/>
                </a:cubicBezTo>
                <a:cubicBezTo>
                  <a:pt x="840" y="301"/>
                  <a:pt x="841" y="303"/>
                  <a:pt x="839" y="304"/>
                </a:cubicBezTo>
                <a:cubicBezTo>
                  <a:pt x="837" y="304"/>
                  <a:pt x="835" y="304"/>
                  <a:pt x="834" y="304"/>
                </a:cubicBezTo>
                <a:cubicBezTo>
                  <a:pt x="832" y="304"/>
                  <a:pt x="830" y="304"/>
                  <a:pt x="830" y="305"/>
                </a:cubicBezTo>
                <a:cubicBezTo>
                  <a:pt x="828" y="305"/>
                  <a:pt x="827" y="308"/>
                  <a:pt x="829" y="308"/>
                </a:cubicBezTo>
                <a:cubicBezTo>
                  <a:pt x="830" y="308"/>
                  <a:pt x="831" y="308"/>
                  <a:pt x="830" y="309"/>
                </a:cubicBezTo>
                <a:cubicBezTo>
                  <a:pt x="830" y="310"/>
                  <a:pt x="832" y="311"/>
                  <a:pt x="831" y="312"/>
                </a:cubicBezTo>
                <a:cubicBezTo>
                  <a:pt x="830" y="313"/>
                  <a:pt x="830" y="314"/>
                  <a:pt x="831" y="315"/>
                </a:cubicBezTo>
                <a:cubicBezTo>
                  <a:pt x="832" y="316"/>
                  <a:pt x="832" y="317"/>
                  <a:pt x="831" y="317"/>
                </a:cubicBezTo>
                <a:cubicBezTo>
                  <a:pt x="830" y="317"/>
                  <a:pt x="833" y="319"/>
                  <a:pt x="833" y="320"/>
                </a:cubicBezTo>
                <a:cubicBezTo>
                  <a:pt x="833" y="320"/>
                  <a:pt x="836" y="320"/>
                  <a:pt x="836" y="321"/>
                </a:cubicBezTo>
                <a:cubicBezTo>
                  <a:pt x="836" y="322"/>
                  <a:pt x="837" y="322"/>
                  <a:pt x="838" y="322"/>
                </a:cubicBezTo>
                <a:cubicBezTo>
                  <a:pt x="839" y="321"/>
                  <a:pt x="840" y="323"/>
                  <a:pt x="841" y="325"/>
                </a:cubicBezTo>
                <a:cubicBezTo>
                  <a:pt x="841" y="326"/>
                  <a:pt x="846" y="325"/>
                  <a:pt x="846" y="324"/>
                </a:cubicBezTo>
                <a:cubicBezTo>
                  <a:pt x="846" y="322"/>
                  <a:pt x="847" y="322"/>
                  <a:pt x="850" y="322"/>
                </a:cubicBezTo>
                <a:cubicBezTo>
                  <a:pt x="852" y="322"/>
                  <a:pt x="854" y="325"/>
                  <a:pt x="855" y="325"/>
                </a:cubicBezTo>
                <a:cubicBezTo>
                  <a:pt x="856" y="326"/>
                  <a:pt x="858" y="325"/>
                  <a:pt x="860" y="325"/>
                </a:cubicBezTo>
                <a:cubicBezTo>
                  <a:pt x="861" y="325"/>
                  <a:pt x="863" y="323"/>
                  <a:pt x="864" y="322"/>
                </a:cubicBezTo>
                <a:cubicBezTo>
                  <a:pt x="864" y="322"/>
                  <a:pt x="865" y="322"/>
                  <a:pt x="865" y="323"/>
                </a:cubicBezTo>
                <a:cubicBezTo>
                  <a:pt x="866" y="323"/>
                  <a:pt x="866" y="323"/>
                  <a:pt x="867" y="323"/>
                </a:cubicBezTo>
                <a:cubicBezTo>
                  <a:pt x="868" y="322"/>
                  <a:pt x="869" y="322"/>
                  <a:pt x="870" y="322"/>
                </a:cubicBezTo>
                <a:cubicBezTo>
                  <a:pt x="871" y="322"/>
                  <a:pt x="868" y="324"/>
                  <a:pt x="869" y="325"/>
                </a:cubicBezTo>
                <a:cubicBezTo>
                  <a:pt x="870" y="326"/>
                  <a:pt x="868" y="328"/>
                  <a:pt x="869" y="329"/>
                </a:cubicBezTo>
                <a:cubicBezTo>
                  <a:pt x="870" y="330"/>
                  <a:pt x="869" y="331"/>
                  <a:pt x="869" y="333"/>
                </a:cubicBezTo>
                <a:cubicBezTo>
                  <a:pt x="869" y="334"/>
                  <a:pt x="865" y="338"/>
                  <a:pt x="865" y="341"/>
                </a:cubicBezTo>
                <a:cubicBezTo>
                  <a:pt x="864" y="344"/>
                  <a:pt x="862" y="349"/>
                  <a:pt x="861" y="349"/>
                </a:cubicBezTo>
                <a:cubicBezTo>
                  <a:pt x="861" y="350"/>
                  <a:pt x="860" y="349"/>
                  <a:pt x="859" y="349"/>
                </a:cubicBezTo>
                <a:cubicBezTo>
                  <a:pt x="859" y="349"/>
                  <a:pt x="858" y="349"/>
                  <a:pt x="857" y="349"/>
                </a:cubicBezTo>
                <a:cubicBezTo>
                  <a:pt x="855" y="350"/>
                  <a:pt x="853" y="349"/>
                  <a:pt x="851" y="348"/>
                </a:cubicBezTo>
                <a:cubicBezTo>
                  <a:pt x="849" y="347"/>
                  <a:pt x="843" y="348"/>
                  <a:pt x="842" y="349"/>
                </a:cubicBezTo>
                <a:cubicBezTo>
                  <a:pt x="842" y="351"/>
                  <a:pt x="840" y="351"/>
                  <a:pt x="838" y="350"/>
                </a:cubicBezTo>
                <a:cubicBezTo>
                  <a:pt x="836" y="349"/>
                  <a:pt x="833" y="348"/>
                  <a:pt x="830" y="348"/>
                </a:cubicBezTo>
                <a:cubicBezTo>
                  <a:pt x="826" y="347"/>
                  <a:pt x="824" y="347"/>
                  <a:pt x="823" y="346"/>
                </a:cubicBezTo>
                <a:cubicBezTo>
                  <a:pt x="823" y="345"/>
                  <a:pt x="821" y="345"/>
                  <a:pt x="818" y="344"/>
                </a:cubicBezTo>
                <a:cubicBezTo>
                  <a:pt x="814" y="344"/>
                  <a:pt x="815" y="341"/>
                  <a:pt x="811" y="341"/>
                </a:cubicBezTo>
                <a:cubicBezTo>
                  <a:pt x="807" y="341"/>
                  <a:pt x="802" y="344"/>
                  <a:pt x="802" y="346"/>
                </a:cubicBezTo>
                <a:cubicBezTo>
                  <a:pt x="802" y="348"/>
                  <a:pt x="804" y="350"/>
                  <a:pt x="802" y="351"/>
                </a:cubicBezTo>
                <a:cubicBezTo>
                  <a:pt x="801" y="353"/>
                  <a:pt x="798" y="353"/>
                  <a:pt x="796" y="351"/>
                </a:cubicBezTo>
                <a:cubicBezTo>
                  <a:pt x="794" y="350"/>
                  <a:pt x="790" y="349"/>
                  <a:pt x="788" y="349"/>
                </a:cubicBezTo>
                <a:cubicBezTo>
                  <a:pt x="785" y="349"/>
                  <a:pt x="783" y="347"/>
                  <a:pt x="784" y="346"/>
                </a:cubicBezTo>
                <a:cubicBezTo>
                  <a:pt x="784" y="344"/>
                  <a:pt x="783" y="344"/>
                  <a:pt x="781" y="343"/>
                </a:cubicBezTo>
                <a:cubicBezTo>
                  <a:pt x="779" y="343"/>
                  <a:pt x="777" y="341"/>
                  <a:pt x="773" y="342"/>
                </a:cubicBezTo>
                <a:cubicBezTo>
                  <a:pt x="769" y="342"/>
                  <a:pt x="767" y="340"/>
                  <a:pt x="767" y="339"/>
                </a:cubicBezTo>
                <a:cubicBezTo>
                  <a:pt x="767" y="338"/>
                  <a:pt x="765" y="337"/>
                  <a:pt x="765" y="337"/>
                </a:cubicBezTo>
                <a:cubicBezTo>
                  <a:pt x="764" y="338"/>
                  <a:pt x="762" y="337"/>
                  <a:pt x="762" y="336"/>
                </a:cubicBezTo>
                <a:cubicBezTo>
                  <a:pt x="761" y="334"/>
                  <a:pt x="763" y="334"/>
                  <a:pt x="765" y="333"/>
                </a:cubicBezTo>
                <a:cubicBezTo>
                  <a:pt x="767" y="331"/>
                  <a:pt x="767" y="329"/>
                  <a:pt x="765" y="327"/>
                </a:cubicBezTo>
                <a:cubicBezTo>
                  <a:pt x="763" y="326"/>
                  <a:pt x="764" y="325"/>
                  <a:pt x="766" y="324"/>
                </a:cubicBezTo>
                <a:cubicBezTo>
                  <a:pt x="767" y="322"/>
                  <a:pt x="766" y="321"/>
                  <a:pt x="765" y="322"/>
                </a:cubicBezTo>
                <a:cubicBezTo>
                  <a:pt x="764" y="323"/>
                  <a:pt x="763" y="323"/>
                  <a:pt x="763" y="321"/>
                </a:cubicBezTo>
                <a:cubicBezTo>
                  <a:pt x="763" y="320"/>
                  <a:pt x="759" y="320"/>
                  <a:pt x="757" y="321"/>
                </a:cubicBezTo>
                <a:cubicBezTo>
                  <a:pt x="756" y="322"/>
                  <a:pt x="752" y="321"/>
                  <a:pt x="751" y="321"/>
                </a:cubicBezTo>
                <a:cubicBezTo>
                  <a:pt x="750" y="321"/>
                  <a:pt x="748" y="321"/>
                  <a:pt x="747" y="321"/>
                </a:cubicBezTo>
                <a:cubicBezTo>
                  <a:pt x="745" y="321"/>
                  <a:pt x="742" y="324"/>
                  <a:pt x="741" y="323"/>
                </a:cubicBezTo>
                <a:cubicBezTo>
                  <a:pt x="740" y="321"/>
                  <a:pt x="728" y="323"/>
                  <a:pt x="725" y="323"/>
                </a:cubicBezTo>
                <a:cubicBezTo>
                  <a:pt x="722" y="324"/>
                  <a:pt x="720" y="327"/>
                  <a:pt x="718" y="327"/>
                </a:cubicBezTo>
                <a:cubicBezTo>
                  <a:pt x="716" y="327"/>
                  <a:pt x="713" y="329"/>
                  <a:pt x="712" y="330"/>
                </a:cubicBezTo>
                <a:cubicBezTo>
                  <a:pt x="710" y="332"/>
                  <a:pt x="707" y="330"/>
                  <a:pt x="705" y="330"/>
                </a:cubicBezTo>
                <a:cubicBezTo>
                  <a:pt x="704" y="330"/>
                  <a:pt x="704" y="330"/>
                  <a:pt x="703" y="330"/>
                </a:cubicBezTo>
                <a:cubicBezTo>
                  <a:pt x="701" y="330"/>
                  <a:pt x="699" y="331"/>
                  <a:pt x="698" y="329"/>
                </a:cubicBezTo>
                <a:cubicBezTo>
                  <a:pt x="696" y="327"/>
                  <a:pt x="695" y="327"/>
                  <a:pt x="694" y="327"/>
                </a:cubicBezTo>
                <a:cubicBezTo>
                  <a:pt x="693" y="328"/>
                  <a:pt x="691" y="334"/>
                  <a:pt x="689" y="336"/>
                </a:cubicBezTo>
                <a:cubicBezTo>
                  <a:pt x="688" y="338"/>
                  <a:pt x="685" y="339"/>
                  <a:pt x="683" y="339"/>
                </a:cubicBezTo>
                <a:cubicBezTo>
                  <a:pt x="681" y="339"/>
                  <a:pt x="681" y="342"/>
                  <a:pt x="680" y="343"/>
                </a:cubicBezTo>
                <a:cubicBezTo>
                  <a:pt x="678" y="344"/>
                  <a:pt x="679" y="346"/>
                  <a:pt x="677" y="347"/>
                </a:cubicBezTo>
                <a:cubicBezTo>
                  <a:pt x="676" y="348"/>
                  <a:pt x="676" y="352"/>
                  <a:pt x="677" y="353"/>
                </a:cubicBezTo>
                <a:cubicBezTo>
                  <a:pt x="678" y="355"/>
                  <a:pt x="674" y="359"/>
                  <a:pt x="672" y="360"/>
                </a:cubicBezTo>
                <a:cubicBezTo>
                  <a:pt x="670" y="362"/>
                  <a:pt x="669" y="364"/>
                  <a:pt x="666" y="364"/>
                </a:cubicBezTo>
                <a:cubicBezTo>
                  <a:pt x="663" y="365"/>
                  <a:pt x="661" y="368"/>
                  <a:pt x="661" y="370"/>
                </a:cubicBezTo>
                <a:cubicBezTo>
                  <a:pt x="660" y="372"/>
                  <a:pt x="655" y="375"/>
                  <a:pt x="655" y="378"/>
                </a:cubicBezTo>
                <a:cubicBezTo>
                  <a:pt x="655" y="380"/>
                  <a:pt x="650" y="385"/>
                  <a:pt x="647" y="391"/>
                </a:cubicBezTo>
                <a:cubicBezTo>
                  <a:pt x="645" y="397"/>
                  <a:pt x="647" y="398"/>
                  <a:pt x="649" y="400"/>
                </a:cubicBezTo>
                <a:cubicBezTo>
                  <a:pt x="650" y="401"/>
                  <a:pt x="648" y="404"/>
                  <a:pt x="650" y="407"/>
                </a:cubicBezTo>
                <a:cubicBezTo>
                  <a:pt x="651" y="409"/>
                  <a:pt x="649" y="413"/>
                  <a:pt x="648" y="415"/>
                </a:cubicBezTo>
                <a:cubicBezTo>
                  <a:pt x="647" y="416"/>
                  <a:pt x="648" y="420"/>
                  <a:pt x="646" y="422"/>
                </a:cubicBezTo>
                <a:cubicBezTo>
                  <a:pt x="645" y="424"/>
                  <a:pt x="647" y="427"/>
                  <a:pt x="648" y="428"/>
                </a:cubicBezTo>
                <a:cubicBezTo>
                  <a:pt x="649" y="429"/>
                  <a:pt x="647" y="432"/>
                  <a:pt x="648" y="433"/>
                </a:cubicBezTo>
                <a:cubicBezTo>
                  <a:pt x="650" y="435"/>
                  <a:pt x="650" y="436"/>
                  <a:pt x="652" y="436"/>
                </a:cubicBezTo>
                <a:cubicBezTo>
                  <a:pt x="655" y="437"/>
                  <a:pt x="652" y="438"/>
                  <a:pt x="654" y="440"/>
                </a:cubicBezTo>
                <a:cubicBezTo>
                  <a:pt x="656" y="441"/>
                  <a:pt x="656" y="442"/>
                  <a:pt x="657" y="444"/>
                </a:cubicBezTo>
                <a:cubicBezTo>
                  <a:pt x="659" y="445"/>
                  <a:pt x="662" y="447"/>
                  <a:pt x="663" y="451"/>
                </a:cubicBezTo>
                <a:cubicBezTo>
                  <a:pt x="664" y="454"/>
                  <a:pt x="665" y="455"/>
                  <a:pt x="666" y="456"/>
                </a:cubicBezTo>
                <a:cubicBezTo>
                  <a:pt x="668" y="457"/>
                  <a:pt x="672" y="459"/>
                  <a:pt x="675" y="462"/>
                </a:cubicBezTo>
                <a:cubicBezTo>
                  <a:pt x="678" y="464"/>
                  <a:pt x="683" y="467"/>
                  <a:pt x="685" y="468"/>
                </a:cubicBezTo>
                <a:cubicBezTo>
                  <a:pt x="687" y="469"/>
                  <a:pt x="692" y="467"/>
                  <a:pt x="699" y="465"/>
                </a:cubicBezTo>
                <a:cubicBezTo>
                  <a:pt x="705" y="464"/>
                  <a:pt x="709" y="467"/>
                  <a:pt x="710" y="467"/>
                </a:cubicBezTo>
                <a:cubicBezTo>
                  <a:pt x="711" y="467"/>
                  <a:pt x="716" y="465"/>
                  <a:pt x="718" y="464"/>
                </a:cubicBezTo>
                <a:cubicBezTo>
                  <a:pt x="720" y="463"/>
                  <a:pt x="723" y="462"/>
                  <a:pt x="724" y="461"/>
                </a:cubicBezTo>
                <a:cubicBezTo>
                  <a:pt x="725" y="460"/>
                  <a:pt x="728" y="460"/>
                  <a:pt x="729" y="460"/>
                </a:cubicBezTo>
                <a:cubicBezTo>
                  <a:pt x="731" y="460"/>
                  <a:pt x="731" y="458"/>
                  <a:pt x="732" y="459"/>
                </a:cubicBezTo>
                <a:cubicBezTo>
                  <a:pt x="733" y="460"/>
                  <a:pt x="736" y="460"/>
                  <a:pt x="739" y="461"/>
                </a:cubicBezTo>
                <a:cubicBezTo>
                  <a:pt x="741" y="461"/>
                  <a:pt x="743" y="464"/>
                  <a:pt x="743" y="465"/>
                </a:cubicBezTo>
                <a:cubicBezTo>
                  <a:pt x="742" y="466"/>
                  <a:pt x="744" y="468"/>
                  <a:pt x="745" y="469"/>
                </a:cubicBezTo>
                <a:cubicBezTo>
                  <a:pt x="746" y="469"/>
                  <a:pt x="748" y="468"/>
                  <a:pt x="749" y="468"/>
                </a:cubicBezTo>
                <a:cubicBezTo>
                  <a:pt x="750" y="468"/>
                  <a:pt x="754" y="468"/>
                  <a:pt x="755" y="467"/>
                </a:cubicBezTo>
                <a:cubicBezTo>
                  <a:pt x="756" y="466"/>
                  <a:pt x="756" y="468"/>
                  <a:pt x="757" y="469"/>
                </a:cubicBezTo>
                <a:cubicBezTo>
                  <a:pt x="758" y="470"/>
                  <a:pt x="759" y="470"/>
                  <a:pt x="759" y="470"/>
                </a:cubicBezTo>
                <a:cubicBezTo>
                  <a:pt x="760" y="470"/>
                  <a:pt x="760" y="470"/>
                  <a:pt x="760" y="470"/>
                </a:cubicBezTo>
                <a:cubicBezTo>
                  <a:pt x="761" y="470"/>
                  <a:pt x="762" y="473"/>
                  <a:pt x="762" y="474"/>
                </a:cubicBezTo>
                <a:cubicBezTo>
                  <a:pt x="761" y="475"/>
                  <a:pt x="760" y="477"/>
                  <a:pt x="761" y="478"/>
                </a:cubicBezTo>
                <a:cubicBezTo>
                  <a:pt x="762" y="479"/>
                  <a:pt x="761" y="480"/>
                  <a:pt x="760" y="481"/>
                </a:cubicBezTo>
                <a:cubicBezTo>
                  <a:pt x="759" y="481"/>
                  <a:pt x="759" y="483"/>
                  <a:pt x="760" y="483"/>
                </a:cubicBezTo>
                <a:cubicBezTo>
                  <a:pt x="761" y="483"/>
                  <a:pt x="760" y="484"/>
                  <a:pt x="759" y="485"/>
                </a:cubicBezTo>
                <a:cubicBezTo>
                  <a:pt x="759" y="485"/>
                  <a:pt x="760" y="486"/>
                  <a:pt x="761" y="487"/>
                </a:cubicBezTo>
                <a:cubicBezTo>
                  <a:pt x="761" y="488"/>
                  <a:pt x="758" y="487"/>
                  <a:pt x="758" y="489"/>
                </a:cubicBezTo>
                <a:cubicBezTo>
                  <a:pt x="759" y="490"/>
                  <a:pt x="758" y="491"/>
                  <a:pt x="757" y="491"/>
                </a:cubicBezTo>
                <a:cubicBezTo>
                  <a:pt x="756" y="492"/>
                  <a:pt x="759" y="494"/>
                  <a:pt x="759" y="495"/>
                </a:cubicBezTo>
                <a:cubicBezTo>
                  <a:pt x="759" y="496"/>
                  <a:pt x="760" y="497"/>
                  <a:pt x="762" y="499"/>
                </a:cubicBezTo>
                <a:cubicBezTo>
                  <a:pt x="764" y="501"/>
                  <a:pt x="763" y="502"/>
                  <a:pt x="767" y="504"/>
                </a:cubicBezTo>
                <a:cubicBezTo>
                  <a:pt x="770" y="507"/>
                  <a:pt x="771" y="511"/>
                  <a:pt x="772" y="514"/>
                </a:cubicBezTo>
                <a:cubicBezTo>
                  <a:pt x="772" y="516"/>
                  <a:pt x="775" y="522"/>
                  <a:pt x="776" y="523"/>
                </a:cubicBezTo>
                <a:cubicBezTo>
                  <a:pt x="776" y="524"/>
                  <a:pt x="775" y="525"/>
                  <a:pt x="775" y="527"/>
                </a:cubicBezTo>
                <a:cubicBezTo>
                  <a:pt x="775" y="530"/>
                  <a:pt x="777" y="534"/>
                  <a:pt x="777" y="536"/>
                </a:cubicBezTo>
                <a:cubicBezTo>
                  <a:pt x="778" y="539"/>
                  <a:pt x="776" y="541"/>
                  <a:pt x="774" y="542"/>
                </a:cubicBezTo>
                <a:cubicBezTo>
                  <a:pt x="773" y="544"/>
                  <a:pt x="771" y="548"/>
                  <a:pt x="771" y="551"/>
                </a:cubicBezTo>
                <a:cubicBezTo>
                  <a:pt x="771" y="553"/>
                  <a:pt x="769" y="555"/>
                  <a:pt x="769" y="557"/>
                </a:cubicBezTo>
                <a:cubicBezTo>
                  <a:pt x="769" y="558"/>
                  <a:pt x="769" y="561"/>
                  <a:pt x="769" y="562"/>
                </a:cubicBezTo>
                <a:cubicBezTo>
                  <a:pt x="768" y="564"/>
                  <a:pt x="770" y="566"/>
                  <a:pt x="771" y="568"/>
                </a:cubicBezTo>
                <a:cubicBezTo>
                  <a:pt x="772" y="570"/>
                  <a:pt x="774" y="574"/>
                  <a:pt x="775" y="577"/>
                </a:cubicBezTo>
                <a:cubicBezTo>
                  <a:pt x="776" y="580"/>
                  <a:pt x="779" y="583"/>
                  <a:pt x="779" y="585"/>
                </a:cubicBezTo>
                <a:cubicBezTo>
                  <a:pt x="780" y="588"/>
                  <a:pt x="779" y="591"/>
                  <a:pt x="780" y="593"/>
                </a:cubicBezTo>
                <a:cubicBezTo>
                  <a:pt x="780" y="594"/>
                  <a:pt x="781" y="597"/>
                  <a:pt x="781" y="599"/>
                </a:cubicBezTo>
                <a:cubicBezTo>
                  <a:pt x="782" y="602"/>
                  <a:pt x="782" y="607"/>
                  <a:pt x="784" y="610"/>
                </a:cubicBezTo>
                <a:cubicBezTo>
                  <a:pt x="786" y="612"/>
                  <a:pt x="789" y="616"/>
                  <a:pt x="790" y="620"/>
                </a:cubicBezTo>
                <a:cubicBezTo>
                  <a:pt x="791" y="623"/>
                  <a:pt x="793" y="626"/>
                  <a:pt x="794" y="628"/>
                </a:cubicBezTo>
                <a:cubicBezTo>
                  <a:pt x="795" y="630"/>
                  <a:pt x="795" y="632"/>
                  <a:pt x="794" y="632"/>
                </a:cubicBezTo>
                <a:cubicBezTo>
                  <a:pt x="793" y="632"/>
                  <a:pt x="793" y="633"/>
                  <a:pt x="794" y="636"/>
                </a:cubicBezTo>
                <a:cubicBezTo>
                  <a:pt x="795" y="638"/>
                  <a:pt x="794" y="639"/>
                  <a:pt x="795" y="639"/>
                </a:cubicBezTo>
                <a:cubicBezTo>
                  <a:pt x="797" y="639"/>
                  <a:pt x="796" y="640"/>
                  <a:pt x="797" y="640"/>
                </a:cubicBezTo>
                <a:cubicBezTo>
                  <a:pt x="798" y="640"/>
                  <a:pt x="799" y="641"/>
                  <a:pt x="799" y="642"/>
                </a:cubicBezTo>
                <a:cubicBezTo>
                  <a:pt x="800" y="643"/>
                  <a:pt x="802" y="643"/>
                  <a:pt x="802" y="642"/>
                </a:cubicBezTo>
                <a:cubicBezTo>
                  <a:pt x="803" y="641"/>
                  <a:pt x="805" y="641"/>
                  <a:pt x="807" y="641"/>
                </a:cubicBezTo>
                <a:cubicBezTo>
                  <a:pt x="809" y="641"/>
                  <a:pt x="809" y="640"/>
                  <a:pt x="811" y="639"/>
                </a:cubicBezTo>
                <a:cubicBezTo>
                  <a:pt x="813" y="638"/>
                  <a:pt x="816" y="638"/>
                  <a:pt x="818" y="639"/>
                </a:cubicBezTo>
                <a:cubicBezTo>
                  <a:pt x="819" y="640"/>
                  <a:pt x="821" y="639"/>
                  <a:pt x="822" y="638"/>
                </a:cubicBezTo>
                <a:cubicBezTo>
                  <a:pt x="822" y="638"/>
                  <a:pt x="823" y="638"/>
                  <a:pt x="823" y="638"/>
                </a:cubicBezTo>
                <a:cubicBezTo>
                  <a:pt x="824" y="639"/>
                  <a:pt x="824" y="639"/>
                  <a:pt x="824" y="638"/>
                </a:cubicBezTo>
                <a:cubicBezTo>
                  <a:pt x="825" y="636"/>
                  <a:pt x="826" y="637"/>
                  <a:pt x="828" y="637"/>
                </a:cubicBezTo>
                <a:cubicBezTo>
                  <a:pt x="830" y="637"/>
                  <a:pt x="834" y="634"/>
                  <a:pt x="837" y="631"/>
                </a:cubicBezTo>
                <a:cubicBezTo>
                  <a:pt x="840" y="628"/>
                  <a:pt x="845" y="622"/>
                  <a:pt x="847" y="619"/>
                </a:cubicBezTo>
                <a:cubicBezTo>
                  <a:pt x="849" y="616"/>
                  <a:pt x="851" y="613"/>
                  <a:pt x="853" y="612"/>
                </a:cubicBezTo>
                <a:cubicBezTo>
                  <a:pt x="854" y="611"/>
                  <a:pt x="855" y="605"/>
                  <a:pt x="855" y="603"/>
                </a:cubicBezTo>
                <a:cubicBezTo>
                  <a:pt x="855" y="602"/>
                  <a:pt x="855" y="602"/>
                  <a:pt x="854" y="602"/>
                </a:cubicBezTo>
                <a:cubicBezTo>
                  <a:pt x="854" y="602"/>
                  <a:pt x="854" y="602"/>
                  <a:pt x="853" y="601"/>
                </a:cubicBezTo>
                <a:cubicBezTo>
                  <a:pt x="853" y="600"/>
                  <a:pt x="856" y="598"/>
                  <a:pt x="860" y="596"/>
                </a:cubicBezTo>
                <a:cubicBezTo>
                  <a:pt x="864" y="595"/>
                  <a:pt x="865" y="594"/>
                  <a:pt x="865" y="593"/>
                </a:cubicBezTo>
                <a:cubicBezTo>
                  <a:pt x="866" y="592"/>
                  <a:pt x="865" y="588"/>
                  <a:pt x="866" y="587"/>
                </a:cubicBezTo>
                <a:cubicBezTo>
                  <a:pt x="866" y="586"/>
                  <a:pt x="866" y="585"/>
                  <a:pt x="865" y="582"/>
                </a:cubicBezTo>
                <a:cubicBezTo>
                  <a:pt x="865" y="578"/>
                  <a:pt x="863" y="578"/>
                  <a:pt x="863" y="576"/>
                </a:cubicBezTo>
                <a:cubicBezTo>
                  <a:pt x="862" y="574"/>
                  <a:pt x="863" y="573"/>
                  <a:pt x="864" y="573"/>
                </a:cubicBezTo>
                <a:cubicBezTo>
                  <a:pt x="865" y="573"/>
                  <a:pt x="865" y="572"/>
                  <a:pt x="866" y="571"/>
                </a:cubicBezTo>
                <a:cubicBezTo>
                  <a:pt x="867" y="569"/>
                  <a:pt x="868" y="570"/>
                  <a:pt x="869" y="568"/>
                </a:cubicBezTo>
                <a:cubicBezTo>
                  <a:pt x="871" y="567"/>
                  <a:pt x="871" y="566"/>
                  <a:pt x="874" y="564"/>
                </a:cubicBezTo>
                <a:cubicBezTo>
                  <a:pt x="876" y="562"/>
                  <a:pt x="879" y="562"/>
                  <a:pt x="882" y="560"/>
                </a:cubicBezTo>
                <a:cubicBezTo>
                  <a:pt x="885" y="558"/>
                  <a:pt x="889" y="552"/>
                  <a:pt x="889" y="551"/>
                </a:cubicBezTo>
                <a:cubicBezTo>
                  <a:pt x="888" y="550"/>
                  <a:pt x="887" y="545"/>
                  <a:pt x="888" y="543"/>
                </a:cubicBezTo>
                <a:cubicBezTo>
                  <a:pt x="888" y="541"/>
                  <a:pt x="887" y="535"/>
                  <a:pt x="887" y="533"/>
                </a:cubicBezTo>
                <a:cubicBezTo>
                  <a:pt x="887" y="530"/>
                  <a:pt x="884" y="531"/>
                  <a:pt x="884" y="529"/>
                </a:cubicBezTo>
                <a:cubicBezTo>
                  <a:pt x="884" y="526"/>
                  <a:pt x="883" y="526"/>
                  <a:pt x="883" y="524"/>
                </a:cubicBezTo>
                <a:cubicBezTo>
                  <a:pt x="883" y="523"/>
                  <a:pt x="883" y="521"/>
                  <a:pt x="882" y="521"/>
                </a:cubicBezTo>
                <a:cubicBezTo>
                  <a:pt x="882" y="521"/>
                  <a:pt x="882" y="519"/>
                  <a:pt x="883" y="518"/>
                </a:cubicBezTo>
                <a:cubicBezTo>
                  <a:pt x="884" y="516"/>
                  <a:pt x="881" y="516"/>
                  <a:pt x="881" y="514"/>
                </a:cubicBezTo>
                <a:cubicBezTo>
                  <a:pt x="880" y="512"/>
                  <a:pt x="886" y="500"/>
                  <a:pt x="887" y="498"/>
                </a:cubicBezTo>
                <a:cubicBezTo>
                  <a:pt x="888" y="497"/>
                  <a:pt x="889" y="497"/>
                  <a:pt x="889" y="496"/>
                </a:cubicBezTo>
                <a:cubicBezTo>
                  <a:pt x="890" y="496"/>
                  <a:pt x="890" y="496"/>
                  <a:pt x="890" y="496"/>
                </a:cubicBezTo>
                <a:cubicBezTo>
                  <a:pt x="891" y="496"/>
                  <a:pt x="891" y="496"/>
                  <a:pt x="892" y="495"/>
                </a:cubicBezTo>
                <a:cubicBezTo>
                  <a:pt x="893" y="493"/>
                  <a:pt x="898" y="488"/>
                  <a:pt x="902" y="484"/>
                </a:cubicBezTo>
                <a:cubicBezTo>
                  <a:pt x="905" y="480"/>
                  <a:pt x="907" y="480"/>
                  <a:pt x="909" y="479"/>
                </a:cubicBezTo>
                <a:cubicBezTo>
                  <a:pt x="911" y="478"/>
                  <a:pt x="916" y="473"/>
                  <a:pt x="919" y="468"/>
                </a:cubicBezTo>
                <a:cubicBezTo>
                  <a:pt x="922" y="465"/>
                  <a:pt x="924" y="462"/>
                  <a:pt x="924" y="460"/>
                </a:cubicBezTo>
                <a:cubicBezTo>
                  <a:pt x="925" y="458"/>
                  <a:pt x="927" y="456"/>
                  <a:pt x="928" y="454"/>
                </a:cubicBezTo>
                <a:cubicBezTo>
                  <a:pt x="930" y="452"/>
                  <a:pt x="932" y="447"/>
                  <a:pt x="932" y="445"/>
                </a:cubicBezTo>
                <a:cubicBezTo>
                  <a:pt x="932" y="444"/>
                  <a:pt x="933" y="441"/>
                  <a:pt x="934" y="438"/>
                </a:cubicBezTo>
                <a:cubicBezTo>
                  <a:pt x="934" y="435"/>
                  <a:pt x="932" y="435"/>
                  <a:pt x="931" y="436"/>
                </a:cubicBezTo>
                <a:cubicBezTo>
                  <a:pt x="930" y="438"/>
                  <a:pt x="925" y="439"/>
                  <a:pt x="921" y="439"/>
                </a:cubicBezTo>
                <a:cubicBezTo>
                  <a:pt x="918" y="439"/>
                  <a:pt x="916" y="439"/>
                  <a:pt x="915" y="441"/>
                </a:cubicBezTo>
                <a:cubicBezTo>
                  <a:pt x="914" y="441"/>
                  <a:pt x="913" y="441"/>
                  <a:pt x="912" y="441"/>
                </a:cubicBezTo>
                <a:cubicBezTo>
                  <a:pt x="911" y="441"/>
                  <a:pt x="910" y="441"/>
                  <a:pt x="909" y="442"/>
                </a:cubicBezTo>
                <a:cubicBezTo>
                  <a:pt x="908" y="443"/>
                  <a:pt x="903" y="444"/>
                  <a:pt x="902" y="441"/>
                </a:cubicBezTo>
                <a:cubicBezTo>
                  <a:pt x="901" y="438"/>
                  <a:pt x="898" y="438"/>
                  <a:pt x="898" y="438"/>
                </a:cubicBezTo>
                <a:cubicBezTo>
                  <a:pt x="897" y="437"/>
                  <a:pt x="899" y="436"/>
                  <a:pt x="900" y="436"/>
                </a:cubicBezTo>
                <a:cubicBezTo>
                  <a:pt x="901" y="435"/>
                  <a:pt x="901" y="434"/>
                  <a:pt x="900" y="433"/>
                </a:cubicBezTo>
                <a:cubicBezTo>
                  <a:pt x="899" y="432"/>
                  <a:pt x="897" y="431"/>
                  <a:pt x="895" y="428"/>
                </a:cubicBezTo>
                <a:cubicBezTo>
                  <a:pt x="892" y="425"/>
                  <a:pt x="889" y="423"/>
                  <a:pt x="888" y="423"/>
                </a:cubicBezTo>
                <a:cubicBezTo>
                  <a:pt x="886" y="423"/>
                  <a:pt x="886" y="420"/>
                  <a:pt x="885" y="420"/>
                </a:cubicBezTo>
                <a:cubicBezTo>
                  <a:pt x="884" y="420"/>
                  <a:pt x="882" y="416"/>
                  <a:pt x="882" y="414"/>
                </a:cubicBezTo>
                <a:cubicBezTo>
                  <a:pt x="882" y="412"/>
                  <a:pt x="878" y="408"/>
                  <a:pt x="877" y="407"/>
                </a:cubicBezTo>
                <a:cubicBezTo>
                  <a:pt x="875" y="406"/>
                  <a:pt x="874" y="404"/>
                  <a:pt x="874" y="400"/>
                </a:cubicBezTo>
                <a:cubicBezTo>
                  <a:pt x="874" y="397"/>
                  <a:pt x="874" y="394"/>
                  <a:pt x="873" y="393"/>
                </a:cubicBezTo>
                <a:cubicBezTo>
                  <a:pt x="873" y="392"/>
                  <a:pt x="872" y="390"/>
                  <a:pt x="870" y="389"/>
                </a:cubicBezTo>
                <a:cubicBezTo>
                  <a:pt x="868" y="388"/>
                  <a:pt x="867" y="386"/>
                  <a:pt x="867" y="384"/>
                </a:cubicBezTo>
                <a:cubicBezTo>
                  <a:pt x="868" y="382"/>
                  <a:pt x="866" y="382"/>
                  <a:pt x="865" y="379"/>
                </a:cubicBezTo>
                <a:cubicBezTo>
                  <a:pt x="865" y="376"/>
                  <a:pt x="861" y="372"/>
                  <a:pt x="861" y="371"/>
                </a:cubicBezTo>
                <a:cubicBezTo>
                  <a:pt x="861" y="369"/>
                  <a:pt x="859" y="368"/>
                  <a:pt x="859" y="366"/>
                </a:cubicBezTo>
                <a:cubicBezTo>
                  <a:pt x="859" y="364"/>
                  <a:pt x="858" y="364"/>
                  <a:pt x="856" y="362"/>
                </a:cubicBezTo>
                <a:cubicBezTo>
                  <a:pt x="854" y="359"/>
                  <a:pt x="854" y="354"/>
                  <a:pt x="854" y="354"/>
                </a:cubicBezTo>
                <a:cubicBezTo>
                  <a:pt x="855" y="354"/>
                  <a:pt x="856" y="358"/>
                  <a:pt x="857" y="359"/>
                </a:cubicBezTo>
                <a:cubicBezTo>
                  <a:pt x="858" y="361"/>
                  <a:pt x="860" y="365"/>
                  <a:pt x="861" y="365"/>
                </a:cubicBezTo>
                <a:cubicBezTo>
                  <a:pt x="863" y="365"/>
                  <a:pt x="863" y="358"/>
                  <a:pt x="864" y="359"/>
                </a:cubicBezTo>
                <a:cubicBezTo>
                  <a:pt x="864" y="359"/>
                  <a:pt x="864" y="363"/>
                  <a:pt x="865" y="364"/>
                </a:cubicBezTo>
                <a:cubicBezTo>
                  <a:pt x="866" y="364"/>
                  <a:pt x="866" y="366"/>
                  <a:pt x="868" y="368"/>
                </a:cubicBezTo>
                <a:cubicBezTo>
                  <a:pt x="870" y="370"/>
                  <a:pt x="874" y="376"/>
                  <a:pt x="874" y="378"/>
                </a:cubicBezTo>
                <a:cubicBezTo>
                  <a:pt x="874" y="379"/>
                  <a:pt x="875" y="381"/>
                  <a:pt x="877" y="382"/>
                </a:cubicBezTo>
                <a:cubicBezTo>
                  <a:pt x="880" y="384"/>
                  <a:pt x="880" y="386"/>
                  <a:pt x="881" y="387"/>
                </a:cubicBezTo>
                <a:cubicBezTo>
                  <a:pt x="883" y="388"/>
                  <a:pt x="882" y="389"/>
                  <a:pt x="882" y="392"/>
                </a:cubicBezTo>
                <a:cubicBezTo>
                  <a:pt x="882" y="394"/>
                  <a:pt x="884" y="397"/>
                  <a:pt x="886" y="399"/>
                </a:cubicBezTo>
                <a:cubicBezTo>
                  <a:pt x="888" y="400"/>
                  <a:pt x="890" y="402"/>
                  <a:pt x="891" y="404"/>
                </a:cubicBezTo>
                <a:cubicBezTo>
                  <a:pt x="892" y="407"/>
                  <a:pt x="893" y="409"/>
                  <a:pt x="895" y="411"/>
                </a:cubicBezTo>
                <a:cubicBezTo>
                  <a:pt x="896" y="412"/>
                  <a:pt x="895" y="413"/>
                  <a:pt x="896" y="414"/>
                </a:cubicBezTo>
                <a:cubicBezTo>
                  <a:pt x="897" y="415"/>
                  <a:pt x="898" y="418"/>
                  <a:pt x="898" y="419"/>
                </a:cubicBezTo>
                <a:cubicBezTo>
                  <a:pt x="897" y="421"/>
                  <a:pt x="898" y="424"/>
                  <a:pt x="899" y="426"/>
                </a:cubicBezTo>
                <a:cubicBezTo>
                  <a:pt x="900" y="428"/>
                  <a:pt x="900" y="432"/>
                  <a:pt x="900" y="432"/>
                </a:cubicBezTo>
                <a:cubicBezTo>
                  <a:pt x="901" y="433"/>
                  <a:pt x="906" y="433"/>
                  <a:pt x="908" y="431"/>
                </a:cubicBezTo>
                <a:cubicBezTo>
                  <a:pt x="910" y="430"/>
                  <a:pt x="912" y="430"/>
                  <a:pt x="914" y="430"/>
                </a:cubicBezTo>
                <a:cubicBezTo>
                  <a:pt x="915" y="430"/>
                  <a:pt x="918" y="428"/>
                  <a:pt x="918" y="427"/>
                </a:cubicBezTo>
                <a:cubicBezTo>
                  <a:pt x="919" y="427"/>
                  <a:pt x="921" y="427"/>
                  <a:pt x="923" y="427"/>
                </a:cubicBezTo>
                <a:cubicBezTo>
                  <a:pt x="924" y="427"/>
                  <a:pt x="925" y="426"/>
                  <a:pt x="926" y="424"/>
                </a:cubicBezTo>
                <a:cubicBezTo>
                  <a:pt x="927" y="423"/>
                  <a:pt x="931" y="423"/>
                  <a:pt x="935" y="422"/>
                </a:cubicBezTo>
                <a:cubicBezTo>
                  <a:pt x="939" y="420"/>
                  <a:pt x="938" y="418"/>
                  <a:pt x="939" y="417"/>
                </a:cubicBezTo>
                <a:cubicBezTo>
                  <a:pt x="940" y="416"/>
                  <a:pt x="941" y="417"/>
                  <a:pt x="944" y="415"/>
                </a:cubicBezTo>
                <a:cubicBezTo>
                  <a:pt x="946" y="414"/>
                  <a:pt x="949" y="415"/>
                  <a:pt x="951" y="414"/>
                </a:cubicBezTo>
                <a:cubicBezTo>
                  <a:pt x="952" y="414"/>
                  <a:pt x="951" y="412"/>
                  <a:pt x="952" y="411"/>
                </a:cubicBezTo>
                <a:cubicBezTo>
                  <a:pt x="953" y="410"/>
                  <a:pt x="954" y="410"/>
                  <a:pt x="955" y="410"/>
                </a:cubicBezTo>
                <a:cubicBezTo>
                  <a:pt x="956" y="410"/>
                  <a:pt x="956" y="410"/>
                  <a:pt x="957" y="410"/>
                </a:cubicBezTo>
                <a:cubicBezTo>
                  <a:pt x="958" y="410"/>
                  <a:pt x="958" y="407"/>
                  <a:pt x="960" y="406"/>
                </a:cubicBezTo>
                <a:cubicBezTo>
                  <a:pt x="961" y="406"/>
                  <a:pt x="962" y="406"/>
                  <a:pt x="962" y="405"/>
                </a:cubicBezTo>
                <a:cubicBezTo>
                  <a:pt x="962" y="404"/>
                  <a:pt x="962" y="399"/>
                  <a:pt x="964" y="399"/>
                </a:cubicBezTo>
                <a:cubicBezTo>
                  <a:pt x="965" y="399"/>
                  <a:pt x="967" y="397"/>
                  <a:pt x="967" y="397"/>
                </a:cubicBezTo>
                <a:cubicBezTo>
                  <a:pt x="967" y="396"/>
                  <a:pt x="970" y="393"/>
                  <a:pt x="971" y="392"/>
                </a:cubicBezTo>
                <a:cubicBezTo>
                  <a:pt x="971" y="390"/>
                  <a:pt x="972" y="390"/>
                  <a:pt x="970" y="389"/>
                </a:cubicBezTo>
                <a:cubicBezTo>
                  <a:pt x="969" y="389"/>
                  <a:pt x="967" y="386"/>
                  <a:pt x="967" y="385"/>
                </a:cubicBezTo>
                <a:cubicBezTo>
                  <a:pt x="966" y="384"/>
                  <a:pt x="963" y="385"/>
                  <a:pt x="960" y="382"/>
                </a:cubicBezTo>
                <a:cubicBezTo>
                  <a:pt x="957" y="380"/>
                  <a:pt x="957" y="373"/>
                  <a:pt x="956" y="373"/>
                </a:cubicBezTo>
                <a:cubicBezTo>
                  <a:pt x="955" y="372"/>
                  <a:pt x="952" y="376"/>
                  <a:pt x="951" y="378"/>
                </a:cubicBezTo>
                <a:cubicBezTo>
                  <a:pt x="950" y="381"/>
                  <a:pt x="946" y="383"/>
                  <a:pt x="943" y="382"/>
                </a:cubicBezTo>
                <a:cubicBezTo>
                  <a:pt x="940" y="381"/>
                  <a:pt x="939" y="383"/>
                  <a:pt x="938" y="383"/>
                </a:cubicBezTo>
                <a:cubicBezTo>
                  <a:pt x="937" y="384"/>
                  <a:pt x="935" y="381"/>
                  <a:pt x="935" y="379"/>
                </a:cubicBezTo>
                <a:cubicBezTo>
                  <a:pt x="936" y="378"/>
                  <a:pt x="937" y="374"/>
                  <a:pt x="935" y="374"/>
                </a:cubicBezTo>
                <a:cubicBezTo>
                  <a:pt x="933" y="373"/>
                  <a:pt x="932" y="377"/>
                  <a:pt x="932" y="378"/>
                </a:cubicBezTo>
                <a:cubicBezTo>
                  <a:pt x="932" y="379"/>
                  <a:pt x="929" y="374"/>
                  <a:pt x="930" y="373"/>
                </a:cubicBezTo>
                <a:cubicBezTo>
                  <a:pt x="931" y="372"/>
                  <a:pt x="929" y="370"/>
                  <a:pt x="928" y="369"/>
                </a:cubicBezTo>
                <a:cubicBezTo>
                  <a:pt x="926" y="368"/>
                  <a:pt x="924" y="365"/>
                  <a:pt x="923" y="364"/>
                </a:cubicBezTo>
                <a:cubicBezTo>
                  <a:pt x="923" y="362"/>
                  <a:pt x="921" y="358"/>
                  <a:pt x="921" y="357"/>
                </a:cubicBezTo>
                <a:cubicBezTo>
                  <a:pt x="921" y="356"/>
                  <a:pt x="923" y="355"/>
                  <a:pt x="924" y="355"/>
                </a:cubicBezTo>
                <a:cubicBezTo>
                  <a:pt x="925" y="355"/>
                  <a:pt x="925" y="353"/>
                  <a:pt x="926" y="354"/>
                </a:cubicBezTo>
                <a:cubicBezTo>
                  <a:pt x="927" y="355"/>
                  <a:pt x="928" y="354"/>
                  <a:pt x="929" y="354"/>
                </a:cubicBezTo>
                <a:cubicBezTo>
                  <a:pt x="930" y="354"/>
                  <a:pt x="932" y="359"/>
                  <a:pt x="933" y="361"/>
                </a:cubicBezTo>
                <a:cubicBezTo>
                  <a:pt x="934" y="363"/>
                  <a:pt x="934" y="364"/>
                  <a:pt x="936" y="365"/>
                </a:cubicBezTo>
                <a:cubicBezTo>
                  <a:pt x="937" y="366"/>
                  <a:pt x="939" y="365"/>
                  <a:pt x="941" y="367"/>
                </a:cubicBezTo>
                <a:cubicBezTo>
                  <a:pt x="943" y="369"/>
                  <a:pt x="948" y="371"/>
                  <a:pt x="951" y="371"/>
                </a:cubicBezTo>
                <a:cubicBezTo>
                  <a:pt x="952" y="371"/>
                  <a:pt x="953" y="370"/>
                  <a:pt x="954" y="370"/>
                </a:cubicBezTo>
                <a:cubicBezTo>
                  <a:pt x="955" y="369"/>
                  <a:pt x="956" y="369"/>
                  <a:pt x="957" y="369"/>
                </a:cubicBezTo>
                <a:cubicBezTo>
                  <a:pt x="960" y="370"/>
                  <a:pt x="960" y="373"/>
                  <a:pt x="961" y="375"/>
                </a:cubicBezTo>
                <a:cubicBezTo>
                  <a:pt x="962" y="376"/>
                  <a:pt x="973" y="377"/>
                  <a:pt x="975" y="377"/>
                </a:cubicBezTo>
                <a:cubicBezTo>
                  <a:pt x="977" y="378"/>
                  <a:pt x="987" y="378"/>
                  <a:pt x="988" y="377"/>
                </a:cubicBezTo>
                <a:cubicBezTo>
                  <a:pt x="989" y="376"/>
                  <a:pt x="990" y="376"/>
                  <a:pt x="991" y="377"/>
                </a:cubicBezTo>
                <a:cubicBezTo>
                  <a:pt x="992" y="377"/>
                  <a:pt x="996" y="378"/>
                  <a:pt x="998" y="377"/>
                </a:cubicBezTo>
                <a:cubicBezTo>
                  <a:pt x="1000" y="375"/>
                  <a:pt x="1001" y="377"/>
                  <a:pt x="1001" y="378"/>
                </a:cubicBezTo>
                <a:cubicBezTo>
                  <a:pt x="1001" y="379"/>
                  <a:pt x="1002" y="379"/>
                  <a:pt x="1003" y="380"/>
                </a:cubicBezTo>
                <a:cubicBezTo>
                  <a:pt x="1004" y="381"/>
                  <a:pt x="1004" y="382"/>
                  <a:pt x="1004" y="383"/>
                </a:cubicBezTo>
                <a:cubicBezTo>
                  <a:pt x="1005" y="384"/>
                  <a:pt x="1006" y="384"/>
                  <a:pt x="1008" y="384"/>
                </a:cubicBezTo>
                <a:cubicBezTo>
                  <a:pt x="1010" y="385"/>
                  <a:pt x="1010" y="388"/>
                  <a:pt x="1012" y="388"/>
                </a:cubicBezTo>
                <a:cubicBezTo>
                  <a:pt x="1014" y="389"/>
                  <a:pt x="1015" y="389"/>
                  <a:pt x="1015" y="388"/>
                </a:cubicBezTo>
                <a:cubicBezTo>
                  <a:pt x="1016" y="388"/>
                  <a:pt x="1017" y="388"/>
                  <a:pt x="1017" y="389"/>
                </a:cubicBezTo>
                <a:cubicBezTo>
                  <a:pt x="1017" y="391"/>
                  <a:pt x="1011" y="390"/>
                  <a:pt x="1011" y="391"/>
                </a:cubicBezTo>
                <a:cubicBezTo>
                  <a:pt x="1011" y="391"/>
                  <a:pt x="1017" y="399"/>
                  <a:pt x="1020" y="398"/>
                </a:cubicBezTo>
                <a:cubicBezTo>
                  <a:pt x="1023" y="398"/>
                  <a:pt x="1026" y="394"/>
                  <a:pt x="1025" y="394"/>
                </a:cubicBezTo>
                <a:cubicBezTo>
                  <a:pt x="1024" y="393"/>
                  <a:pt x="1025" y="391"/>
                  <a:pt x="1026" y="392"/>
                </a:cubicBezTo>
                <a:cubicBezTo>
                  <a:pt x="1027" y="392"/>
                  <a:pt x="1026" y="395"/>
                  <a:pt x="1027" y="396"/>
                </a:cubicBezTo>
                <a:cubicBezTo>
                  <a:pt x="1028" y="397"/>
                  <a:pt x="1028" y="398"/>
                  <a:pt x="1027" y="400"/>
                </a:cubicBezTo>
                <a:cubicBezTo>
                  <a:pt x="1026" y="402"/>
                  <a:pt x="1028" y="405"/>
                  <a:pt x="1028" y="407"/>
                </a:cubicBezTo>
                <a:cubicBezTo>
                  <a:pt x="1028" y="409"/>
                  <a:pt x="1029" y="412"/>
                  <a:pt x="1030" y="415"/>
                </a:cubicBezTo>
                <a:cubicBezTo>
                  <a:pt x="1030" y="417"/>
                  <a:pt x="1032" y="423"/>
                  <a:pt x="1034" y="426"/>
                </a:cubicBezTo>
                <a:cubicBezTo>
                  <a:pt x="1036" y="429"/>
                  <a:pt x="1037" y="435"/>
                  <a:pt x="1038" y="437"/>
                </a:cubicBezTo>
                <a:cubicBezTo>
                  <a:pt x="1039" y="438"/>
                  <a:pt x="1042" y="443"/>
                  <a:pt x="1042" y="446"/>
                </a:cubicBezTo>
                <a:cubicBezTo>
                  <a:pt x="1042" y="449"/>
                  <a:pt x="1045" y="453"/>
                  <a:pt x="1046" y="453"/>
                </a:cubicBezTo>
                <a:cubicBezTo>
                  <a:pt x="1047" y="454"/>
                  <a:pt x="1050" y="453"/>
                  <a:pt x="1050" y="451"/>
                </a:cubicBezTo>
                <a:cubicBezTo>
                  <a:pt x="1051" y="449"/>
                  <a:pt x="1054" y="448"/>
                  <a:pt x="1054" y="447"/>
                </a:cubicBezTo>
                <a:cubicBezTo>
                  <a:pt x="1054" y="445"/>
                  <a:pt x="1055" y="444"/>
                  <a:pt x="1056" y="444"/>
                </a:cubicBezTo>
                <a:cubicBezTo>
                  <a:pt x="1057" y="444"/>
                  <a:pt x="1057" y="443"/>
                  <a:pt x="1057" y="441"/>
                </a:cubicBezTo>
                <a:cubicBezTo>
                  <a:pt x="1057" y="439"/>
                  <a:pt x="1057" y="437"/>
                  <a:pt x="1058" y="436"/>
                </a:cubicBezTo>
                <a:cubicBezTo>
                  <a:pt x="1059" y="434"/>
                  <a:pt x="1059" y="430"/>
                  <a:pt x="1059" y="429"/>
                </a:cubicBezTo>
                <a:cubicBezTo>
                  <a:pt x="1058" y="427"/>
                  <a:pt x="1058" y="425"/>
                  <a:pt x="1059" y="423"/>
                </a:cubicBezTo>
                <a:cubicBezTo>
                  <a:pt x="1060" y="422"/>
                  <a:pt x="1059" y="420"/>
                  <a:pt x="1061" y="420"/>
                </a:cubicBezTo>
                <a:cubicBezTo>
                  <a:pt x="1062" y="420"/>
                  <a:pt x="1063" y="419"/>
                  <a:pt x="1065" y="417"/>
                </a:cubicBezTo>
                <a:cubicBezTo>
                  <a:pt x="1066" y="415"/>
                  <a:pt x="1070" y="413"/>
                  <a:pt x="1071" y="412"/>
                </a:cubicBezTo>
                <a:cubicBezTo>
                  <a:pt x="1073" y="411"/>
                  <a:pt x="1077" y="407"/>
                  <a:pt x="1078" y="405"/>
                </a:cubicBezTo>
                <a:cubicBezTo>
                  <a:pt x="1079" y="403"/>
                  <a:pt x="1083" y="402"/>
                  <a:pt x="1085" y="400"/>
                </a:cubicBezTo>
                <a:cubicBezTo>
                  <a:pt x="1086" y="399"/>
                  <a:pt x="1086" y="398"/>
                  <a:pt x="1086" y="396"/>
                </a:cubicBezTo>
                <a:cubicBezTo>
                  <a:pt x="1086" y="394"/>
                  <a:pt x="1091" y="393"/>
                  <a:pt x="1093" y="393"/>
                </a:cubicBezTo>
                <a:cubicBezTo>
                  <a:pt x="1095" y="393"/>
                  <a:pt x="1096" y="393"/>
                  <a:pt x="1097" y="393"/>
                </a:cubicBezTo>
                <a:cubicBezTo>
                  <a:pt x="1099" y="393"/>
                  <a:pt x="1101" y="392"/>
                  <a:pt x="1101" y="391"/>
                </a:cubicBezTo>
                <a:cubicBezTo>
                  <a:pt x="1101" y="389"/>
                  <a:pt x="1102" y="388"/>
                  <a:pt x="1103" y="389"/>
                </a:cubicBezTo>
                <a:cubicBezTo>
                  <a:pt x="1104" y="389"/>
                  <a:pt x="1105" y="393"/>
                  <a:pt x="1106" y="395"/>
                </a:cubicBezTo>
                <a:cubicBezTo>
                  <a:pt x="1106" y="396"/>
                  <a:pt x="1108" y="400"/>
                  <a:pt x="1110" y="401"/>
                </a:cubicBezTo>
                <a:cubicBezTo>
                  <a:pt x="1113" y="402"/>
                  <a:pt x="1114" y="407"/>
                  <a:pt x="1115" y="410"/>
                </a:cubicBezTo>
                <a:cubicBezTo>
                  <a:pt x="1116" y="412"/>
                  <a:pt x="1115" y="415"/>
                  <a:pt x="1114" y="416"/>
                </a:cubicBezTo>
                <a:cubicBezTo>
                  <a:pt x="1114" y="418"/>
                  <a:pt x="1115" y="418"/>
                  <a:pt x="1116" y="419"/>
                </a:cubicBezTo>
                <a:cubicBezTo>
                  <a:pt x="1118" y="419"/>
                  <a:pt x="1119" y="420"/>
                  <a:pt x="1120" y="418"/>
                </a:cubicBezTo>
                <a:cubicBezTo>
                  <a:pt x="1121" y="417"/>
                  <a:pt x="1124" y="416"/>
                  <a:pt x="1124" y="414"/>
                </a:cubicBezTo>
                <a:cubicBezTo>
                  <a:pt x="1124" y="412"/>
                  <a:pt x="1125" y="415"/>
                  <a:pt x="1126" y="416"/>
                </a:cubicBezTo>
                <a:cubicBezTo>
                  <a:pt x="1127" y="416"/>
                  <a:pt x="1128" y="418"/>
                  <a:pt x="1128" y="420"/>
                </a:cubicBezTo>
                <a:cubicBezTo>
                  <a:pt x="1128" y="422"/>
                  <a:pt x="1128" y="428"/>
                  <a:pt x="1130" y="429"/>
                </a:cubicBezTo>
                <a:cubicBezTo>
                  <a:pt x="1132" y="431"/>
                  <a:pt x="1132" y="435"/>
                  <a:pt x="1132" y="436"/>
                </a:cubicBezTo>
                <a:cubicBezTo>
                  <a:pt x="1131" y="438"/>
                  <a:pt x="1133" y="440"/>
                  <a:pt x="1132" y="441"/>
                </a:cubicBezTo>
                <a:cubicBezTo>
                  <a:pt x="1132" y="443"/>
                  <a:pt x="1131" y="447"/>
                  <a:pt x="1131" y="449"/>
                </a:cubicBezTo>
                <a:cubicBezTo>
                  <a:pt x="1130" y="451"/>
                  <a:pt x="1130" y="452"/>
                  <a:pt x="1131" y="452"/>
                </a:cubicBezTo>
                <a:cubicBezTo>
                  <a:pt x="1132" y="453"/>
                  <a:pt x="1134" y="455"/>
                  <a:pt x="1137" y="458"/>
                </a:cubicBezTo>
                <a:cubicBezTo>
                  <a:pt x="1139" y="461"/>
                  <a:pt x="1139" y="464"/>
                  <a:pt x="1139" y="466"/>
                </a:cubicBezTo>
                <a:cubicBezTo>
                  <a:pt x="1139" y="469"/>
                  <a:pt x="1143" y="473"/>
                  <a:pt x="1143" y="475"/>
                </a:cubicBezTo>
                <a:cubicBezTo>
                  <a:pt x="1144" y="476"/>
                  <a:pt x="1145" y="477"/>
                  <a:pt x="1147" y="479"/>
                </a:cubicBezTo>
                <a:cubicBezTo>
                  <a:pt x="1150" y="480"/>
                  <a:pt x="1155" y="483"/>
                  <a:pt x="1156" y="483"/>
                </a:cubicBezTo>
                <a:cubicBezTo>
                  <a:pt x="1157" y="482"/>
                  <a:pt x="1154" y="478"/>
                  <a:pt x="1153" y="477"/>
                </a:cubicBezTo>
                <a:cubicBezTo>
                  <a:pt x="1151" y="475"/>
                  <a:pt x="1153" y="471"/>
                  <a:pt x="1153" y="468"/>
                </a:cubicBezTo>
                <a:cubicBezTo>
                  <a:pt x="1153" y="466"/>
                  <a:pt x="1150" y="466"/>
                  <a:pt x="1149" y="464"/>
                </a:cubicBezTo>
                <a:cubicBezTo>
                  <a:pt x="1149" y="462"/>
                  <a:pt x="1148" y="463"/>
                  <a:pt x="1147" y="462"/>
                </a:cubicBezTo>
                <a:cubicBezTo>
                  <a:pt x="1147" y="461"/>
                  <a:pt x="1144" y="459"/>
                  <a:pt x="1142" y="458"/>
                </a:cubicBezTo>
                <a:cubicBezTo>
                  <a:pt x="1140" y="458"/>
                  <a:pt x="1139" y="455"/>
                  <a:pt x="1139" y="454"/>
                </a:cubicBezTo>
                <a:cubicBezTo>
                  <a:pt x="1139" y="452"/>
                  <a:pt x="1138" y="451"/>
                  <a:pt x="1138" y="450"/>
                </a:cubicBezTo>
                <a:cubicBezTo>
                  <a:pt x="1138" y="448"/>
                  <a:pt x="1136" y="448"/>
                  <a:pt x="1135" y="448"/>
                </a:cubicBezTo>
                <a:cubicBezTo>
                  <a:pt x="1133" y="447"/>
                  <a:pt x="1135" y="443"/>
                  <a:pt x="1135" y="441"/>
                </a:cubicBezTo>
                <a:cubicBezTo>
                  <a:pt x="1136" y="439"/>
                  <a:pt x="1139" y="434"/>
                  <a:pt x="1138" y="432"/>
                </a:cubicBezTo>
                <a:cubicBezTo>
                  <a:pt x="1137" y="431"/>
                  <a:pt x="1141" y="429"/>
                  <a:pt x="1141" y="431"/>
                </a:cubicBezTo>
                <a:cubicBezTo>
                  <a:pt x="1142" y="433"/>
                  <a:pt x="1142" y="434"/>
                  <a:pt x="1145" y="434"/>
                </a:cubicBezTo>
                <a:cubicBezTo>
                  <a:pt x="1147" y="434"/>
                  <a:pt x="1147" y="436"/>
                  <a:pt x="1149" y="436"/>
                </a:cubicBezTo>
                <a:cubicBezTo>
                  <a:pt x="1151" y="437"/>
                  <a:pt x="1150" y="439"/>
                  <a:pt x="1151" y="440"/>
                </a:cubicBezTo>
                <a:cubicBezTo>
                  <a:pt x="1151" y="441"/>
                  <a:pt x="1152" y="441"/>
                  <a:pt x="1153" y="441"/>
                </a:cubicBezTo>
                <a:cubicBezTo>
                  <a:pt x="1154" y="440"/>
                  <a:pt x="1153" y="442"/>
                  <a:pt x="1153" y="443"/>
                </a:cubicBezTo>
                <a:cubicBezTo>
                  <a:pt x="1154" y="443"/>
                  <a:pt x="1154" y="443"/>
                  <a:pt x="1155" y="443"/>
                </a:cubicBezTo>
                <a:cubicBezTo>
                  <a:pt x="1156" y="443"/>
                  <a:pt x="1156" y="443"/>
                  <a:pt x="1157" y="443"/>
                </a:cubicBezTo>
                <a:cubicBezTo>
                  <a:pt x="1157" y="444"/>
                  <a:pt x="1158" y="445"/>
                  <a:pt x="1159" y="445"/>
                </a:cubicBezTo>
                <a:cubicBezTo>
                  <a:pt x="1160" y="446"/>
                  <a:pt x="1158" y="447"/>
                  <a:pt x="1158" y="449"/>
                </a:cubicBezTo>
                <a:cubicBezTo>
                  <a:pt x="1158" y="451"/>
                  <a:pt x="1159" y="451"/>
                  <a:pt x="1160" y="451"/>
                </a:cubicBezTo>
                <a:cubicBezTo>
                  <a:pt x="1160" y="450"/>
                  <a:pt x="1163" y="448"/>
                  <a:pt x="1164" y="448"/>
                </a:cubicBezTo>
                <a:cubicBezTo>
                  <a:pt x="1165" y="447"/>
                  <a:pt x="1164" y="446"/>
                  <a:pt x="1165" y="446"/>
                </a:cubicBezTo>
                <a:cubicBezTo>
                  <a:pt x="1166" y="446"/>
                  <a:pt x="1165" y="445"/>
                  <a:pt x="1166" y="444"/>
                </a:cubicBezTo>
                <a:cubicBezTo>
                  <a:pt x="1166" y="443"/>
                  <a:pt x="1167" y="443"/>
                  <a:pt x="1169" y="443"/>
                </a:cubicBezTo>
                <a:cubicBezTo>
                  <a:pt x="1170" y="443"/>
                  <a:pt x="1172" y="442"/>
                  <a:pt x="1174" y="441"/>
                </a:cubicBezTo>
                <a:cubicBezTo>
                  <a:pt x="1176" y="439"/>
                  <a:pt x="1177" y="439"/>
                  <a:pt x="1178" y="435"/>
                </a:cubicBezTo>
                <a:cubicBezTo>
                  <a:pt x="1178" y="431"/>
                  <a:pt x="1177" y="426"/>
                  <a:pt x="1177" y="425"/>
                </a:cubicBezTo>
                <a:cubicBezTo>
                  <a:pt x="1177" y="424"/>
                  <a:pt x="1174" y="418"/>
                  <a:pt x="1173" y="418"/>
                </a:cubicBezTo>
                <a:cubicBezTo>
                  <a:pt x="1172" y="418"/>
                  <a:pt x="1167" y="413"/>
                  <a:pt x="1166" y="413"/>
                </a:cubicBezTo>
                <a:cubicBezTo>
                  <a:pt x="1165" y="412"/>
                  <a:pt x="1165" y="410"/>
                  <a:pt x="1164" y="409"/>
                </a:cubicBezTo>
                <a:cubicBezTo>
                  <a:pt x="1163" y="408"/>
                  <a:pt x="1162" y="406"/>
                  <a:pt x="1163" y="404"/>
                </a:cubicBezTo>
                <a:cubicBezTo>
                  <a:pt x="1163" y="402"/>
                  <a:pt x="1166" y="401"/>
                  <a:pt x="1166" y="400"/>
                </a:cubicBezTo>
                <a:cubicBezTo>
                  <a:pt x="1166" y="399"/>
                  <a:pt x="1166" y="397"/>
                  <a:pt x="1167" y="397"/>
                </a:cubicBezTo>
                <a:cubicBezTo>
                  <a:pt x="1169" y="397"/>
                  <a:pt x="1170" y="396"/>
                  <a:pt x="1171" y="395"/>
                </a:cubicBezTo>
                <a:cubicBezTo>
                  <a:pt x="1171" y="395"/>
                  <a:pt x="1172" y="395"/>
                  <a:pt x="1172" y="395"/>
                </a:cubicBezTo>
                <a:cubicBezTo>
                  <a:pt x="1173" y="395"/>
                  <a:pt x="1174" y="395"/>
                  <a:pt x="1174" y="394"/>
                </a:cubicBezTo>
                <a:cubicBezTo>
                  <a:pt x="1174" y="393"/>
                  <a:pt x="1175" y="393"/>
                  <a:pt x="1176" y="394"/>
                </a:cubicBezTo>
                <a:cubicBezTo>
                  <a:pt x="1177" y="395"/>
                  <a:pt x="1177" y="395"/>
                  <a:pt x="1179" y="394"/>
                </a:cubicBezTo>
                <a:cubicBezTo>
                  <a:pt x="1180" y="393"/>
                  <a:pt x="1180" y="395"/>
                  <a:pt x="1180" y="396"/>
                </a:cubicBezTo>
                <a:cubicBezTo>
                  <a:pt x="1179" y="397"/>
                  <a:pt x="1179" y="399"/>
                  <a:pt x="1181" y="400"/>
                </a:cubicBezTo>
                <a:cubicBezTo>
                  <a:pt x="1182" y="401"/>
                  <a:pt x="1182" y="399"/>
                  <a:pt x="1182" y="398"/>
                </a:cubicBezTo>
                <a:cubicBezTo>
                  <a:pt x="1181" y="397"/>
                  <a:pt x="1184" y="396"/>
                  <a:pt x="1188" y="394"/>
                </a:cubicBezTo>
                <a:cubicBezTo>
                  <a:pt x="1192" y="393"/>
                  <a:pt x="1196" y="390"/>
                  <a:pt x="1196" y="390"/>
                </a:cubicBezTo>
                <a:cubicBezTo>
                  <a:pt x="1196" y="389"/>
                  <a:pt x="1197" y="389"/>
                  <a:pt x="1197" y="390"/>
                </a:cubicBezTo>
                <a:cubicBezTo>
                  <a:pt x="1198" y="390"/>
                  <a:pt x="1199" y="390"/>
                  <a:pt x="1200" y="390"/>
                </a:cubicBezTo>
                <a:cubicBezTo>
                  <a:pt x="1201" y="389"/>
                  <a:pt x="1206" y="388"/>
                  <a:pt x="1207" y="388"/>
                </a:cubicBezTo>
                <a:cubicBezTo>
                  <a:pt x="1209" y="388"/>
                  <a:pt x="1209" y="387"/>
                  <a:pt x="1210" y="386"/>
                </a:cubicBezTo>
                <a:cubicBezTo>
                  <a:pt x="1211" y="385"/>
                  <a:pt x="1211" y="385"/>
                  <a:pt x="1212" y="384"/>
                </a:cubicBezTo>
                <a:cubicBezTo>
                  <a:pt x="1214" y="384"/>
                  <a:pt x="1215" y="382"/>
                  <a:pt x="1215" y="382"/>
                </a:cubicBezTo>
                <a:cubicBezTo>
                  <a:pt x="1215" y="381"/>
                  <a:pt x="1218" y="381"/>
                  <a:pt x="1218" y="380"/>
                </a:cubicBezTo>
                <a:cubicBezTo>
                  <a:pt x="1218" y="379"/>
                  <a:pt x="1220" y="379"/>
                  <a:pt x="1220" y="378"/>
                </a:cubicBezTo>
                <a:cubicBezTo>
                  <a:pt x="1220" y="377"/>
                  <a:pt x="1221" y="377"/>
                  <a:pt x="1222" y="376"/>
                </a:cubicBezTo>
                <a:cubicBezTo>
                  <a:pt x="1222" y="375"/>
                  <a:pt x="1221" y="373"/>
                  <a:pt x="1222" y="373"/>
                </a:cubicBezTo>
                <a:cubicBezTo>
                  <a:pt x="1223" y="373"/>
                  <a:pt x="1222" y="371"/>
                  <a:pt x="1222" y="371"/>
                </a:cubicBezTo>
                <a:cubicBezTo>
                  <a:pt x="1222" y="370"/>
                  <a:pt x="1224" y="370"/>
                  <a:pt x="1225" y="369"/>
                </a:cubicBezTo>
                <a:cubicBezTo>
                  <a:pt x="1226" y="369"/>
                  <a:pt x="1226" y="368"/>
                  <a:pt x="1227" y="367"/>
                </a:cubicBezTo>
                <a:cubicBezTo>
                  <a:pt x="1227" y="365"/>
                  <a:pt x="1229" y="364"/>
                  <a:pt x="1229" y="364"/>
                </a:cubicBezTo>
                <a:cubicBezTo>
                  <a:pt x="1230" y="364"/>
                  <a:pt x="1231" y="362"/>
                  <a:pt x="1230" y="360"/>
                </a:cubicBezTo>
                <a:cubicBezTo>
                  <a:pt x="1230" y="359"/>
                  <a:pt x="1232" y="359"/>
                  <a:pt x="1231" y="359"/>
                </a:cubicBezTo>
                <a:cubicBezTo>
                  <a:pt x="1230" y="358"/>
                  <a:pt x="1231" y="357"/>
                  <a:pt x="1233" y="356"/>
                </a:cubicBezTo>
                <a:cubicBezTo>
                  <a:pt x="1234" y="356"/>
                  <a:pt x="1232" y="355"/>
                  <a:pt x="1231" y="356"/>
                </a:cubicBezTo>
                <a:cubicBezTo>
                  <a:pt x="1231" y="356"/>
                  <a:pt x="1230" y="356"/>
                  <a:pt x="1230" y="355"/>
                </a:cubicBezTo>
                <a:cubicBezTo>
                  <a:pt x="1229" y="355"/>
                  <a:pt x="1229" y="354"/>
                  <a:pt x="1229" y="355"/>
                </a:cubicBezTo>
                <a:cubicBezTo>
                  <a:pt x="1228" y="356"/>
                  <a:pt x="1226" y="354"/>
                  <a:pt x="1227" y="354"/>
                </a:cubicBezTo>
                <a:cubicBezTo>
                  <a:pt x="1228" y="354"/>
                  <a:pt x="1231" y="352"/>
                  <a:pt x="1232" y="352"/>
                </a:cubicBezTo>
                <a:cubicBezTo>
                  <a:pt x="1232" y="352"/>
                  <a:pt x="1230" y="349"/>
                  <a:pt x="1229" y="350"/>
                </a:cubicBezTo>
                <a:cubicBezTo>
                  <a:pt x="1228" y="350"/>
                  <a:pt x="1226" y="347"/>
                  <a:pt x="1225" y="347"/>
                </a:cubicBezTo>
                <a:cubicBezTo>
                  <a:pt x="1224" y="347"/>
                  <a:pt x="1226" y="346"/>
                  <a:pt x="1228" y="347"/>
                </a:cubicBezTo>
                <a:cubicBezTo>
                  <a:pt x="1229" y="347"/>
                  <a:pt x="1231" y="348"/>
                  <a:pt x="1231" y="347"/>
                </a:cubicBezTo>
                <a:cubicBezTo>
                  <a:pt x="1232" y="347"/>
                  <a:pt x="1229" y="344"/>
                  <a:pt x="1228" y="343"/>
                </a:cubicBezTo>
                <a:cubicBezTo>
                  <a:pt x="1227" y="342"/>
                  <a:pt x="1228" y="341"/>
                  <a:pt x="1227" y="341"/>
                </a:cubicBezTo>
                <a:cubicBezTo>
                  <a:pt x="1226" y="340"/>
                  <a:pt x="1225" y="337"/>
                  <a:pt x="1224" y="336"/>
                </a:cubicBezTo>
                <a:cubicBezTo>
                  <a:pt x="1224" y="334"/>
                  <a:pt x="1221" y="334"/>
                  <a:pt x="1221" y="333"/>
                </a:cubicBezTo>
                <a:cubicBezTo>
                  <a:pt x="1220" y="332"/>
                  <a:pt x="1221" y="330"/>
                  <a:pt x="1223" y="329"/>
                </a:cubicBezTo>
                <a:cubicBezTo>
                  <a:pt x="1225" y="328"/>
                  <a:pt x="1224" y="327"/>
                  <a:pt x="1225" y="327"/>
                </a:cubicBezTo>
                <a:cubicBezTo>
                  <a:pt x="1225" y="327"/>
                  <a:pt x="1226" y="327"/>
                  <a:pt x="1227" y="325"/>
                </a:cubicBezTo>
                <a:cubicBezTo>
                  <a:pt x="1228" y="324"/>
                  <a:pt x="1229" y="325"/>
                  <a:pt x="1229" y="324"/>
                </a:cubicBezTo>
                <a:cubicBezTo>
                  <a:pt x="1230" y="323"/>
                  <a:pt x="1233" y="323"/>
                  <a:pt x="1234" y="322"/>
                </a:cubicBezTo>
                <a:cubicBezTo>
                  <a:pt x="1235" y="322"/>
                  <a:pt x="1233" y="319"/>
                  <a:pt x="1232" y="320"/>
                </a:cubicBezTo>
                <a:cubicBezTo>
                  <a:pt x="1230" y="320"/>
                  <a:pt x="1229" y="320"/>
                  <a:pt x="1228" y="318"/>
                </a:cubicBezTo>
                <a:cubicBezTo>
                  <a:pt x="1227" y="316"/>
                  <a:pt x="1224" y="321"/>
                  <a:pt x="1222" y="322"/>
                </a:cubicBezTo>
                <a:cubicBezTo>
                  <a:pt x="1220" y="323"/>
                  <a:pt x="1219" y="320"/>
                  <a:pt x="1219" y="318"/>
                </a:cubicBezTo>
                <a:cubicBezTo>
                  <a:pt x="1220" y="317"/>
                  <a:pt x="1218" y="317"/>
                  <a:pt x="1215" y="317"/>
                </a:cubicBezTo>
                <a:cubicBezTo>
                  <a:pt x="1212" y="317"/>
                  <a:pt x="1213" y="312"/>
                  <a:pt x="1215" y="312"/>
                </a:cubicBezTo>
                <a:cubicBezTo>
                  <a:pt x="1215" y="311"/>
                  <a:pt x="1216" y="312"/>
                  <a:pt x="1217" y="312"/>
                </a:cubicBezTo>
                <a:cubicBezTo>
                  <a:pt x="1218" y="312"/>
                  <a:pt x="1220" y="312"/>
                  <a:pt x="1220" y="310"/>
                </a:cubicBezTo>
                <a:cubicBezTo>
                  <a:pt x="1221" y="307"/>
                  <a:pt x="1223" y="309"/>
                  <a:pt x="1225" y="307"/>
                </a:cubicBezTo>
                <a:cubicBezTo>
                  <a:pt x="1228" y="304"/>
                  <a:pt x="1230" y="302"/>
                  <a:pt x="1232" y="304"/>
                </a:cubicBezTo>
                <a:cubicBezTo>
                  <a:pt x="1235" y="305"/>
                  <a:pt x="1230" y="308"/>
                  <a:pt x="1230" y="309"/>
                </a:cubicBezTo>
                <a:cubicBezTo>
                  <a:pt x="1229" y="311"/>
                  <a:pt x="1230" y="312"/>
                  <a:pt x="1229" y="313"/>
                </a:cubicBezTo>
                <a:cubicBezTo>
                  <a:pt x="1228" y="314"/>
                  <a:pt x="1229" y="314"/>
                  <a:pt x="1232" y="313"/>
                </a:cubicBezTo>
                <a:cubicBezTo>
                  <a:pt x="1234" y="311"/>
                  <a:pt x="1237" y="309"/>
                  <a:pt x="1240" y="308"/>
                </a:cubicBezTo>
                <a:cubicBezTo>
                  <a:pt x="1242" y="307"/>
                  <a:pt x="1245" y="309"/>
                  <a:pt x="1247" y="310"/>
                </a:cubicBezTo>
                <a:cubicBezTo>
                  <a:pt x="1248" y="312"/>
                  <a:pt x="1245" y="314"/>
                  <a:pt x="1244" y="315"/>
                </a:cubicBezTo>
                <a:cubicBezTo>
                  <a:pt x="1243" y="316"/>
                  <a:pt x="1245" y="316"/>
                  <a:pt x="1245" y="318"/>
                </a:cubicBezTo>
                <a:cubicBezTo>
                  <a:pt x="1245" y="319"/>
                  <a:pt x="1246" y="320"/>
                  <a:pt x="1247" y="319"/>
                </a:cubicBezTo>
                <a:cubicBezTo>
                  <a:pt x="1248" y="318"/>
                  <a:pt x="1249" y="318"/>
                  <a:pt x="1250" y="318"/>
                </a:cubicBezTo>
                <a:cubicBezTo>
                  <a:pt x="1252" y="318"/>
                  <a:pt x="1251" y="321"/>
                  <a:pt x="1253" y="321"/>
                </a:cubicBezTo>
                <a:cubicBezTo>
                  <a:pt x="1254" y="321"/>
                  <a:pt x="1254" y="323"/>
                  <a:pt x="1252" y="323"/>
                </a:cubicBezTo>
                <a:cubicBezTo>
                  <a:pt x="1251" y="322"/>
                  <a:pt x="1251" y="325"/>
                  <a:pt x="1252" y="327"/>
                </a:cubicBezTo>
                <a:cubicBezTo>
                  <a:pt x="1253" y="328"/>
                  <a:pt x="1250" y="331"/>
                  <a:pt x="1251" y="332"/>
                </a:cubicBezTo>
                <a:cubicBezTo>
                  <a:pt x="1252" y="333"/>
                  <a:pt x="1251" y="334"/>
                  <a:pt x="1251" y="335"/>
                </a:cubicBezTo>
                <a:cubicBezTo>
                  <a:pt x="1252" y="335"/>
                  <a:pt x="1257" y="334"/>
                  <a:pt x="1259" y="332"/>
                </a:cubicBezTo>
                <a:cubicBezTo>
                  <a:pt x="1262" y="329"/>
                  <a:pt x="1262" y="330"/>
                  <a:pt x="1264" y="330"/>
                </a:cubicBezTo>
                <a:cubicBezTo>
                  <a:pt x="1265" y="330"/>
                  <a:pt x="1266" y="329"/>
                  <a:pt x="1265" y="328"/>
                </a:cubicBezTo>
                <a:cubicBezTo>
                  <a:pt x="1265" y="327"/>
                  <a:pt x="1264" y="325"/>
                  <a:pt x="1264" y="322"/>
                </a:cubicBezTo>
                <a:cubicBezTo>
                  <a:pt x="1264" y="319"/>
                  <a:pt x="1258" y="312"/>
                  <a:pt x="1256" y="311"/>
                </a:cubicBezTo>
                <a:cubicBezTo>
                  <a:pt x="1255" y="311"/>
                  <a:pt x="1256" y="308"/>
                  <a:pt x="1257" y="308"/>
                </a:cubicBezTo>
                <a:cubicBezTo>
                  <a:pt x="1259" y="307"/>
                  <a:pt x="1263" y="304"/>
                  <a:pt x="1265" y="303"/>
                </a:cubicBezTo>
                <a:cubicBezTo>
                  <a:pt x="1266" y="302"/>
                  <a:pt x="1265" y="300"/>
                  <a:pt x="1266" y="298"/>
                </a:cubicBezTo>
                <a:cubicBezTo>
                  <a:pt x="1267" y="296"/>
                  <a:pt x="1274" y="291"/>
                  <a:pt x="1275" y="291"/>
                </a:cubicBezTo>
                <a:cubicBezTo>
                  <a:pt x="1277" y="291"/>
                  <a:pt x="1279" y="293"/>
                  <a:pt x="1280" y="294"/>
                </a:cubicBezTo>
                <a:cubicBezTo>
                  <a:pt x="1282" y="294"/>
                  <a:pt x="1290" y="288"/>
                  <a:pt x="1290" y="287"/>
                </a:cubicBezTo>
                <a:cubicBezTo>
                  <a:pt x="1290" y="286"/>
                  <a:pt x="1295" y="282"/>
                  <a:pt x="1297" y="280"/>
                </a:cubicBezTo>
                <a:cubicBezTo>
                  <a:pt x="1299" y="277"/>
                  <a:pt x="1302" y="274"/>
                  <a:pt x="1303" y="271"/>
                </a:cubicBezTo>
                <a:cubicBezTo>
                  <a:pt x="1304" y="270"/>
                  <a:pt x="1307" y="267"/>
                  <a:pt x="1308" y="265"/>
                </a:cubicBezTo>
                <a:cubicBezTo>
                  <a:pt x="1309" y="264"/>
                  <a:pt x="1309" y="264"/>
                  <a:pt x="1310" y="261"/>
                </a:cubicBezTo>
                <a:cubicBezTo>
                  <a:pt x="1312" y="258"/>
                  <a:pt x="1312" y="250"/>
                  <a:pt x="1312" y="250"/>
                </a:cubicBezTo>
                <a:cubicBezTo>
                  <a:pt x="1313" y="249"/>
                  <a:pt x="1312" y="248"/>
                  <a:pt x="1313" y="247"/>
                </a:cubicBezTo>
                <a:cubicBezTo>
                  <a:pt x="1314" y="246"/>
                  <a:pt x="1313" y="245"/>
                  <a:pt x="1315" y="244"/>
                </a:cubicBezTo>
                <a:cubicBezTo>
                  <a:pt x="1316" y="243"/>
                  <a:pt x="1316" y="242"/>
                  <a:pt x="1315" y="241"/>
                </a:cubicBezTo>
                <a:cubicBezTo>
                  <a:pt x="1315" y="241"/>
                  <a:pt x="1315" y="239"/>
                  <a:pt x="1315" y="238"/>
                </a:cubicBezTo>
                <a:cubicBezTo>
                  <a:pt x="1315" y="238"/>
                  <a:pt x="1315" y="237"/>
                  <a:pt x="1316" y="237"/>
                </a:cubicBezTo>
                <a:cubicBezTo>
                  <a:pt x="1316" y="236"/>
                  <a:pt x="1315" y="235"/>
                  <a:pt x="1314" y="235"/>
                </a:cubicBezTo>
                <a:cubicBezTo>
                  <a:pt x="1313" y="234"/>
                  <a:pt x="1312" y="234"/>
                  <a:pt x="1311" y="233"/>
                </a:cubicBezTo>
                <a:cubicBezTo>
                  <a:pt x="1311" y="231"/>
                  <a:pt x="1310" y="230"/>
                  <a:pt x="1308" y="230"/>
                </a:cubicBezTo>
                <a:cubicBezTo>
                  <a:pt x="1308" y="230"/>
                  <a:pt x="1307" y="230"/>
                  <a:pt x="1306" y="230"/>
                </a:cubicBezTo>
                <a:cubicBezTo>
                  <a:pt x="1305" y="230"/>
                  <a:pt x="1304" y="230"/>
                  <a:pt x="1305" y="230"/>
                </a:cubicBezTo>
                <a:cubicBezTo>
                  <a:pt x="1305" y="231"/>
                  <a:pt x="1304" y="232"/>
                  <a:pt x="1304" y="232"/>
                </a:cubicBezTo>
                <a:cubicBezTo>
                  <a:pt x="1303" y="232"/>
                  <a:pt x="1303" y="232"/>
                  <a:pt x="1302" y="233"/>
                </a:cubicBezTo>
                <a:cubicBezTo>
                  <a:pt x="1301" y="235"/>
                  <a:pt x="1298" y="235"/>
                  <a:pt x="1299" y="234"/>
                </a:cubicBezTo>
                <a:cubicBezTo>
                  <a:pt x="1301" y="232"/>
                  <a:pt x="1299" y="232"/>
                  <a:pt x="1299" y="231"/>
                </a:cubicBezTo>
                <a:cubicBezTo>
                  <a:pt x="1300" y="230"/>
                  <a:pt x="1301" y="229"/>
                  <a:pt x="1299" y="229"/>
                </a:cubicBezTo>
                <a:cubicBezTo>
                  <a:pt x="1298" y="230"/>
                  <a:pt x="1298" y="232"/>
                  <a:pt x="1297" y="232"/>
                </a:cubicBezTo>
                <a:cubicBezTo>
                  <a:pt x="1295" y="233"/>
                  <a:pt x="1296" y="229"/>
                  <a:pt x="1296" y="228"/>
                </a:cubicBezTo>
                <a:cubicBezTo>
                  <a:pt x="1296" y="227"/>
                  <a:pt x="1295" y="228"/>
                  <a:pt x="1294" y="228"/>
                </a:cubicBezTo>
                <a:cubicBezTo>
                  <a:pt x="1293" y="228"/>
                  <a:pt x="1292" y="228"/>
                  <a:pt x="1291" y="228"/>
                </a:cubicBezTo>
                <a:cubicBezTo>
                  <a:pt x="1289" y="228"/>
                  <a:pt x="1289" y="226"/>
                  <a:pt x="1291" y="225"/>
                </a:cubicBezTo>
                <a:cubicBezTo>
                  <a:pt x="1294" y="224"/>
                  <a:pt x="1293" y="223"/>
                  <a:pt x="1294" y="222"/>
                </a:cubicBezTo>
                <a:cubicBezTo>
                  <a:pt x="1295" y="222"/>
                  <a:pt x="1298" y="220"/>
                  <a:pt x="1300" y="219"/>
                </a:cubicBezTo>
                <a:cubicBezTo>
                  <a:pt x="1301" y="218"/>
                  <a:pt x="1302" y="217"/>
                  <a:pt x="1302" y="216"/>
                </a:cubicBezTo>
                <a:cubicBezTo>
                  <a:pt x="1302" y="215"/>
                  <a:pt x="1305" y="213"/>
                  <a:pt x="1308" y="211"/>
                </a:cubicBezTo>
                <a:cubicBezTo>
                  <a:pt x="1311" y="209"/>
                  <a:pt x="1312" y="208"/>
                  <a:pt x="1313" y="207"/>
                </a:cubicBezTo>
                <a:cubicBezTo>
                  <a:pt x="1313" y="205"/>
                  <a:pt x="1317" y="204"/>
                  <a:pt x="1317" y="203"/>
                </a:cubicBezTo>
                <a:cubicBezTo>
                  <a:pt x="1317" y="202"/>
                  <a:pt x="1322" y="199"/>
                  <a:pt x="1325" y="198"/>
                </a:cubicBezTo>
                <a:cubicBezTo>
                  <a:pt x="1329" y="198"/>
                  <a:pt x="1334" y="199"/>
                  <a:pt x="1335" y="200"/>
                </a:cubicBezTo>
                <a:cubicBezTo>
                  <a:pt x="1336" y="200"/>
                  <a:pt x="1336" y="200"/>
                  <a:pt x="1337" y="199"/>
                </a:cubicBezTo>
                <a:cubicBezTo>
                  <a:pt x="1337" y="199"/>
                  <a:pt x="1339" y="199"/>
                  <a:pt x="1341" y="199"/>
                </a:cubicBezTo>
                <a:cubicBezTo>
                  <a:pt x="1342" y="200"/>
                  <a:pt x="1342" y="199"/>
                  <a:pt x="1343" y="199"/>
                </a:cubicBezTo>
                <a:cubicBezTo>
                  <a:pt x="1344" y="199"/>
                  <a:pt x="1344" y="199"/>
                  <a:pt x="1345" y="199"/>
                </a:cubicBezTo>
                <a:cubicBezTo>
                  <a:pt x="1346" y="199"/>
                  <a:pt x="1348" y="200"/>
                  <a:pt x="1348" y="198"/>
                </a:cubicBezTo>
                <a:cubicBezTo>
                  <a:pt x="1349" y="196"/>
                  <a:pt x="1353" y="196"/>
                  <a:pt x="1354" y="197"/>
                </a:cubicBezTo>
                <a:cubicBezTo>
                  <a:pt x="1355" y="198"/>
                  <a:pt x="1356" y="199"/>
                  <a:pt x="1358" y="198"/>
                </a:cubicBezTo>
                <a:cubicBezTo>
                  <a:pt x="1359" y="197"/>
                  <a:pt x="1359" y="199"/>
                  <a:pt x="1360" y="199"/>
                </a:cubicBezTo>
                <a:cubicBezTo>
                  <a:pt x="1362" y="199"/>
                  <a:pt x="1361" y="201"/>
                  <a:pt x="1360" y="201"/>
                </a:cubicBezTo>
                <a:cubicBezTo>
                  <a:pt x="1358" y="200"/>
                  <a:pt x="1357" y="201"/>
                  <a:pt x="1358" y="202"/>
                </a:cubicBezTo>
                <a:cubicBezTo>
                  <a:pt x="1359" y="203"/>
                  <a:pt x="1360" y="202"/>
                  <a:pt x="1361" y="202"/>
                </a:cubicBezTo>
                <a:cubicBezTo>
                  <a:pt x="1362" y="202"/>
                  <a:pt x="1362" y="201"/>
                  <a:pt x="1363" y="201"/>
                </a:cubicBezTo>
                <a:cubicBezTo>
                  <a:pt x="1364" y="202"/>
                  <a:pt x="1366" y="202"/>
                  <a:pt x="1367" y="201"/>
                </a:cubicBezTo>
                <a:cubicBezTo>
                  <a:pt x="1368" y="200"/>
                  <a:pt x="1368" y="200"/>
                  <a:pt x="1369" y="201"/>
                </a:cubicBezTo>
                <a:cubicBezTo>
                  <a:pt x="1369" y="201"/>
                  <a:pt x="1370" y="201"/>
                  <a:pt x="1370" y="201"/>
                </a:cubicBezTo>
                <a:cubicBezTo>
                  <a:pt x="1371" y="200"/>
                  <a:pt x="1373" y="199"/>
                  <a:pt x="1374" y="200"/>
                </a:cubicBezTo>
                <a:cubicBezTo>
                  <a:pt x="1376" y="200"/>
                  <a:pt x="1375" y="198"/>
                  <a:pt x="1373" y="198"/>
                </a:cubicBezTo>
                <a:cubicBezTo>
                  <a:pt x="1371" y="198"/>
                  <a:pt x="1371" y="197"/>
                  <a:pt x="1372" y="195"/>
                </a:cubicBezTo>
                <a:cubicBezTo>
                  <a:pt x="1374" y="192"/>
                  <a:pt x="1377" y="191"/>
                  <a:pt x="1379" y="189"/>
                </a:cubicBezTo>
                <a:cubicBezTo>
                  <a:pt x="1381" y="188"/>
                  <a:pt x="1382" y="188"/>
                  <a:pt x="1382" y="187"/>
                </a:cubicBezTo>
                <a:cubicBezTo>
                  <a:pt x="1382" y="186"/>
                  <a:pt x="1383" y="183"/>
                  <a:pt x="1384" y="183"/>
                </a:cubicBezTo>
                <a:cubicBezTo>
                  <a:pt x="1384" y="183"/>
                  <a:pt x="1385" y="183"/>
                  <a:pt x="1386" y="183"/>
                </a:cubicBezTo>
                <a:cubicBezTo>
                  <a:pt x="1387" y="184"/>
                  <a:pt x="1390" y="184"/>
                  <a:pt x="1391" y="183"/>
                </a:cubicBezTo>
                <a:cubicBezTo>
                  <a:pt x="1393" y="182"/>
                  <a:pt x="1393" y="184"/>
                  <a:pt x="1394" y="184"/>
                </a:cubicBezTo>
                <a:cubicBezTo>
                  <a:pt x="1394" y="184"/>
                  <a:pt x="1395" y="184"/>
                  <a:pt x="1395" y="183"/>
                </a:cubicBezTo>
                <a:cubicBezTo>
                  <a:pt x="1396" y="183"/>
                  <a:pt x="1396" y="182"/>
                  <a:pt x="1397" y="183"/>
                </a:cubicBezTo>
                <a:cubicBezTo>
                  <a:pt x="1398" y="183"/>
                  <a:pt x="1395" y="185"/>
                  <a:pt x="1395" y="187"/>
                </a:cubicBezTo>
                <a:cubicBezTo>
                  <a:pt x="1394" y="189"/>
                  <a:pt x="1396" y="188"/>
                  <a:pt x="1397" y="188"/>
                </a:cubicBezTo>
                <a:cubicBezTo>
                  <a:pt x="1398" y="189"/>
                  <a:pt x="1396" y="190"/>
                  <a:pt x="1396" y="190"/>
                </a:cubicBezTo>
                <a:cubicBezTo>
                  <a:pt x="1396" y="191"/>
                  <a:pt x="1399" y="191"/>
                  <a:pt x="1401" y="188"/>
                </a:cubicBezTo>
                <a:cubicBezTo>
                  <a:pt x="1404" y="185"/>
                  <a:pt x="1407" y="184"/>
                  <a:pt x="1408" y="185"/>
                </a:cubicBezTo>
                <a:cubicBezTo>
                  <a:pt x="1410" y="185"/>
                  <a:pt x="1409" y="183"/>
                  <a:pt x="1409" y="180"/>
                </a:cubicBezTo>
                <a:cubicBezTo>
                  <a:pt x="1409" y="178"/>
                  <a:pt x="1415" y="177"/>
                  <a:pt x="1416" y="178"/>
                </a:cubicBezTo>
                <a:cubicBezTo>
                  <a:pt x="1418" y="179"/>
                  <a:pt x="1418" y="179"/>
                  <a:pt x="1416" y="179"/>
                </a:cubicBezTo>
                <a:cubicBezTo>
                  <a:pt x="1415" y="178"/>
                  <a:pt x="1413" y="180"/>
                  <a:pt x="1413" y="182"/>
                </a:cubicBezTo>
                <a:cubicBezTo>
                  <a:pt x="1413" y="184"/>
                  <a:pt x="1412" y="185"/>
                  <a:pt x="1413" y="186"/>
                </a:cubicBezTo>
                <a:cubicBezTo>
                  <a:pt x="1413" y="186"/>
                  <a:pt x="1411" y="187"/>
                  <a:pt x="1411" y="188"/>
                </a:cubicBezTo>
                <a:cubicBezTo>
                  <a:pt x="1411" y="188"/>
                  <a:pt x="1411" y="189"/>
                  <a:pt x="1410" y="189"/>
                </a:cubicBezTo>
                <a:cubicBezTo>
                  <a:pt x="1409" y="190"/>
                  <a:pt x="1405" y="190"/>
                  <a:pt x="1404" y="192"/>
                </a:cubicBezTo>
                <a:cubicBezTo>
                  <a:pt x="1404" y="194"/>
                  <a:pt x="1402" y="194"/>
                  <a:pt x="1401" y="196"/>
                </a:cubicBezTo>
                <a:cubicBezTo>
                  <a:pt x="1400" y="198"/>
                  <a:pt x="1396" y="199"/>
                  <a:pt x="1393" y="203"/>
                </a:cubicBezTo>
                <a:cubicBezTo>
                  <a:pt x="1390" y="207"/>
                  <a:pt x="1386" y="207"/>
                  <a:pt x="1386" y="208"/>
                </a:cubicBezTo>
                <a:cubicBezTo>
                  <a:pt x="1386" y="209"/>
                  <a:pt x="1383" y="208"/>
                  <a:pt x="1382" y="209"/>
                </a:cubicBezTo>
                <a:cubicBezTo>
                  <a:pt x="1381" y="209"/>
                  <a:pt x="1383" y="211"/>
                  <a:pt x="1381" y="214"/>
                </a:cubicBezTo>
                <a:cubicBezTo>
                  <a:pt x="1378" y="216"/>
                  <a:pt x="1377" y="220"/>
                  <a:pt x="1377" y="223"/>
                </a:cubicBezTo>
                <a:cubicBezTo>
                  <a:pt x="1377" y="227"/>
                  <a:pt x="1378" y="237"/>
                  <a:pt x="1379" y="239"/>
                </a:cubicBezTo>
                <a:cubicBezTo>
                  <a:pt x="1380" y="241"/>
                  <a:pt x="1380" y="245"/>
                  <a:pt x="1381" y="246"/>
                </a:cubicBezTo>
                <a:cubicBezTo>
                  <a:pt x="1381" y="247"/>
                  <a:pt x="1381" y="249"/>
                  <a:pt x="1382" y="249"/>
                </a:cubicBezTo>
                <a:cubicBezTo>
                  <a:pt x="1382" y="250"/>
                  <a:pt x="1385" y="247"/>
                  <a:pt x="1386" y="246"/>
                </a:cubicBezTo>
                <a:cubicBezTo>
                  <a:pt x="1388" y="244"/>
                  <a:pt x="1387" y="244"/>
                  <a:pt x="1388" y="243"/>
                </a:cubicBezTo>
                <a:cubicBezTo>
                  <a:pt x="1389" y="242"/>
                  <a:pt x="1389" y="240"/>
                  <a:pt x="1389" y="239"/>
                </a:cubicBezTo>
                <a:cubicBezTo>
                  <a:pt x="1390" y="238"/>
                  <a:pt x="1391" y="238"/>
                  <a:pt x="1392" y="237"/>
                </a:cubicBezTo>
                <a:cubicBezTo>
                  <a:pt x="1393" y="236"/>
                  <a:pt x="1394" y="237"/>
                  <a:pt x="1395" y="236"/>
                </a:cubicBezTo>
                <a:cubicBezTo>
                  <a:pt x="1396" y="236"/>
                  <a:pt x="1395" y="234"/>
                  <a:pt x="1395" y="233"/>
                </a:cubicBezTo>
                <a:cubicBezTo>
                  <a:pt x="1395" y="231"/>
                  <a:pt x="1397" y="230"/>
                  <a:pt x="1399" y="229"/>
                </a:cubicBezTo>
                <a:cubicBezTo>
                  <a:pt x="1400" y="228"/>
                  <a:pt x="1400" y="228"/>
                  <a:pt x="1401" y="229"/>
                </a:cubicBezTo>
                <a:cubicBezTo>
                  <a:pt x="1402" y="229"/>
                  <a:pt x="1403" y="229"/>
                  <a:pt x="1404" y="228"/>
                </a:cubicBezTo>
                <a:cubicBezTo>
                  <a:pt x="1406" y="226"/>
                  <a:pt x="1404" y="225"/>
                  <a:pt x="1403" y="224"/>
                </a:cubicBezTo>
                <a:cubicBezTo>
                  <a:pt x="1403" y="223"/>
                  <a:pt x="1405" y="219"/>
                  <a:pt x="1406" y="219"/>
                </a:cubicBezTo>
                <a:cubicBezTo>
                  <a:pt x="1407" y="218"/>
                  <a:pt x="1407" y="219"/>
                  <a:pt x="1408" y="219"/>
                </a:cubicBezTo>
                <a:cubicBezTo>
                  <a:pt x="1408" y="219"/>
                  <a:pt x="1409" y="219"/>
                  <a:pt x="1410" y="218"/>
                </a:cubicBezTo>
                <a:cubicBezTo>
                  <a:pt x="1411" y="217"/>
                  <a:pt x="1408" y="215"/>
                  <a:pt x="1408" y="216"/>
                </a:cubicBezTo>
                <a:cubicBezTo>
                  <a:pt x="1407" y="216"/>
                  <a:pt x="1406" y="212"/>
                  <a:pt x="1408" y="211"/>
                </a:cubicBezTo>
                <a:cubicBezTo>
                  <a:pt x="1410" y="209"/>
                  <a:pt x="1410" y="209"/>
                  <a:pt x="1408" y="209"/>
                </a:cubicBezTo>
                <a:cubicBezTo>
                  <a:pt x="1407" y="208"/>
                  <a:pt x="1407" y="209"/>
                  <a:pt x="1406" y="209"/>
                </a:cubicBezTo>
                <a:cubicBezTo>
                  <a:pt x="1405" y="209"/>
                  <a:pt x="1403" y="207"/>
                  <a:pt x="1405" y="204"/>
                </a:cubicBezTo>
                <a:cubicBezTo>
                  <a:pt x="1407" y="202"/>
                  <a:pt x="1408" y="202"/>
                  <a:pt x="1409" y="201"/>
                </a:cubicBezTo>
                <a:cubicBezTo>
                  <a:pt x="1409" y="199"/>
                  <a:pt x="1411" y="196"/>
                  <a:pt x="1412" y="195"/>
                </a:cubicBezTo>
                <a:cubicBezTo>
                  <a:pt x="1412" y="195"/>
                  <a:pt x="1413" y="195"/>
                  <a:pt x="1414" y="195"/>
                </a:cubicBezTo>
                <a:cubicBezTo>
                  <a:pt x="1415" y="195"/>
                  <a:pt x="1415" y="195"/>
                  <a:pt x="1416" y="195"/>
                </a:cubicBezTo>
                <a:cubicBezTo>
                  <a:pt x="1416" y="195"/>
                  <a:pt x="1416" y="195"/>
                  <a:pt x="1416" y="196"/>
                </a:cubicBezTo>
                <a:cubicBezTo>
                  <a:pt x="1416" y="196"/>
                  <a:pt x="1417" y="196"/>
                  <a:pt x="1417" y="196"/>
                </a:cubicBezTo>
                <a:cubicBezTo>
                  <a:pt x="1418" y="195"/>
                  <a:pt x="1420" y="192"/>
                  <a:pt x="1421" y="192"/>
                </a:cubicBezTo>
                <a:cubicBezTo>
                  <a:pt x="1423" y="192"/>
                  <a:pt x="1422" y="194"/>
                  <a:pt x="1422" y="195"/>
                </a:cubicBezTo>
                <a:cubicBezTo>
                  <a:pt x="1423" y="197"/>
                  <a:pt x="1424" y="195"/>
                  <a:pt x="1426" y="193"/>
                </a:cubicBezTo>
                <a:cubicBezTo>
                  <a:pt x="1429" y="191"/>
                  <a:pt x="1435" y="191"/>
                  <a:pt x="1437" y="192"/>
                </a:cubicBezTo>
                <a:cubicBezTo>
                  <a:pt x="1439" y="193"/>
                  <a:pt x="1439" y="195"/>
                  <a:pt x="1440" y="195"/>
                </a:cubicBezTo>
                <a:cubicBezTo>
                  <a:pt x="1442" y="195"/>
                  <a:pt x="1440" y="193"/>
                  <a:pt x="1442" y="193"/>
                </a:cubicBezTo>
                <a:cubicBezTo>
                  <a:pt x="1443" y="192"/>
                  <a:pt x="1446" y="190"/>
                  <a:pt x="1448" y="189"/>
                </a:cubicBezTo>
                <a:cubicBezTo>
                  <a:pt x="1450" y="188"/>
                  <a:pt x="1449" y="189"/>
                  <a:pt x="1450" y="187"/>
                </a:cubicBezTo>
                <a:cubicBezTo>
                  <a:pt x="1452" y="186"/>
                  <a:pt x="1453" y="187"/>
                  <a:pt x="1453" y="186"/>
                </a:cubicBezTo>
                <a:cubicBezTo>
                  <a:pt x="1453" y="185"/>
                  <a:pt x="1456" y="183"/>
                  <a:pt x="1460" y="183"/>
                </a:cubicBezTo>
                <a:cubicBezTo>
                  <a:pt x="1464" y="182"/>
                  <a:pt x="1469" y="179"/>
                  <a:pt x="1469" y="178"/>
                </a:cubicBezTo>
                <a:cubicBezTo>
                  <a:pt x="1469" y="177"/>
                  <a:pt x="1470" y="177"/>
                  <a:pt x="1471" y="178"/>
                </a:cubicBezTo>
                <a:cubicBezTo>
                  <a:pt x="1471" y="179"/>
                  <a:pt x="1472" y="178"/>
                  <a:pt x="1474" y="179"/>
                </a:cubicBezTo>
                <a:cubicBezTo>
                  <a:pt x="1476" y="179"/>
                  <a:pt x="1477" y="180"/>
                  <a:pt x="1479" y="178"/>
                </a:cubicBezTo>
                <a:cubicBezTo>
                  <a:pt x="1481" y="177"/>
                  <a:pt x="1479" y="176"/>
                  <a:pt x="1479" y="175"/>
                </a:cubicBezTo>
                <a:cubicBezTo>
                  <a:pt x="1479" y="174"/>
                  <a:pt x="1476" y="172"/>
                  <a:pt x="1476" y="171"/>
                </a:cubicBezTo>
                <a:cubicBezTo>
                  <a:pt x="1477" y="170"/>
                  <a:pt x="1474" y="166"/>
                  <a:pt x="1474" y="167"/>
                </a:cubicBezTo>
                <a:cubicBezTo>
                  <a:pt x="1473" y="168"/>
                  <a:pt x="1471" y="166"/>
                  <a:pt x="1471" y="165"/>
                </a:cubicBezTo>
                <a:cubicBezTo>
                  <a:pt x="1471" y="164"/>
                  <a:pt x="1471" y="163"/>
                  <a:pt x="1470" y="164"/>
                </a:cubicBezTo>
                <a:cubicBezTo>
                  <a:pt x="1469" y="165"/>
                  <a:pt x="1467" y="164"/>
                  <a:pt x="1466" y="163"/>
                </a:cubicBezTo>
                <a:cubicBezTo>
                  <a:pt x="1466" y="162"/>
                  <a:pt x="1468" y="161"/>
                  <a:pt x="1470" y="162"/>
                </a:cubicBezTo>
                <a:cubicBezTo>
                  <a:pt x="1472" y="163"/>
                  <a:pt x="1472" y="163"/>
                  <a:pt x="1473" y="164"/>
                </a:cubicBezTo>
                <a:cubicBezTo>
                  <a:pt x="1474" y="165"/>
                  <a:pt x="1476" y="164"/>
                  <a:pt x="1477" y="164"/>
                </a:cubicBezTo>
                <a:cubicBezTo>
                  <a:pt x="1479" y="163"/>
                  <a:pt x="1482" y="162"/>
                  <a:pt x="1483" y="161"/>
                </a:cubicBezTo>
                <a:cubicBezTo>
                  <a:pt x="1484" y="160"/>
                  <a:pt x="1483" y="159"/>
                  <a:pt x="1484" y="159"/>
                </a:cubicBezTo>
                <a:cubicBezTo>
                  <a:pt x="1486" y="158"/>
                  <a:pt x="1485" y="157"/>
                  <a:pt x="1484" y="156"/>
                </a:cubicBezTo>
                <a:cubicBezTo>
                  <a:pt x="1482" y="156"/>
                  <a:pt x="1483" y="154"/>
                  <a:pt x="1484" y="154"/>
                </a:cubicBezTo>
                <a:cubicBezTo>
                  <a:pt x="1485" y="154"/>
                  <a:pt x="1485" y="153"/>
                  <a:pt x="1485" y="153"/>
                </a:cubicBezTo>
                <a:cubicBezTo>
                  <a:pt x="1486" y="153"/>
                  <a:pt x="1486" y="153"/>
                  <a:pt x="1486" y="153"/>
                </a:cubicBezTo>
                <a:cubicBezTo>
                  <a:pt x="1486" y="153"/>
                  <a:pt x="1487" y="153"/>
                  <a:pt x="1488" y="153"/>
                </a:cubicBezTo>
                <a:cubicBezTo>
                  <a:pt x="1489" y="152"/>
                  <a:pt x="1488" y="154"/>
                  <a:pt x="1487" y="155"/>
                </a:cubicBezTo>
                <a:cubicBezTo>
                  <a:pt x="1486" y="156"/>
                  <a:pt x="1488" y="157"/>
                  <a:pt x="1489" y="158"/>
                </a:cubicBezTo>
                <a:cubicBezTo>
                  <a:pt x="1489" y="158"/>
                  <a:pt x="1492" y="159"/>
                  <a:pt x="1493" y="158"/>
                </a:cubicBezTo>
                <a:cubicBezTo>
                  <a:pt x="1495" y="157"/>
                  <a:pt x="1499" y="159"/>
                  <a:pt x="1500" y="160"/>
                </a:cubicBezTo>
                <a:cubicBezTo>
                  <a:pt x="1500" y="161"/>
                  <a:pt x="1501" y="163"/>
                  <a:pt x="1503" y="164"/>
                </a:cubicBezTo>
                <a:cubicBezTo>
                  <a:pt x="1505" y="165"/>
                  <a:pt x="1507" y="164"/>
                  <a:pt x="1507" y="165"/>
                </a:cubicBezTo>
                <a:cubicBezTo>
                  <a:pt x="1507" y="166"/>
                  <a:pt x="1508" y="167"/>
                  <a:pt x="1509" y="166"/>
                </a:cubicBezTo>
                <a:cubicBezTo>
                  <a:pt x="1510" y="166"/>
                  <a:pt x="1510" y="166"/>
                  <a:pt x="1510" y="167"/>
                </a:cubicBezTo>
                <a:cubicBezTo>
                  <a:pt x="1511" y="167"/>
                  <a:pt x="1511" y="167"/>
                  <a:pt x="1512" y="167"/>
                </a:cubicBezTo>
                <a:cubicBezTo>
                  <a:pt x="1512" y="166"/>
                  <a:pt x="1512" y="166"/>
                  <a:pt x="1513" y="166"/>
                </a:cubicBezTo>
                <a:cubicBezTo>
                  <a:pt x="1513" y="166"/>
                  <a:pt x="1513" y="167"/>
                  <a:pt x="1514" y="166"/>
                </a:cubicBezTo>
                <a:cubicBezTo>
                  <a:pt x="1515" y="165"/>
                  <a:pt x="1512" y="165"/>
                  <a:pt x="1512" y="164"/>
                </a:cubicBezTo>
                <a:cubicBezTo>
                  <a:pt x="1512" y="163"/>
                  <a:pt x="1513" y="164"/>
                  <a:pt x="1513" y="164"/>
                </a:cubicBezTo>
                <a:cubicBezTo>
                  <a:pt x="1514" y="164"/>
                  <a:pt x="1514" y="164"/>
                  <a:pt x="1514" y="164"/>
                </a:cubicBezTo>
                <a:cubicBezTo>
                  <a:pt x="1515" y="164"/>
                  <a:pt x="1514" y="162"/>
                  <a:pt x="1515" y="162"/>
                </a:cubicBezTo>
                <a:cubicBezTo>
                  <a:pt x="1515" y="162"/>
                  <a:pt x="1515" y="158"/>
                  <a:pt x="1514" y="158"/>
                </a:cubicBezTo>
                <a:cubicBezTo>
                  <a:pt x="1513" y="158"/>
                  <a:pt x="1514" y="156"/>
                  <a:pt x="1515" y="157"/>
                </a:cubicBezTo>
                <a:moveTo>
                  <a:pt x="847" y="523"/>
                </a:moveTo>
                <a:cubicBezTo>
                  <a:pt x="845" y="524"/>
                  <a:pt x="844" y="518"/>
                  <a:pt x="841" y="517"/>
                </a:cubicBezTo>
                <a:cubicBezTo>
                  <a:pt x="839" y="516"/>
                  <a:pt x="839" y="502"/>
                  <a:pt x="840" y="502"/>
                </a:cubicBezTo>
                <a:cubicBezTo>
                  <a:pt x="841" y="501"/>
                  <a:pt x="841" y="513"/>
                  <a:pt x="844" y="515"/>
                </a:cubicBezTo>
                <a:cubicBezTo>
                  <a:pt x="846" y="516"/>
                  <a:pt x="845" y="519"/>
                  <a:pt x="846" y="520"/>
                </a:cubicBezTo>
                <a:cubicBezTo>
                  <a:pt x="846" y="521"/>
                  <a:pt x="848" y="523"/>
                  <a:pt x="847" y="523"/>
                </a:cubicBezTo>
                <a:moveTo>
                  <a:pt x="865" y="548"/>
                </a:moveTo>
                <a:cubicBezTo>
                  <a:pt x="864" y="550"/>
                  <a:pt x="861" y="545"/>
                  <a:pt x="860" y="542"/>
                </a:cubicBezTo>
                <a:cubicBezTo>
                  <a:pt x="860" y="539"/>
                  <a:pt x="862" y="537"/>
                  <a:pt x="861" y="534"/>
                </a:cubicBezTo>
                <a:cubicBezTo>
                  <a:pt x="859" y="531"/>
                  <a:pt x="859" y="528"/>
                  <a:pt x="860" y="528"/>
                </a:cubicBezTo>
                <a:cubicBezTo>
                  <a:pt x="862" y="528"/>
                  <a:pt x="864" y="536"/>
                  <a:pt x="863" y="538"/>
                </a:cubicBezTo>
                <a:cubicBezTo>
                  <a:pt x="862" y="541"/>
                  <a:pt x="866" y="547"/>
                  <a:pt x="865" y="548"/>
                </a:cubicBezTo>
                <a:moveTo>
                  <a:pt x="854" y="487"/>
                </a:moveTo>
                <a:cubicBezTo>
                  <a:pt x="857" y="486"/>
                  <a:pt x="863" y="487"/>
                  <a:pt x="863" y="488"/>
                </a:cubicBezTo>
                <a:cubicBezTo>
                  <a:pt x="862" y="489"/>
                  <a:pt x="860" y="489"/>
                  <a:pt x="860" y="491"/>
                </a:cubicBezTo>
                <a:cubicBezTo>
                  <a:pt x="860" y="493"/>
                  <a:pt x="859" y="495"/>
                  <a:pt x="858" y="495"/>
                </a:cubicBezTo>
                <a:cubicBezTo>
                  <a:pt x="856" y="496"/>
                  <a:pt x="859" y="498"/>
                  <a:pt x="858" y="498"/>
                </a:cubicBezTo>
                <a:cubicBezTo>
                  <a:pt x="857" y="498"/>
                  <a:pt x="856" y="498"/>
                  <a:pt x="855" y="498"/>
                </a:cubicBezTo>
                <a:cubicBezTo>
                  <a:pt x="854" y="497"/>
                  <a:pt x="852" y="497"/>
                  <a:pt x="851" y="498"/>
                </a:cubicBezTo>
                <a:cubicBezTo>
                  <a:pt x="848" y="499"/>
                  <a:pt x="851" y="487"/>
                  <a:pt x="854" y="487"/>
                </a:cubicBezTo>
                <a:moveTo>
                  <a:pt x="950" y="303"/>
                </a:moveTo>
                <a:cubicBezTo>
                  <a:pt x="949" y="303"/>
                  <a:pt x="949" y="303"/>
                  <a:pt x="948" y="303"/>
                </a:cubicBezTo>
                <a:cubicBezTo>
                  <a:pt x="947" y="304"/>
                  <a:pt x="947" y="304"/>
                  <a:pt x="946" y="304"/>
                </a:cubicBezTo>
                <a:cubicBezTo>
                  <a:pt x="944" y="303"/>
                  <a:pt x="942" y="302"/>
                  <a:pt x="942" y="304"/>
                </a:cubicBezTo>
                <a:cubicBezTo>
                  <a:pt x="941" y="305"/>
                  <a:pt x="941" y="307"/>
                  <a:pt x="943" y="307"/>
                </a:cubicBezTo>
                <a:cubicBezTo>
                  <a:pt x="945" y="307"/>
                  <a:pt x="944" y="308"/>
                  <a:pt x="943" y="310"/>
                </a:cubicBezTo>
                <a:cubicBezTo>
                  <a:pt x="942" y="310"/>
                  <a:pt x="943" y="310"/>
                  <a:pt x="944" y="310"/>
                </a:cubicBezTo>
                <a:cubicBezTo>
                  <a:pt x="944" y="310"/>
                  <a:pt x="945" y="310"/>
                  <a:pt x="945" y="311"/>
                </a:cubicBezTo>
                <a:cubicBezTo>
                  <a:pt x="946" y="312"/>
                  <a:pt x="947" y="312"/>
                  <a:pt x="946" y="314"/>
                </a:cubicBezTo>
                <a:cubicBezTo>
                  <a:pt x="946" y="316"/>
                  <a:pt x="947" y="321"/>
                  <a:pt x="946" y="322"/>
                </a:cubicBezTo>
                <a:cubicBezTo>
                  <a:pt x="945" y="323"/>
                  <a:pt x="941" y="324"/>
                  <a:pt x="937" y="324"/>
                </a:cubicBezTo>
                <a:cubicBezTo>
                  <a:pt x="933" y="324"/>
                  <a:pt x="933" y="319"/>
                  <a:pt x="929" y="319"/>
                </a:cubicBezTo>
                <a:cubicBezTo>
                  <a:pt x="925" y="319"/>
                  <a:pt x="923" y="314"/>
                  <a:pt x="925" y="312"/>
                </a:cubicBezTo>
                <a:cubicBezTo>
                  <a:pt x="927" y="309"/>
                  <a:pt x="929" y="305"/>
                  <a:pt x="927" y="303"/>
                </a:cubicBezTo>
                <a:cubicBezTo>
                  <a:pt x="926" y="301"/>
                  <a:pt x="918" y="293"/>
                  <a:pt x="919" y="291"/>
                </a:cubicBezTo>
                <a:cubicBezTo>
                  <a:pt x="919" y="288"/>
                  <a:pt x="920" y="287"/>
                  <a:pt x="917" y="285"/>
                </a:cubicBezTo>
                <a:cubicBezTo>
                  <a:pt x="914" y="282"/>
                  <a:pt x="917" y="281"/>
                  <a:pt x="919" y="279"/>
                </a:cubicBezTo>
                <a:cubicBezTo>
                  <a:pt x="921" y="276"/>
                  <a:pt x="925" y="275"/>
                  <a:pt x="927" y="273"/>
                </a:cubicBezTo>
                <a:cubicBezTo>
                  <a:pt x="930" y="272"/>
                  <a:pt x="933" y="270"/>
                  <a:pt x="936" y="271"/>
                </a:cubicBezTo>
                <a:cubicBezTo>
                  <a:pt x="937" y="271"/>
                  <a:pt x="939" y="271"/>
                  <a:pt x="939" y="271"/>
                </a:cubicBezTo>
                <a:cubicBezTo>
                  <a:pt x="941" y="271"/>
                  <a:pt x="942" y="271"/>
                  <a:pt x="943" y="272"/>
                </a:cubicBezTo>
                <a:cubicBezTo>
                  <a:pt x="944" y="274"/>
                  <a:pt x="943" y="277"/>
                  <a:pt x="943" y="278"/>
                </a:cubicBezTo>
                <a:cubicBezTo>
                  <a:pt x="944" y="279"/>
                  <a:pt x="941" y="279"/>
                  <a:pt x="939" y="279"/>
                </a:cubicBezTo>
                <a:cubicBezTo>
                  <a:pt x="937" y="279"/>
                  <a:pt x="933" y="280"/>
                  <a:pt x="934" y="281"/>
                </a:cubicBezTo>
                <a:cubicBezTo>
                  <a:pt x="934" y="282"/>
                  <a:pt x="936" y="285"/>
                  <a:pt x="933" y="283"/>
                </a:cubicBezTo>
                <a:cubicBezTo>
                  <a:pt x="931" y="282"/>
                  <a:pt x="930" y="285"/>
                  <a:pt x="931" y="285"/>
                </a:cubicBezTo>
                <a:cubicBezTo>
                  <a:pt x="933" y="285"/>
                  <a:pt x="934" y="286"/>
                  <a:pt x="934" y="288"/>
                </a:cubicBezTo>
                <a:cubicBezTo>
                  <a:pt x="934" y="289"/>
                  <a:pt x="935" y="291"/>
                  <a:pt x="936" y="291"/>
                </a:cubicBezTo>
                <a:cubicBezTo>
                  <a:pt x="936" y="291"/>
                  <a:pt x="937" y="291"/>
                  <a:pt x="937" y="292"/>
                </a:cubicBezTo>
                <a:cubicBezTo>
                  <a:pt x="938" y="292"/>
                  <a:pt x="938" y="293"/>
                  <a:pt x="939" y="293"/>
                </a:cubicBezTo>
                <a:cubicBezTo>
                  <a:pt x="941" y="293"/>
                  <a:pt x="942" y="293"/>
                  <a:pt x="941" y="295"/>
                </a:cubicBezTo>
                <a:cubicBezTo>
                  <a:pt x="939" y="296"/>
                  <a:pt x="942" y="301"/>
                  <a:pt x="942" y="300"/>
                </a:cubicBezTo>
                <a:cubicBezTo>
                  <a:pt x="943" y="299"/>
                  <a:pt x="942" y="296"/>
                  <a:pt x="945" y="296"/>
                </a:cubicBezTo>
                <a:cubicBezTo>
                  <a:pt x="948" y="297"/>
                  <a:pt x="946" y="300"/>
                  <a:pt x="948" y="300"/>
                </a:cubicBezTo>
                <a:cubicBezTo>
                  <a:pt x="950" y="300"/>
                  <a:pt x="952" y="303"/>
                  <a:pt x="950" y="303"/>
                </a:cubicBezTo>
                <a:moveTo>
                  <a:pt x="975" y="285"/>
                </a:moveTo>
                <a:cubicBezTo>
                  <a:pt x="971" y="287"/>
                  <a:pt x="968" y="287"/>
                  <a:pt x="969" y="284"/>
                </a:cubicBezTo>
                <a:cubicBezTo>
                  <a:pt x="970" y="281"/>
                  <a:pt x="971" y="278"/>
                  <a:pt x="969" y="278"/>
                </a:cubicBezTo>
                <a:cubicBezTo>
                  <a:pt x="967" y="278"/>
                  <a:pt x="968" y="284"/>
                  <a:pt x="967" y="284"/>
                </a:cubicBezTo>
                <a:cubicBezTo>
                  <a:pt x="966" y="285"/>
                  <a:pt x="966" y="279"/>
                  <a:pt x="967" y="277"/>
                </a:cubicBezTo>
                <a:cubicBezTo>
                  <a:pt x="968" y="275"/>
                  <a:pt x="970" y="277"/>
                  <a:pt x="971" y="277"/>
                </a:cubicBezTo>
                <a:cubicBezTo>
                  <a:pt x="971" y="277"/>
                  <a:pt x="971" y="277"/>
                  <a:pt x="971" y="276"/>
                </a:cubicBezTo>
                <a:cubicBezTo>
                  <a:pt x="972" y="276"/>
                  <a:pt x="972" y="275"/>
                  <a:pt x="973" y="275"/>
                </a:cubicBezTo>
                <a:cubicBezTo>
                  <a:pt x="974" y="275"/>
                  <a:pt x="972" y="278"/>
                  <a:pt x="974" y="278"/>
                </a:cubicBezTo>
                <a:cubicBezTo>
                  <a:pt x="975" y="278"/>
                  <a:pt x="978" y="283"/>
                  <a:pt x="975" y="285"/>
                </a:cubicBezTo>
                <a:moveTo>
                  <a:pt x="979" y="274"/>
                </a:moveTo>
                <a:cubicBezTo>
                  <a:pt x="979" y="275"/>
                  <a:pt x="974" y="274"/>
                  <a:pt x="973" y="273"/>
                </a:cubicBezTo>
                <a:cubicBezTo>
                  <a:pt x="973" y="272"/>
                  <a:pt x="980" y="273"/>
                  <a:pt x="979" y="274"/>
                </a:cubicBezTo>
                <a:moveTo>
                  <a:pt x="1050" y="274"/>
                </a:moveTo>
                <a:cubicBezTo>
                  <a:pt x="1047" y="274"/>
                  <a:pt x="1039" y="272"/>
                  <a:pt x="1036" y="276"/>
                </a:cubicBezTo>
                <a:cubicBezTo>
                  <a:pt x="1033" y="279"/>
                  <a:pt x="1035" y="281"/>
                  <a:pt x="1034" y="281"/>
                </a:cubicBezTo>
                <a:cubicBezTo>
                  <a:pt x="1032" y="281"/>
                  <a:pt x="1031" y="276"/>
                  <a:pt x="1033" y="274"/>
                </a:cubicBezTo>
                <a:cubicBezTo>
                  <a:pt x="1035" y="272"/>
                  <a:pt x="1041" y="272"/>
                  <a:pt x="1044" y="272"/>
                </a:cubicBezTo>
                <a:cubicBezTo>
                  <a:pt x="1046" y="273"/>
                  <a:pt x="1049" y="273"/>
                  <a:pt x="1051" y="272"/>
                </a:cubicBezTo>
                <a:cubicBezTo>
                  <a:pt x="1053" y="272"/>
                  <a:pt x="1054" y="272"/>
                  <a:pt x="1055" y="272"/>
                </a:cubicBezTo>
                <a:cubicBezTo>
                  <a:pt x="1056" y="272"/>
                  <a:pt x="1054" y="274"/>
                  <a:pt x="1050" y="274"/>
                </a:cubicBezTo>
                <a:moveTo>
                  <a:pt x="1175" y="236"/>
                </a:moveTo>
                <a:cubicBezTo>
                  <a:pt x="1171" y="239"/>
                  <a:pt x="1164" y="240"/>
                  <a:pt x="1164" y="243"/>
                </a:cubicBezTo>
                <a:cubicBezTo>
                  <a:pt x="1164" y="245"/>
                  <a:pt x="1156" y="247"/>
                  <a:pt x="1155" y="245"/>
                </a:cubicBezTo>
                <a:cubicBezTo>
                  <a:pt x="1154" y="244"/>
                  <a:pt x="1161" y="244"/>
                  <a:pt x="1163" y="240"/>
                </a:cubicBezTo>
                <a:cubicBezTo>
                  <a:pt x="1165" y="237"/>
                  <a:pt x="1171" y="235"/>
                  <a:pt x="1174" y="230"/>
                </a:cubicBezTo>
                <a:cubicBezTo>
                  <a:pt x="1176" y="226"/>
                  <a:pt x="1178" y="221"/>
                  <a:pt x="1180" y="221"/>
                </a:cubicBezTo>
                <a:cubicBezTo>
                  <a:pt x="1181" y="221"/>
                  <a:pt x="1179" y="233"/>
                  <a:pt x="1175" y="236"/>
                </a:cubicBezTo>
                <a:moveTo>
                  <a:pt x="770" y="45"/>
                </a:moveTo>
                <a:cubicBezTo>
                  <a:pt x="772" y="45"/>
                  <a:pt x="768" y="47"/>
                  <a:pt x="768" y="49"/>
                </a:cubicBezTo>
                <a:cubicBezTo>
                  <a:pt x="767" y="50"/>
                  <a:pt x="771" y="52"/>
                  <a:pt x="772" y="53"/>
                </a:cubicBezTo>
                <a:cubicBezTo>
                  <a:pt x="774" y="55"/>
                  <a:pt x="777" y="55"/>
                  <a:pt x="778" y="54"/>
                </a:cubicBezTo>
                <a:cubicBezTo>
                  <a:pt x="779" y="53"/>
                  <a:pt x="779" y="50"/>
                  <a:pt x="781" y="50"/>
                </a:cubicBezTo>
                <a:cubicBezTo>
                  <a:pt x="782" y="51"/>
                  <a:pt x="781" y="49"/>
                  <a:pt x="783" y="49"/>
                </a:cubicBezTo>
                <a:cubicBezTo>
                  <a:pt x="784" y="48"/>
                  <a:pt x="784" y="50"/>
                  <a:pt x="783" y="51"/>
                </a:cubicBezTo>
                <a:cubicBezTo>
                  <a:pt x="782" y="52"/>
                  <a:pt x="785" y="52"/>
                  <a:pt x="787" y="51"/>
                </a:cubicBezTo>
                <a:cubicBezTo>
                  <a:pt x="788" y="49"/>
                  <a:pt x="789" y="51"/>
                  <a:pt x="788" y="52"/>
                </a:cubicBezTo>
                <a:cubicBezTo>
                  <a:pt x="788" y="54"/>
                  <a:pt x="785" y="53"/>
                  <a:pt x="783" y="55"/>
                </a:cubicBezTo>
                <a:cubicBezTo>
                  <a:pt x="782" y="56"/>
                  <a:pt x="778" y="55"/>
                  <a:pt x="777" y="57"/>
                </a:cubicBezTo>
                <a:cubicBezTo>
                  <a:pt x="775" y="59"/>
                  <a:pt x="778" y="59"/>
                  <a:pt x="781" y="58"/>
                </a:cubicBezTo>
                <a:cubicBezTo>
                  <a:pt x="783" y="58"/>
                  <a:pt x="787" y="58"/>
                  <a:pt x="789" y="58"/>
                </a:cubicBezTo>
                <a:cubicBezTo>
                  <a:pt x="791" y="58"/>
                  <a:pt x="788" y="59"/>
                  <a:pt x="785" y="59"/>
                </a:cubicBezTo>
                <a:cubicBezTo>
                  <a:pt x="782" y="59"/>
                  <a:pt x="781" y="60"/>
                  <a:pt x="781" y="60"/>
                </a:cubicBezTo>
                <a:cubicBezTo>
                  <a:pt x="782" y="61"/>
                  <a:pt x="781" y="61"/>
                  <a:pt x="780" y="61"/>
                </a:cubicBezTo>
                <a:cubicBezTo>
                  <a:pt x="779" y="60"/>
                  <a:pt x="777" y="60"/>
                  <a:pt x="777" y="61"/>
                </a:cubicBezTo>
                <a:cubicBezTo>
                  <a:pt x="777" y="63"/>
                  <a:pt x="781" y="64"/>
                  <a:pt x="782" y="65"/>
                </a:cubicBezTo>
                <a:cubicBezTo>
                  <a:pt x="782" y="65"/>
                  <a:pt x="783" y="65"/>
                  <a:pt x="784" y="65"/>
                </a:cubicBezTo>
                <a:cubicBezTo>
                  <a:pt x="785" y="65"/>
                  <a:pt x="785" y="65"/>
                  <a:pt x="786" y="65"/>
                </a:cubicBezTo>
                <a:cubicBezTo>
                  <a:pt x="787" y="66"/>
                  <a:pt x="784" y="66"/>
                  <a:pt x="784" y="67"/>
                </a:cubicBezTo>
                <a:cubicBezTo>
                  <a:pt x="783" y="67"/>
                  <a:pt x="787" y="68"/>
                  <a:pt x="787" y="69"/>
                </a:cubicBezTo>
                <a:cubicBezTo>
                  <a:pt x="788" y="70"/>
                  <a:pt x="790" y="69"/>
                  <a:pt x="790" y="68"/>
                </a:cubicBezTo>
                <a:cubicBezTo>
                  <a:pt x="790" y="66"/>
                  <a:pt x="792" y="61"/>
                  <a:pt x="795" y="60"/>
                </a:cubicBezTo>
                <a:cubicBezTo>
                  <a:pt x="798" y="59"/>
                  <a:pt x="796" y="58"/>
                  <a:pt x="796" y="57"/>
                </a:cubicBezTo>
                <a:cubicBezTo>
                  <a:pt x="797" y="55"/>
                  <a:pt x="799" y="56"/>
                  <a:pt x="798" y="55"/>
                </a:cubicBezTo>
                <a:cubicBezTo>
                  <a:pt x="798" y="54"/>
                  <a:pt x="798" y="53"/>
                  <a:pt x="800" y="52"/>
                </a:cubicBezTo>
                <a:cubicBezTo>
                  <a:pt x="802" y="50"/>
                  <a:pt x="803" y="51"/>
                  <a:pt x="805" y="50"/>
                </a:cubicBezTo>
                <a:cubicBezTo>
                  <a:pt x="807" y="49"/>
                  <a:pt x="808" y="51"/>
                  <a:pt x="806" y="51"/>
                </a:cubicBezTo>
                <a:cubicBezTo>
                  <a:pt x="804" y="51"/>
                  <a:pt x="805" y="54"/>
                  <a:pt x="807" y="54"/>
                </a:cubicBezTo>
                <a:cubicBezTo>
                  <a:pt x="808" y="55"/>
                  <a:pt x="807" y="55"/>
                  <a:pt x="808" y="56"/>
                </a:cubicBezTo>
                <a:cubicBezTo>
                  <a:pt x="809" y="56"/>
                  <a:pt x="809" y="58"/>
                  <a:pt x="807" y="60"/>
                </a:cubicBezTo>
                <a:cubicBezTo>
                  <a:pt x="806" y="62"/>
                  <a:pt x="808" y="62"/>
                  <a:pt x="811" y="61"/>
                </a:cubicBezTo>
                <a:cubicBezTo>
                  <a:pt x="815" y="59"/>
                  <a:pt x="813" y="62"/>
                  <a:pt x="814" y="63"/>
                </a:cubicBezTo>
                <a:cubicBezTo>
                  <a:pt x="815" y="64"/>
                  <a:pt x="818" y="62"/>
                  <a:pt x="819" y="60"/>
                </a:cubicBezTo>
                <a:cubicBezTo>
                  <a:pt x="821" y="58"/>
                  <a:pt x="823" y="59"/>
                  <a:pt x="823" y="58"/>
                </a:cubicBezTo>
                <a:cubicBezTo>
                  <a:pt x="823" y="57"/>
                  <a:pt x="821" y="56"/>
                  <a:pt x="820" y="57"/>
                </a:cubicBezTo>
                <a:cubicBezTo>
                  <a:pt x="818" y="58"/>
                  <a:pt x="815" y="57"/>
                  <a:pt x="816" y="56"/>
                </a:cubicBezTo>
                <a:cubicBezTo>
                  <a:pt x="817" y="55"/>
                  <a:pt x="817" y="54"/>
                  <a:pt x="815" y="55"/>
                </a:cubicBezTo>
                <a:cubicBezTo>
                  <a:pt x="814" y="55"/>
                  <a:pt x="811" y="54"/>
                  <a:pt x="812" y="53"/>
                </a:cubicBezTo>
                <a:cubicBezTo>
                  <a:pt x="814" y="53"/>
                  <a:pt x="811" y="51"/>
                  <a:pt x="810" y="51"/>
                </a:cubicBezTo>
                <a:cubicBezTo>
                  <a:pt x="808" y="51"/>
                  <a:pt x="809" y="50"/>
                  <a:pt x="809" y="48"/>
                </a:cubicBezTo>
                <a:cubicBezTo>
                  <a:pt x="809" y="47"/>
                  <a:pt x="805" y="47"/>
                  <a:pt x="806" y="47"/>
                </a:cubicBezTo>
                <a:cubicBezTo>
                  <a:pt x="807" y="46"/>
                  <a:pt x="804" y="45"/>
                  <a:pt x="804" y="46"/>
                </a:cubicBezTo>
                <a:cubicBezTo>
                  <a:pt x="803" y="47"/>
                  <a:pt x="802" y="47"/>
                  <a:pt x="802" y="46"/>
                </a:cubicBezTo>
                <a:cubicBezTo>
                  <a:pt x="802" y="44"/>
                  <a:pt x="799" y="45"/>
                  <a:pt x="798" y="45"/>
                </a:cubicBezTo>
                <a:cubicBezTo>
                  <a:pt x="797" y="45"/>
                  <a:pt x="798" y="42"/>
                  <a:pt x="796" y="42"/>
                </a:cubicBezTo>
                <a:cubicBezTo>
                  <a:pt x="796" y="41"/>
                  <a:pt x="795" y="42"/>
                  <a:pt x="794" y="42"/>
                </a:cubicBezTo>
                <a:cubicBezTo>
                  <a:pt x="794" y="43"/>
                  <a:pt x="793" y="43"/>
                  <a:pt x="793" y="43"/>
                </a:cubicBezTo>
                <a:cubicBezTo>
                  <a:pt x="792" y="43"/>
                  <a:pt x="794" y="41"/>
                  <a:pt x="794" y="40"/>
                </a:cubicBezTo>
                <a:cubicBezTo>
                  <a:pt x="795" y="39"/>
                  <a:pt x="790" y="37"/>
                  <a:pt x="790" y="39"/>
                </a:cubicBezTo>
                <a:cubicBezTo>
                  <a:pt x="789" y="40"/>
                  <a:pt x="788" y="37"/>
                  <a:pt x="787" y="37"/>
                </a:cubicBezTo>
                <a:cubicBezTo>
                  <a:pt x="786" y="36"/>
                  <a:pt x="787" y="38"/>
                  <a:pt x="786" y="39"/>
                </a:cubicBezTo>
                <a:cubicBezTo>
                  <a:pt x="786" y="39"/>
                  <a:pt x="784" y="40"/>
                  <a:pt x="786" y="41"/>
                </a:cubicBezTo>
                <a:cubicBezTo>
                  <a:pt x="787" y="42"/>
                  <a:pt x="789" y="46"/>
                  <a:pt x="788" y="47"/>
                </a:cubicBezTo>
                <a:cubicBezTo>
                  <a:pt x="788" y="48"/>
                  <a:pt x="784" y="44"/>
                  <a:pt x="784" y="42"/>
                </a:cubicBezTo>
                <a:cubicBezTo>
                  <a:pt x="784" y="40"/>
                  <a:pt x="781" y="38"/>
                  <a:pt x="781" y="39"/>
                </a:cubicBezTo>
                <a:cubicBezTo>
                  <a:pt x="780" y="41"/>
                  <a:pt x="779" y="41"/>
                  <a:pt x="779" y="43"/>
                </a:cubicBezTo>
                <a:cubicBezTo>
                  <a:pt x="780" y="44"/>
                  <a:pt x="778" y="45"/>
                  <a:pt x="778" y="44"/>
                </a:cubicBezTo>
                <a:cubicBezTo>
                  <a:pt x="778" y="42"/>
                  <a:pt x="776" y="41"/>
                  <a:pt x="775" y="41"/>
                </a:cubicBezTo>
                <a:cubicBezTo>
                  <a:pt x="774" y="41"/>
                  <a:pt x="777" y="40"/>
                  <a:pt x="778" y="40"/>
                </a:cubicBezTo>
                <a:cubicBezTo>
                  <a:pt x="780" y="39"/>
                  <a:pt x="777" y="38"/>
                  <a:pt x="776" y="39"/>
                </a:cubicBezTo>
                <a:cubicBezTo>
                  <a:pt x="775" y="39"/>
                  <a:pt x="775" y="39"/>
                  <a:pt x="774" y="39"/>
                </a:cubicBezTo>
                <a:cubicBezTo>
                  <a:pt x="773" y="39"/>
                  <a:pt x="773" y="39"/>
                  <a:pt x="772" y="39"/>
                </a:cubicBezTo>
                <a:cubicBezTo>
                  <a:pt x="772" y="40"/>
                  <a:pt x="771" y="39"/>
                  <a:pt x="769" y="39"/>
                </a:cubicBezTo>
                <a:cubicBezTo>
                  <a:pt x="769" y="39"/>
                  <a:pt x="768" y="39"/>
                  <a:pt x="768" y="40"/>
                </a:cubicBezTo>
                <a:cubicBezTo>
                  <a:pt x="767" y="40"/>
                  <a:pt x="766" y="41"/>
                  <a:pt x="766" y="41"/>
                </a:cubicBezTo>
                <a:cubicBezTo>
                  <a:pt x="765" y="40"/>
                  <a:pt x="764" y="43"/>
                  <a:pt x="766" y="45"/>
                </a:cubicBezTo>
                <a:cubicBezTo>
                  <a:pt x="767" y="46"/>
                  <a:pt x="768" y="46"/>
                  <a:pt x="769" y="45"/>
                </a:cubicBezTo>
                <a:cubicBezTo>
                  <a:pt x="769" y="45"/>
                  <a:pt x="770" y="44"/>
                  <a:pt x="770" y="45"/>
                </a:cubicBezTo>
                <a:moveTo>
                  <a:pt x="766" y="52"/>
                </a:moveTo>
                <a:cubicBezTo>
                  <a:pt x="768" y="52"/>
                  <a:pt x="768" y="54"/>
                  <a:pt x="770" y="54"/>
                </a:cubicBezTo>
                <a:cubicBezTo>
                  <a:pt x="770" y="54"/>
                  <a:pt x="768" y="52"/>
                  <a:pt x="767" y="51"/>
                </a:cubicBezTo>
                <a:cubicBezTo>
                  <a:pt x="765" y="49"/>
                  <a:pt x="766" y="48"/>
                  <a:pt x="764" y="48"/>
                </a:cubicBezTo>
                <a:cubicBezTo>
                  <a:pt x="762" y="49"/>
                  <a:pt x="765" y="52"/>
                  <a:pt x="766" y="52"/>
                </a:cubicBezTo>
                <a:moveTo>
                  <a:pt x="796" y="37"/>
                </a:moveTo>
                <a:cubicBezTo>
                  <a:pt x="797" y="38"/>
                  <a:pt x="795" y="38"/>
                  <a:pt x="796" y="39"/>
                </a:cubicBezTo>
                <a:cubicBezTo>
                  <a:pt x="798" y="40"/>
                  <a:pt x="802" y="40"/>
                  <a:pt x="806" y="39"/>
                </a:cubicBezTo>
                <a:cubicBezTo>
                  <a:pt x="809" y="39"/>
                  <a:pt x="811" y="39"/>
                  <a:pt x="811" y="39"/>
                </a:cubicBezTo>
                <a:cubicBezTo>
                  <a:pt x="813" y="40"/>
                  <a:pt x="802" y="41"/>
                  <a:pt x="803" y="42"/>
                </a:cubicBezTo>
                <a:cubicBezTo>
                  <a:pt x="803" y="43"/>
                  <a:pt x="812" y="44"/>
                  <a:pt x="813" y="43"/>
                </a:cubicBezTo>
                <a:cubicBezTo>
                  <a:pt x="813" y="43"/>
                  <a:pt x="815" y="45"/>
                  <a:pt x="818" y="45"/>
                </a:cubicBezTo>
                <a:cubicBezTo>
                  <a:pt x="821" y="45"/>
                  <a:pt x="820" y="44"/>
                  <a:pt x="822" y="44"/>
                </a:cubicBezTo>
                <a:cubicBezTo>
                  <a:pt x="825" y="44"/>
                  <a:pt x="828" y="43"/>
                  <a:pt x="828" y="41"/>
                </a:cubicBezTo>
                <a:cubicBezTo>
                  <a:pt x="828" y="40"/>
                  <a:pt x="834" y="39"/>
                  <a:pt x="834" y="37"/>
                </a:cubicBezTo>
                <a:cubicBezTo>
                  <a:pt x="833" y="35"/>
                  <a:pt x="831" y="35"/>
                  <a:pt x="829" y="35"/>
                </a:cubicBezTo>
                <a:cubicBezTo>
                  <a:pt x="827" y="35"/>
                  <a:pt x="826" y="35"/>
                  <a:pt x="825" y="35"/>
                </a:cubicBezTo>
                <a:cubicBezTo>
                  <a:pt x="824" y="34"/>
                  <a:pt x="820" y="33"/>
                  <a:pt x="819" y="34"/>
                </a:cubicBezTo>
                <a:cubicBezTo>
                  <a:pt x="818" y="36"/>
                  <a:pt x="817" y="36"/>
                  <a:pt x="817" y="36"/>
                </a:cubicBezTo>
                <a:cubicBezTo>
                  <a:pt x="816" y="35"/>
                  <a:pt x="817" y="32"/>
                  <a:pt x="814" y="33"/>
                </a:cubicBezTo>
                <a:cubicBezTo>
                  <a:pt x="812" y="34"/>
                  <a:pt x="814" y="37"/>
                  <a:pt x="813" y="37"/>
                </a:cubicBezTo>
                <a:cubicBezTo>
                  <a:pt x="813" y="37"/>
                  <a:pt x="810" y="36"/>
                  <a:pt x="810" y="35"/>
                </a:cubicBezTo>
                <a:cubicBezTo>
                  <a:pt x="810" y="34"/>
                  <a:pt x="809" y="35"/>
                  <a:pt x="809" y="35"/>
                </a:cubicBezTo>
                <a:cubicBezTo>
                  <a:pt x="808" y="35"/>
                  <a:pt x="807" y="36"/>
                  <a:pt x="807" y="35"/>
                </a:cubicBezTo>
                <a:cubicBezTo>
                  <a:pt x="806" y="33"/>
                  <a:pt x="803" y="32"/>
                  <a:pt x="802" y="32"/>
                </a:cubicBezTo>
                <a:cubicBezTo>
                  <a:pt x="801" y="32"/>
                  <a:pt x="803" y="33"/>
                  <a:pt x="802" y="34"/>
                </a:cubicBezTo>
                <a:cubicBezTo>
                  <a:pt x="802" y="35"/>
                  <a:pt x="800" y="33"/>
                  <a:pt x="799" y="33"/>
                </a:cubicBezTo>
                <a:cubicBezTo>
                  <a:pt x="798" y="33"/>
                  <a:pt x="800" y="35"/>
                  <a:pt x="799" y="36"/>
                </a:cubicBezTo>
                <a:cubicBezTo>
                  <a:pt x="799" y="36"/>
                  <a:pt x="797" y="33"/>
                  <a:pt x="796" y="33"/>
                </a:cubicBezTo>
                <a:cubicBezTo>
                  <a:pt x="795" y="33"/>
                  <a:pt x="795" y="35"/>
                  <a:pt x="794" y="35"/>
                </a:cubicBezTo>
                <a:cubicBezTo>
                  <a:pt x="793" y="35"/>
                  <a:pt x="796" y="36"/>
                  <a:pt x="796" y="37"/>
                </a:cubicBezTo>
                <a:moveTo>
                  <a:pt x="924" y="132"/>
                </a:moveTo>
                <a:cubicBezTo>
                  <a:pt x="927" y="135"/>
                  <a:pt x="930" y="131"/>
                  <a:pt x="932" y="131"/>
                </a:cubicBezTo>
                <a:cubicBezTo>
                  <a:pt x="933" y="130"/>
                  <a:pt x="931" y="129"/>
                  <a:pt x="928" y="128"/>
                </a:cubicBezTo>
                <a:cubicBezTo>
                  <a:pt x="925" y="127"/>
                  <a:pt x="921" y="130"/>
                  <a:pt x="924" y="132"/>
                </a:cubicBezTo>
                <a:moveTo>
                  <a:pt x="946" y="99"/>
                </a:moveTo>
                <a:cubicBezTo>
                  <a:pt x="946" y="100"/>
                  <a:pt x="945" y="101"/>
                  <a:pt x="943" y="101"/>
                </a:cubicBezTo>
                <a:cubicBezTo>
                  <a:pt x="940" y="101"/>
                  <a:pt x="944" y="102"/>
                  <a:pt x="944" y="104"/>
                </a:cubicBezTo>
                <a:cubicBezTo>
                  <a:pt x="944" y="105"/>
                  <a:pt x="942" y="104"/>
                  <a:pt x="942" y="106"/>
                </a:cubicBezTo>
                <a:cubicBezTo>
                  <a:pt x="941" y="108"/>
                  <a:pt x="937" y="106"/>
                  <a:pt x="936" y="109"/>
                </a:cubicBezTo>
                <a:cubicBezTo>
                  <a:pt x="936" y="112"/>
                  <a:pt x="939" y="111"/>
                  <a:pt x="941" y="111"/>
                </a:cubicBezTo>
                <a:cubicBezTo>
                  <a:pt x="943" y="112"/>
                  <a:pt x="940" y="113"/>
                  <a:pt x="941" y="115"/>
                </a:cubicBezTo>
                <a:cubicBezTo>
                  <a:pt x="943" y="116"/>
                  <a:pt x="944" y="115"/>
                  <a:pt x="943" y="113"/>
                </a:cubicBezTo>
                <a:cubicBezTo>
                  <a:pt x="942" y="111"/>
                  <a:pt x="948" y="114"/>
                  <a:pt x="946" y="116"/>
                </a:cubicBezTo>
                <a:cubicBezTo>
                  <a:pt x="944" y="117"/>
                  <a:pt x="949" y="118"/>
                  <a:pt x="952" y="119"/>
                </a:cubicBezTo>
                <a:cubicBezTo>
                  <a:pt x="954" y="119"/>
                  <a:pt x="963" y="121"/>
                  <a:pt x="963" y="119"/>
                </a:cubicBezTo>
                <a:cubicBezTo>
                  <a:pt x="963" y="117"/>
                  <a:pt x="960" y="116"/>
                  <a:pt x="957" y="113"/>
                </a:cubicBezTo>
                <a:cubicBezTo>
                  <a:pt x="954" y="111"/>
                  <a:pt x="953" y="106"/>
                  <a:pt x="956" y="104"/>
                </a:cubicBezTo>
                <a:cubicBezTo>
                  <a:pt x="959" y="102"/>
                  <a:pt x="956" y="102"/>
                  <a:pt x="959" y="99"/>
                </a:cubicBezTo>
                <a:cubicBezTo>
                  <a:pt x="962" y="97"/>
                  <a:pt x="960" y="95"/>
                  <a:pt x="963" y="95"/>
                </a:cubicBezTo>
                <a:cubicBezTo>
                  <a:pt x="965" y="95"/>
                  <a:pt x="962" y="93"/>
                  <a:pt x="965" y="92"/>
                </a:cubicBezTo>
                <a:cubicBezTo>
                  <a:pt x="967" y="92"/>
                  <a:pt x="968" y="89"/>
                  <a:pt x="968" y="88"/>
                </a:cubicBezTo>
                <a:cubicBezTo>
                  <a:pt x="967" y="87"/>
                  <a:pt x="970" y="88"/>
                  <a:pt x="972" y="87"/>
                </a:cubicBezTo>
                <a:cubicBezTo>
                  <a:pt x="973" y="85"/>
                  <a:pt x="976" y="86"/>
                  <a:pt x="977" y="84"/>
                </a:cubicBezTo>
                <a:cubicBezTo>
                  <a:pt x="978" y="82"/>
                  <a:pt x="993" y="77"/>
                  <a:pt x="1001" y="75"/>
                </a:cubicBezTo>
                <a:cubicBezTo>
                  <a:pt x="1009" y="73"/>
                  <a:pt x="1015" y="70"/>
                  <a:pt x="1012" y="68"/>
                </a:cubicBezTo>
                <a:cubicBezTo>
                  <a:pt x="1009" y="65"/>
                  <a:pt x="1001" y="68"/>
                  <a:pt x="999" y="70"/>
                </a:cubicBezTo>
                <a:cubicBezTo>
                  <a:pt x="997" y="72"/>
                  <a:pt x="994" y="71"/>
                  <a:pt x="992" y="72"/>
                </a:cubicBezTo>
                <a:cubicBezTo>
                  <a:pt x="990" y="73"/>
                  <a:pt x="986" y="74"/>
                  <a:pt x="983" y="72"/>
                </a:cubicBezTo>
                <a:cubicBezTo>
                  <a:pt x="982" y="72"/>
                  <a:pt x="981" y="72"/>
                  <a:pt x="980" y="73"/>
                </a:cubicBezTo>
                <a:cubicBezTo>
                  <a:pt x="979" y="73"/>
                  <a:pt x="978" y="74"/>
                  <a:pt x="977" y="74"/>
                </a:cubicBezTo>
                <a:cubicBezTo>
                  <a:pt x="976" y="74"/>
                  <a:pt x="975" y="74"/>
                  <a:pt x="975" y="75"/>
                </a:cubicBezTo>
                <a:cubicBezTo>
                  <a:pt x="974" y="75"/>
                  <a:pt x="973" y="75"/>
                  <a:pt x="972" y="75"/>
                </a:cubicBezTo>
                <a:cubicBezTo>
                  <a:pt x="970" y="75"/>
                  <a:pt x="967" y="77"/>
                  <a:pt x="966" y="78"/>
                </a:cubicBezTo>
                <a:cubicBezTo>
                  <a:pt x="966" y="79"/>
                  <a:pt x="963" y="79"/>
                  <a:pt x="963" y="80"/>
                </a:cubicBezTo>
                <a:cubicBezTo>
                  <a:pt x="963" y="81"/>
                  <a:pt x="961" y="82"/>
                  <a:pt x="959" y="81"/>
                </a:cubicBezTo>
                <a:cubicBezTo>
                  <a:pt x="958" y="80"/>
                  <a:pt x="957" y="82"/>
                  <a:pt x="958" y="84"/>
                </a:cubicBezTo>
                <a:cubicBezTo>
                  <a:pt x="960" y="86"/>
                  <a:pt x="955" y="86"/>
                  <a:pt x="956" y="87"/>
                </a:cubicBezTo>
                <a:cubicBezTo>
                  <a:pt x="957" y="88"/>
                  <a:pt x="954" y="88"/>
                  <a:pt x="955" y="89"/>
                </a:cubicBezTo>
                <a:cubicBezTo>
                  <a:pt x="955" y="91"/>
                  <a:pt x="953" y="91"/>
                  <a:pt x="951" y="91"/>
                </a:cubicBezTo>
                <a:cubicBezTo>
                  <a:pt x="949" y="92"/>
                  <a:pt x="948" y="94"/>
                  <a:pt x="951" y="94"/>
                </a:cubicBezTo>
                <a:cubicBezTo>
                  <a:pt x="953" y="95"/>
                  <a:pt x="949" y="95"/>
                  <a:pt x="949" y="97"/>
                </a:cubicBezTo>
                <a:cubicBezTo>
                  <a:pt x="950" y="99"/>
                  <a:pt x="946" y="97"/>
                  <a:pt x="946" y="99"/>
                </a:cubicBezTo>
                <a:moveTo>
                  <a:pt x="1018" y="100"/>
                </a:moveTo>
                <a:cubicBezTo>
                  <a:pt x="1019" y="100"/>
                  <a:pt x="1024" y="100"/>
                  <a:pt x="1024" y="99"/>
                </a:cubicBezTo>
                <a:cubicBezTo>
                  <a:pt x="1025" y="98"/>
                  <a:pt x="1023" y="97"/>
                  <a:pt x="1020" y="97"/>
                </a:cubicBezTo>
                <a:cubicBezTo>
                  <a:pt x="1017" y="97"/>
                  <a:pt x="1016" y="100"/>
                  <a:pt x="1018" y="100"/>
                </a:cubicBezTo>
                <a:moveTo>
                  <a:pt x="1054" y="102"/>
                </a:moveTo>
                <a:cubicBezTo>
                  <a:pt x="1056" y="103"/>
                  <a:pt x="1058" y="103"/>
                  <a:pt x="1058" y="101"/>
                </a:cubicBezTo>
                <a:cubicBezTo>
                  <a:pt x="1057" y="99"/>
                  <a:pt x="1053" y="101"/>
                  <a:pt x="1054" y="102"/>
                </a:cubicBezTo>
                <a:moveTo>
                  <a:pt x="917" y="32"/>
                </a:moveTo>
                <a:cubicBezTo>
                  <a:pt x="919" y="30"/>
                  <a:pt x="921" y="31"/>
                  <a:pt x="922" y="31"/>
                </a:cubicBezTo>
                <a:cubicBezTo>
                  <a:pt x="923" y="31"/>
                  <a:pt x="924" y="31"/>
                  <a:pt x="924" y="31"/>
                </a:cubicBezTo>
                <a:cubicBezTo>
                  <a:pt x="925" y="29"/>
                  <a:pt x="919" y="29"/>
                  <a:pt x="917" y="30"/>
                </a:cubicBezTo>
                <a:cubicBezTo>
                  <a:pt x="915" y="31"/>
                  <a:pt x="910" y="30"/>
                  <a:pt x="910" y="32"/>
                </a:cubicBezTo>
                <a:cubicBezTo>
                  <a:pt x="911" y="33"/>
                  <a:pt x="914" y="35"/>
                  <a:pt x="917" y="32"/>
                </a:cubicBezTo>
                <a:moveTo>
                  <a:pt x="929" y="31"/>
                </a:moveTo>
                <a:cubicBezTo>
                  <a:pt x="931" y="32"/>
                  <a:pt x="924" y="32"/>
                  <a:pt x="923" y="33"/>
                </a:cubicBezTo>
                <a:cubicBezTo>
                  <a:pt x="922" y="34"/>
                  <a:pt x="919" y="34"/>
                  <a:pt x="919" y="35"/>
                </a:cubicBezTo>
                <a:cubicBezTo>
                  <a:pt x="920" y="37"/>
                  <a:pt x="926" y="37"/>
                  <a:pt x="926" y="36"/>
                </a:cubicBezTo>
                <a:cubicBezTo>
                  <a:pt x="926" y="34"/>
                  <a:pt x="930" y="35"/>
                  <a:pt x="930" y="34"/>
                </a:cubicBezTo>
                <a:cubicBezTo>
                  <a:pt x="930" y="33"/>
                  <a:pt x="931" y="32"/>
                  <a:pt x="935" y="32"/>
                </a:cubicBezTo>
                <a:cubicBezTo>
                  <a:pt x="938" y="31"/>
                  <a:pt x="938" y="30"/>
                  <a:pt x="935" y="29"/>
                </a:cubicBezTo>
                <a:cubicBezTo>
                  <a:pt x="932" y="27"/>
                  <a:pt x="927" y="30"/>
                  <a:pt x="929" y="31"/>
                </a:cubicBezTo>
                <a:moveTo>
                  <a:pt x="964" y="29"/>
                </a:moveTo>
                <a:cubicBezTo>
                  <a:pt x="965" y="27"/>
                  <a:pt x="963" y="28"/>
                  <a:pt x="961" y="28"/>
                </a:cubicBezTo>
                <a:cubicBezTo>
                  <a:pt x="960" y="28"/>
                  <a:pt x="959" y="28"/>
                  <a:pt x="957" y="27"/>
                </a:cubicBezTo>
                <a:cubicBezTo>
                  <a:pt x="954" y="26"/>
                  <a:pt x="952" y="26"/>
                  <a:pt x="954" y="28"/>
                </a:cubicBezTo>
                <a:cubicBezTo>
                  <a:pt x="955" y="29"/>
                  <a:pt x="949" y="29"/>
                  <a:pt x="950" y="30"/>
                </a:cubicBezTo>
                <a:cubicBezTo>
                  <a:pt x="952" y="33"/>
                  <a:pt x="964" y="32"/>
                  <a:pt x="964" y="29"/>
                </a:cubicBezTo>
                <a:moveTo>
                  <a:pt x="962" y="27"/>
                </a:moveTo>
                <a:cubicBezTo>
                  <a:pt x="965" y="27"/>
                  <a:pt x="964" y="25"/>
                  <a:pt x="966" y="25"/>
                </a:cubicBezTo>
                <a:cubicBezTo>
                  <a:pt x="968" y="25"/>
                  <a:pt x="971" y="25"/>
                  <a:pt x="970" y="24"/>
                </a:cubicBezTo>
                <a:cubicBezTo>
                  <a:pt x="969" y="23"/>
                  <a:pt x="962" y="23"/>
                  <a:pt x="963" y="24"/>
                </a:cubicBezTo>
                <a:cubicBezTo>
                  <a:pt x="963" y="25"/>
                  <a:pt x="957" y="25"/>
                  <a:pt x="957" y="25"/>
                </a:cubicBezTo>
                <a:cubicBezTo>
                  <a:pt x="957" y="26"/>
                  <a:pt x="959" y="27"/>
                  <a:pt x="962" y="27"/>
                </a:cubicBezTo>
                <a:moveTo>
                  <a:pt x="947" y="35"/>
                </a:moveTo>
                <a:cubicBezTo>
                  <a:pt x="947" y="33"/>
                  <a:pt x="940" y="35"/>
                  <a:pt x="941" y="36"/>
                </a:cubicBezTo>
                <a:cubicBezTo>
                  <a:pt x="943" y="36"/>
                  <a:pt x="947" y="37"/>
                  <a:pt x="947" y="35"/>
                </a:cubicBezTo>
                <a:moveTo>
                  <a:pt x="963" y="33"/>
                </a:moveTo>
                <a:cubicBezTo>
                  <a:pt x="963" y="34"/>
                  <a:pt x="962" y="34"/>
                  <a:pt x="960" y="34"/>
                </a:cubicBezTo>
                <a:cubicBezTo>
                  <a:pt x="957" y="34"/>
                  <a:pt x="956" y="36"/>
                  <a:pt x="957" y="37"/>
                </a:cubicBezTo>
                <a:cubicBezTo>
                  <a:pt x="959" y="38"/>
                  <a:pt x="965" y="38"/>
                  <a:pt x="967" y="36"/>
                </a:cubicBezTo>
                <a:cubicBezTo>
                  <a:pt x="968" y="35"/>
                  <a:pt x="971" y="36"/>
                  <a:pt x="971" y="34"/>
                </a:cubicBezTo>
                <a:cubicBezTo>
                  <a:pt x="972" y="33"/>
                  <a:pt x="963" y="32"/>
                  <a:pt x="963" y="33"/>
                </a:cubicBezTo>
                <a:moveTo>
                  <a:pt x="984" y="31"/>
                </a:moveTo>
                <a:cubicBezTo>
                  <a:pt x="985" y="30"/>
                  <a:pt x="983" y="30"/>
                  <a:pt x="983" y="29"/>
                </a:cubicBezTo>
                <a:cubicBezTo>
                  <a:pt x="982" y="28"/>
                  <a:pt x="975" y="27"/>
                  <a:pt x="976" y="29"/>
                </a:cubicBezTo>
                <a:cubicBezTo>
                  <a:pt x="976" y="30"/>
                  <a:pt x="971" y="31"/>
                  <a:pt x="972" y="32"/>
                </a:cubicBezTo>
                <a:cubicBezTo>
                  <a:pt x="975" y="35"/>
                  <a:pt x="984" y="32"/>
                  <a:pt x="984" y="31"/>
                </a:cubicBezTo>
                <a:moveTo>
                  <a:pt x="994" y="30"/>
                </a:moveTo>
                <a:cubicBezTo>
                  <a:pt x="998" y="30"/>
                  <a:pt x="998" y="27"/>
                  <a:pt x="996" y="27"/>
                </a:cubicBezTo>
                <a:cubicBezTo>
                  <a:pt x="994" y="26"/>
                  <a:pt x="994" y="27"/>
                  <a:pt x="993" y="27"/>
                </a:cubicBezTo>
                <a:cubicBezTo>
                  <a:pt x="993" y="28"/>
                  <a:pt x="992" y="28"/>
                  <a:pt x="992" y="28"/>
                </a:cubicBezTo>
                <a:cubicBezTo>
                  <a:pt x="990" y="28"/>
                  <a:pt x="986" y="29"/>
                  <a:pt x="987" y="30"/>
                </a:cubicBezTo>
                <a:cubicBezTo>
                  <a:pt x="988" y="31"/>
                  <a:pt x="991" y="31"/>
                  <a:pt x="994" y="30"/>
                </a:cubicBezTo>
                <a:moveTo>
                  <a:pt x="1111" y="36"/>
                </a:moveTo>
                <a:cubicBezTo>
                  <a:pt x="1113" y="37"/>
                  <a:pt x="1112" y="38"/>
                  <a:pt x="1110" y="38"/>
                </a:cubicBezTo>
                <a:cubicBezTo>
                  <a:pt x="1107" y="38"/>
                  <a:pt x="1105" y="38"/>
                  <a:pt x="1107" y="39"/>
                </a:cubicBezTo>
                <a:cubicBezTo>
                  <a:pt x="1108" y="40"/>
                  <a:pt x="1108" y="41"/>
                  <a:pt x="1110" y="42"/>
                </a:cubicBezTo>
                <a:cubicBezTo>
                  <a:pt x="1113" y="42"/>
                  <a:pt x="1116" y="40"/>
                  <a:pt x="1115" y="39"/>
                </a:cubicBezTo>
                <a:cubicBezTo>
                  <a:pt x="1115" y="37"/>
                  <a:pt x="1125" y="36"/>
                  <a:pt x="1127" y="35"/>
                </a:cubicBezTo>
                <a:cubicBezTo>
                  <a:pt x="1130" y="34"/>
                  <a:pt x="1125" y="32"/>
                  <a:pt x="1128" y="32"/>
                </a:cubicBezTo>
                <a:cubicBezTo>
                  <a:pt x="1131" y="31"/>
                  <a:pt x="1130" y="30"/>
                  <a:pt x="1126" y="30"/>
                </a:cubicBezTo>
                <a:cubicBezTo>
                  <a:pt x="1123" y="29"/>
                  <a:pt x="1124" y="26"/>
                  <a:pt x="1123" y="25"/>
                </a:cubicBezTo>
                <a:cubicBezTo>
                  <a:pt x="1122" y="24"/>
                  <a:pt x="1122" y="26"/>
                  <a:pt x="1117" y="27"/>
                </a:cubicBezTo>
                <a:cubicBezTo>
                  <a:pt x="1113" y="28"/>
                  <a:pt x="1111" y="29"/>
                  <a:pt x="1112" y="30"/>
                </a:cubicBezTo>
                <a:cubicBezTo>
                  <a:pt x="1114" y="31"/>
                  <a:pt x="1112" y="33"/>
                  <a:pt x="1110" y="33"/>
                </a:cubicBezTo>
                <a:cubicBezTo>
                  <a:pt x="1109" y="33"/>
                  <a:pt x="1108" y="35"/>
                  <a:pt x="1111" y="36"/>
                </a:cubicBezTo>
                <a:moveTo>
                  <a:pt x="1117" y="40"/>
                </a:moveTo>
                <a:cubicBezTo>
                  <a:pt x="1117" y="41"/>
                  <a:pt x="1113" y="42"/>
                  <a:pt x="1114" y="43"/>
                </a:cubicBezTo>
                <a:cubicBezTo>
                  <a:pt x="1115" y="44"/>
                  <a:pt x="1116" y="44"/>
                  <a:pt x="1117" y="44"/>
                </a:cubicBezTo>
                <a:cubicBezTo>
                  <a:pt x="1119" y="44"/>
                  <a:pt x="1119" y="48"/>
                  <a:pt x="1122" y="47"/>
                </a:cubicBezTo>
                <a:cubicBezTo>
                  <a:pt x="1124" y="47"/>
                  <a:pt x="1130" y="50"/>
                  <a:pt x="1134" y="50"/>
                </a:cubicBezTo>
                <a:cubicBezTo>
                  <a:pt x="1137" y="50"/>
                  <a:pt x="1138" y="47"/>
                  <a:pt x="1137" y="46"/>
                </a:cubicBezTo>
                <a:cubicBezTo>
                  <a:pt x="1135" y="46"/>
                  <a:pt x="1136" y="45"/>
                  <a:pt x="1138" y="42"/>
                </a:cubicBezTo>
                <a:cubicBezTo>
                  <a:pt x="1140" y="39"/>
                  <a:pt x="1132" y="37"/>
                  <a:pt x="1132" y="39"/>
                </a:cubicBezTo>
                <a:cubicBezTo>
                  <a:pt x="1132" y="41"/>
                  <a:pt x="1130" y="38"/>
                  <a:pt x="1129" y="37"/>
                </a:cubicBezTo>
                <a:cubicBezTo>
                  <a:pt x="1128" y="36"/>
                  <a:pt x="1117" y="38"/>
                  <a:pt x="1117" y="40"/>
                </a:cubicBezTo>
                <a:moveTo>
                  <a:pt x="1137" y="57"/>
                </a:moveTo>
                <a:cubicBezTo>
                  <a:pt x="1138" y="58"/>
                  <a:pt x="1140" y="57"/>
                  <a:pt x="1143" y="57"/>
                </a:cubicBezTo>
                <a:cubicBezTo>
                  <a:pt x="1144" y="56"/>
                  <a:pt x="1146" y="56"/>
                  <a:pt x="1148" y="56"/>
                </a:cubicBezTo>
                <a:cubicBezTo>
                  <a:pt x="1152" y="56"/>
                  <a:pt x="1162" y="53"/>
                  <a:pt x="1163" y="51"/>
                </a:cubicBezTo>
                <a:cubicBezTo>
                  <a:pt x="1163" y="49"/>
                  <a:pt x="1159" y="49"/>
                  <a:pt x="1157" y="48"/>
                </a:cubicBezTo>
                <a:cubicBezTo>
                  <a:pt x="1155" y="46"/>
                  <a:pt x="1152" y="47"/>
                  <a:pt x="1151" y="49"/>
                </a:cubicBezTo>
                <a:cubicBezTo>
                  <a:pt x="1150" y="50"/>
                  <a:pt x="1149" y="49"/>
                  <a:pt x="1151" y="47"/>
                </a:cubicBezTo>
                <a:cubicBezTo>
                  <a:pt x="1154" y="44"/>
                  <a:pt x="1149" y="42"/>
                  <a:pt x="1149" y="44"/>
                </a:cubicBezTo>
                <a:cubicBezTo>
                  <a:pt x="1149" y="45"/>
                  <a:pt x="1144" y="44"/>
                  <a:pt x="1144" y="45"/>
                </a:cubicBezTo>
                <a:cubicBezTo>
                  <a:pt x="1144" y="47"/>
                  <a:pt x="1143" y="47"/>
                  <a:pt x="1143" y="49"/>
                </a:cubicBezTo>
                <a:cubicBezTo>
                  <a:pt x="1143" y="49"/>
                  <a:pt x="1142" y="49"/>
                  <a:pt x="1142" y="49"/>
                </a:cubicBezTo>
                <a:cubicBezTo>
                  <a:pt x="1141" y="49"/>
                  <a:pt x="1140" y="49"/>
                  <a:pt x="1140" y="51"/>
                </a:cubicBezTo>
                <a:cubicBezTo>
                  <a:pt x="1140" y="54"/>
                  <a:pt x="1135" y="56"/>
                  <a:pt x="1137" y="57"/>
                </a:cubicBezTo>
                <a:moveTo>
                  <a:pt x="1107" y="27"/>
                </a:moveTo>
                <a:cubicBezTo>
                  <a:pt x="1108" y="25"/>
                  <a:pt x="1099" y="26"/>
                  <a:pt x="1102" y="28"/>
                </a:cubicBezTo>
                <a:cubicBezTo>
                  <a:pt x="1102" y="28"/>
                  <a:pt x="1107" y="29"/>
                  <a:pt x="1107" y="27"/>
                </a:cubicBezTo>
                <a:moveTo>
                  <a:pt x="1191" y="89"/>
                </a:moveTo>
                <a:cubicBezTo>
                  <a:pt x="1190" y="90"/>
                  <a:pt x="1188" y="90"/>
                  <a:pt x="1188" y="91"/>
                </a:cubicBezTo>
                <a:cubicBezTo>
                  <a:pt x="1190" y="92"/>
                  <a:pt x="1196" y="91"/>
                  <a:pt x="1196" y="89"/>
                </a:cubicBezTo>
                <a:cubicBezTo>
                  <a:pt x="1196" y="87"/>
                  <a:pt x="1191" y="88"/>
                  <a:pt x="1191" y="89"/>
                </a:cubicBezTo>
                <a:moveTo>
                  <a:pt x="1325" y="99"/>
                </a:moveTo>
                <a:cubicBezTo>
                  <a:pt x="1327" y="99"/>
                  <a:pt x="1323" y="95"/>
                  <a:pt x="1319" y="94"/>
                </a:cubicBezTo>
                <a:cubicBezTo>
                  <a:pt x="1315" y="93"/>
                  <a:pt x="1312" y="96"/>
                  <a:pt x="1312" y="97"/>
                </a:cubicBezTo>
                <a:cubicBezTo>
                  <a:pt x="1313" y="99"/>
                  <a:pt x="1323" y="100"/>
                  <a:pt x="1325" y="99"/>
                </a:cubicBezTo>
                <a:moveTo>
                  <a:pt x="1315" y="91"/>
                </a:moveTo>
                <a:cubicBezTo>
                  <a:pt x="1315" y="89"/>
                  <a:pt x="1308" y="92"/>
                  <a:pt x="1311" y="93"/>
                </a:cubicBezTo>
                <a:cubicBezTo>
                  <a:pt x="1312" y="93"/>
                  <a:pt x="1315" y="93"/>
                  <a:pt x="1315" y="91"/>
                </a:cubicBezTo>
                <a:moveTo>
                  <a:pt x="1299" y="83"/>
                </a:moveTo>
                <a:cubicBezTo>
                  <a:pt x="1300" y="84"/>
                  <a:pt x="1301" y="85"/>
                  <a:pt x="1302" y="86"/>
                </a:cubicBezTo>
                <a:cubicBezTo>
                  <a:pt x="1303" y="87"/>
                  <a:pt x="1307" y="85"/>
                  <a:pt x="1308" y="85"/>
                </a:cubicBezTo>
                <a:cubicBezTo>
                  <a:pt x="1309" y="85"/>
                  <a:pt x="1309" y="85"/>
                  <a:pt x="1310" y="85"/>
                </a:cubicBezTo>
                <a:cubicBezTo>
                  <a:pt x="1310" y="86"/>
                  <a:pt x="1311" y="86"/>
                  <a:pt x="1312" y="86"/>
                </a:cubicBezTo>
                <a:cubicBezTo>
                  <a:pt x="1315" y="84"/>
                  <a:pt x="1317" y="85"/>
                  <a:pt x="1320" y="85"/>
                </a:cubicBezTo>
                <a:cubicBezTo>
                  <a:pt x="1323" y="85"/>
                  <a:pt x="1319" y="81"/>
                  <a:pt x="1320" y="80"/>
                </a:cubicBezTo>
                <a:cubicBezTo>
                  <a:pt x="1320" y="78"/>
                  <a:pt x="1323" y="79"/>
                  <a:pt x="1322" y="81"/>
                </a:cubicBezTo>
                <a:cubicBezTo>
                  <a:pt x="1321" y="82"/>
                  <a:pt x="1323" y="85"/>
                  <a:pt x="1327" y="85"/>
                </a:cubicBezTo>
                <a:cubicBezTo>
                  <a:pt x="1331" y="84"/>
                  <a:pt x="1328" y="82"/>
                  <a:pt x="1330" y="81"/>
                </a:cubicBezTo>
                <a:cubicBezTo>
                  <a:pt x="1332" y="80"/>
                  <a:pt x="1332" y="79"/>
                  <a:pt x="1329" y="77"/>
                </a:cubicBezTo>
                <a:cubicBezTo>
                  <a:pt x="1326" y="76"/>
                  <a:pt x="1323" y="77"/>
                  <a:pt x="1320" y="76"/>
                </a:cubicBezTo>
                <a:cubicBezTo>
                  <a:pt x="1317" y="74"/>
                  <a:pt x="1314" y="74"/>
                  <a:pt x="1314" y="77"/>
                </a:cubicBezTo>
                <a:cubicBezTo>
                  <a:pt x="1314" y="80"/>
                  <a:pt x="1309" y="74"/>
                  <a:pt x="1306" y="73"/>
                </a:cubicBezTo>
                <a:cubicBezTo>
                  <a:pt x="1303" y="72"/>
                  <a:pt x="1295" y="81"/>
                  <a:pt x="1299" y="83"/>
                </a:cubicBezTo>
                <a:moveTo>
                  <a:pt x="1337" y="83"/>
                </a:moveTo>
                <a:cubicBezTo>
                  <a:pt x="1340" y="83"/>
                  <a:pt x="1341" y="86"/>
                  <a:pt x="1347" y="86"/>
                </a:cubicBezTo>
                <a:cubicBezTo>
                  <a:pt x="1353" y="87"/>
                  <a:pt x="1357" y="86"/>
                  <a:pt x="1357" y="84"/>
                </a:cubicBezTo>
                <a:cubicBezTo>
                  <a:pt x="1357" y="83"/>
                  <a:pt x="1352" y="81"/>
                  <a:pt x="1350" y="82"/>
                </a:cubicBezTo>
                <a:cubicBezTo>
                  <a:pt x="1349" y="83"/>
                  <a:pt x="1349" y="82"/>
                  <a:pt x="1348" y="82"/>
                </a:cubicBezTo>
                <a:cubicBezTo>
                  <a:pt x="1347" y="81"/>
                  <a:pt x="1346" y="81"/>
                  <a:pt x="1345" y="81"/>
                </a:cubicBezTo>
                <a:cubicBezTo>
                  <a:pt x="1343" y="82"/>
                  <a:pt x="1341" y="82"/>
                  <a:pt x="1340" y="80"/>
                </a:cubicBezTo>
                <a:cubicBezTo>
                  <a:pt x="1339" y="78"/>
                  <a:pt x="1335" y="83"/>
                  <a:pt x="1337" y="83"/>
                </a:cubicBezTo>
                <a:moveTo>
                  <a:pt x="1477" y="118"/>
                </a:moveTo>
                <a:cubicBezTo>
                  <a:pt x="1478" y="119"/>
                  <a:pt x="1479" y="118"/>
                  <a:pt x="1480" y="118"/>
                </a:cubicBezTo>
                <a:cubicBezTo>
                  <a:pt x="1481" y="118"/>
                  <a:pt x="1482" y="117"/>
                  <a:pt x="1483" y="118"/>
                </a:cubicBezTo>
                <a:cubicBezTo>
                  <a:pt x="1485" y="119"/>
                  <a:pt x="1490" y="117"/>
                  <a:pt x="1492" y="117"/>
                </a:cubicBezTo>
                <a:cubicBezTo>
                  <a:pt x="1494" y="117"/>
                  <a:pt x="1493" y="114"/>
                  <a:pt x="1487" y="113"/>
                </a:cubicBezTo>
                <a:cubicBezTo>
                  <a:pt x="1481" y="113"/>
                  <a:pt x="1474" y="117"/>
                  <a:pt x="1477" y="118"/>
                </a:cubicBezTo>
                <a:moveTo>
                  <a:pt x="1523" y="171"/>
                </a:moveTo>
                <a:cubicBezTo>
                  <a:pt x="1522" y="172"/>
                  <a:pt x="1516" y="172"/>
                  <a:pt x="1517" y="173"/>
                </a:cubicBezTo>
                <a:cubicBezTo>
                  <a:pt x="1518" y="174"/>
                  <a:pt x="1523" y="174"/>
                  <a:pt x="1525" y="175"/>
                </a:cubicBezTo>
                <a:cubicBezTo>
                  <a:pt x="1527" y="176"/>
                  <a:pt x="1530" y="175"/>
                  <a:pt x="1530" y="174"/>
                </a:cubicBezTo>
                <a:cubicBezTo>
                  <a:pt x="1530" y="173"/>
                  <a:pt x="1523" y="171"/>
                  <a:pt x="1523" y="171"/>
                </a:cubicBezTo>
                <a:moveTo>
                  <a:pt x="1319" y="248"/>
                </a:moveTo>
                <a:cubicBezTo>
                  <a:pt x="1320" y="250"/>
                  <a:pt x="1318" y="262"/>
                  <a:pt x="1319" y="264"/>
                </a:cubicBezTo>
                <a:cubicBezTo>
                  <a:pt x="1320" y="266"/>
                  <a:pt x="1317" y="275"/>
                  <a:pt x="1318" y="276"/>
                </a:cubicBezTo>
                <a:cubicBezTo>
                  <a:pt x="1320" y="278"/>
                  <a:pt x="1319" y="273"/>
                  <a:pt x="1321" y="273"/>
                </a:cubicBezTo>
                <a:cubicBezTo>
                  <a:pt x="1323" y="273"/>
                  <a:pt x="1323" y="276"/>
                  <a:pt x="1324" y="276"/>
                </a:cubicBezTo>
                <a:cubicBezTo>
                  <a:pt x="1325" y="277"/>
                  <a:pt x="1325" y="275"/>
                  <a:pt x="1325" y="274"/>
                </a:cubicBezTo>
                <a:cubicBezTo>
                  <a:pt x="1325" y="273"/>
                  <a:pt x="1324" y="272"/>
                  <a:pt x="1324" y="272"/>
                </a:cubicBezTo>
                <a:cubicBezTo>
                  <a:pt x="1322" y="273"/>
                  <a:pt x="1321" y="269"/>
                  <a:pt x="1321" y="267"/>
                </a:cubicBezTo>
                <a:cubicBezTo>
                  <a:pt x="1320" y="265"/>
                  <a:pt x="1322" y="263"/>
                  <a:pt x="1322" y="260"/>
                </a:cubicBezTo>
                <a:cubicBezTo>
                  <a:pt x="1322" y="258"/>
                  <a:pt x="1325" y="258"/>
                  <a:pt x="1327" y="260"/>
                </a:cubicBezTo>
                <a:cubicBezTo>
                  <a:pt x="1329" y="262"/>
                  <a:pt x="1329" y="261"/>
                  <a:pt x="1328" y="259"/>
                </a:cubicBezTo>
                <a:cubicBezTo>
                  <a:pt x="1328" y="258"/>
                  <a:pt x="1325" y="248"/>
                  <a:pt x="1324" y="244"/>
                </a:cubicBezTo>
                <a:cubicBezTo>
                  <a:pt x="1323" y="241"/>
                  <a:pt x="1326" y="237"/>
                  <a:pt x="1323" y="235"/>
                </a:cubicBezTo>
                <a:cubicBezTo>
                  <a:pt x="1321" y="233"/>
                  <a:pt x="1322" y="229"/>
                  <a:pt x="1321" y="230"/>
                </a:cubicBezTo>
                <a:cubicBezTo>
                  <a:pt x="1319" y="231"/>
                  <a:pt x="1321" y="234"/>
                  <a:pt x="1319" y="235"/>
                </a:cubicBezTo>
                <a:cubicBezTo>
                  <a:pt x="1317" y="235"/>
                  <a:pt x="1319" y="237"/>
                  <a:pt x="1318" y="239"/>
                </a:cubicBezTo>
                <a:cubicBezTo>
                  <a:pt x="1317" y="242"/>
                  <a:pt x="1318" y="245"/>
                  <a:pt x="1319" y="248"/>
                </a:cubicBezTo>
                <a:moveTo>
                  <a:pt x="1312" y="291"/>
                </a:moveTo>
                <a:cubicBezTo>
                  <a:pt x="1310" y="292"/>
                  <a:pt x="1312" y="293"/>
                  <a:pt x="1310" y="294"/>
                </a:cubicBezTo>
                <a:cubicBezTo>
                  <a:pt x="1308" y="295"/>
                  <a:pt x="1309" y="296"/>
                  <a:pt x="1309" y="296"/>
                </a:cubicBezTo>
                <a:cubicBezTo>
                  <a:pt x="1310" y="297"/>
                  <a:pt x="1310" y="298"/>
                  <a:pt x="1309" y="300"/>
                </a:cubicBezTo>
                <a:cubicBezTo>
                  <a:pt x="1309" y="301"/>
                  <a:pt x="1311" y="300"/>
                  <a:pt x="1312" y="299"/>
                </a:cubicBezTo>
                <a:cubicBezTo>
                  <a:pt x="1312" y="298"/>
                  <a:pt x="1313" y="298"/>
                  <a:pt x="1313" y="298"/>
                </a:cubicBezTo>
                <a:cubicBezTo>
                  <a:pt x="1313" y="299"/>
                  <a:pt x="1314" y="299"/>
                  <a:pt x="1314" y="298"/>
                </a:cubicBezTo>
                <a:cubicBezTo>
                  <a:pt x="1314" y="297"/>
                  <a:pt x="1311" y="296"/>
                  <a:pt x="1311" y="295"/>
                </a:cubicBezTo>
                <a:cubicBezTo>
                  <a:pt x="1311" y="294"/>
                  <a:pt x="1312" y="295"/>
                  <a:pt x="1313" y="295"/>
                </a:cubicBezTo>
                <a:cubicBezTo>
                  <a:pt x="1313" y="295"/>
                  <a:pt x="1314" y="295"/>
                  <a:pt x="1315" y="295"/>
                </a:cubicBezTo>
                <a:cubicBezTo>
                  <a:pt x="1316" y="294"/>
                  <a:pt x="1319" y="295"/>
                  <a:pt x="1321" y="296"/>
                </a:cubicBezTo>
                <a:cubicBezTo>
                  <a:pt x="1323" y="298"/>
                  <a:pt x="1324" y="297"/>
                  <a:pt x="1324" y="295"/>
                </a:cubicBezTo>
                <a:cubicBezTo>
                  <a:pt x="1324" y="293"/>
                  <a:pt x="1327" y="292"/>
                  <a:pt x="1330" y="292"/>
                </a:cubicBezTo>
                <a:cubicBezTo>
                  <a:pt x="1333" y="292"/>
                  <a:pt x="1333" y="291"/>
                  <a:pt x="1332" y="290"/>
                </a:cubicBezTo>
                <a:cubicBezTo>
                  <a:pt x="1332" y="290"/>
                  <a:pt x="1337" y="286"/>
                  <a:pt x="1337" y="285"/>
                </a:cubicBezTo>
                <a:cubicBezTo>
                  <a:pt x="1337" y="284"/>
                  <a:pt x="1336" y="285"/>
                  <a:pt x="1335" y="286"/>
                </a:cubicBezTo>
                <a:cubicBezTo>
                  <a:pt x="1335" y="286"/>
                  <a:pt x="1334" y="287"/>
                  <a:pt x="1333" y="286"/>
                </a:cubicBezTo>
                <a:cubicBezTo>
                  <a:pt x="1332" y="285"/>
                  <a:pt x="1331" y="287"/>
                  <a:pt x="1329" y="287"/>
                </a:cubicBezTo>
                <a:cubicBezTo>
                  <a:pt x="1327" y="287"/>
                  <a:pt x="1321" y="283"/>
                  <a:pt x="1320" y="280"/>
                </a:cubicBezTo>
                <a:cubicBezTo>
                  <a:pt x="1318" y="278"/>
                  <a:pt x="1316" y="280"/>
                  <a:pt x="1317" y="282"/>
                </a:cubicBezTo>
                <a:cubicBezTo>
                  <a:pt x="1318" y="283"/>
                  <a:pt x="1317" y="284"/>
                  <a:pt x="1317" y="286"/>
                </a:cubicBezTo>
                <a:cubicBezTo>
                  <a:pt x="1317" y="288"/>
                  <a:pt x="1315" y="288"/>
                  <a:pt x="1315" y="290"/>
                </a:cubicBezTo>
                <a:cubicBezTo>
                  <a:pt x="1316" y="291"/>
                  <a:pt x="1313" y="291"/>
                  <a:pt x="1312" y="291"/>
                </a:cubicBezTo>
                <a:moveTo>
                  <a:pt x="1289" y="329"/>
                </a:moveTo>
                <a:cubicBezTo>
                  <a:pt x="1290" y="328"/>
                  <a:pt x="1287" y="328"/>
                  <a:pt x="1284" y="330"/>
                </a:cubicBezTo>
                <a:cubicBezTo>
                  <a:pt x="1283" y="330"/>
                  <a:pt x="1282" y="330"/>
                  <a:pt x="1281" y="330"/>
                </a:cubicBezTo>
                <a:cubicBezTo>
                  <a:pt x="1280" y="329"/>
                  <a:pt x="1279" y="329"/>
                  <a:pt x="1278" y="330"/>
                </a:cubicBezTo>
                <a:cubicBezTo>
                  <a:pt x="1276" y="332"/>
                  <a:pt x="1274" y="334"/>
                  <a:pt x="1272" y="335"/>
                </a:cubicBezTo>
                <a:cubicBezTo>
                  <a:pt x="1269" y="335"/>
                  <a:pt x="1271" y="338"/>
                  <a:pt x="1272" y="337"/>
                </a:cubicBezTo>
                <a:cubicBezTo>
                  <a:pt x="1273" y="337"/>
                  <a:pt x="1275" y="337"/>
                  <a:pt x="1276" y="336"/>
                </a:cubicBezTo>
                <a:cubicBezTo>
                  <a:pt x="1277" y="335"/>
                  <a:pt x="1283" y="334"/>
                  <a:pt x="1287" y="334"/>
                </a:cubicBezTo>
                <a:cubicBezTo>
                  <a:pt x="1291" y="333"/>
                  <a:pt x="1288" y="335"/>
                  <a:pt x="1289" y="337"/>
                </a:cubicBezTo>
                <a:cubicBezTo>
                  <a:pt x="1289" y="339"/>
                  <a:pt x="1292" y="339"/>
                  <a:pt x="1294" y="337"/>
                </a:cubicBezTo>
                <a:cubicBezTo>
                  <a:pt x="1295" y="335"/>
                  <a:pt x="1297" y="335"/>
                  <a:pt x="1295" y="334"/>
                </a:cubicBezTo>
                <a:cubicBezTo>
                  <a:pt x="1294" y="333"/>
                  <a:pt x="1295" y="332"/>
                  <a:pt x="1296" y="334"/>
                </a:cubicBezTo>
                <a:cubicBezTo>
                  <a:pt x="1297" y="335"/>
                  <a:pt x="1301" y="335"/>
                  <a:pt x="1302" y="333"/>
                </a:cubicBezTo>
                <a:cubicBezTo>
                  <a:pt x="1303" y="332"/>
                  <a:pt x="1303" y="332"/>
                  <a:pt x="1304" y="333"/>
                </a:cubicBezTo>
                <a:cubicBezTo>
                  <a:pt x="1304" y="333"/>
                  <a:pt x="1304" y="333"/>
                  <a:pt x="1305" y="333"/>
                </a:cubicBezTo>
                <a:cubicBezTo>
                  <a:pt x="1306" y="333"/>
                  <a:pt x="1307" y="330"/>
                  <a:pt x="1307" y="331"/>
                </a:cubicBezTo>
                <a:cubicBezTo>
                  <a:pt x="1308" y="332"/>
                  <a:pt x="1310" y="332"/>
                  <a:pt x="1311" y="330"/>
                </a:cubicBezTo>
                <a:cubicBezTo>
                  <a:pt x="1313" y="329"/>
                  <a:pt x="1312" y="326"/>
                  <a:pt x="1313" y="324"/>
                </a:cubicBezTo>
                <a:cubicBezTo>
                  <a:pt x="1314" y="323"/>
                  <a:pt x="1315" y="320"/>
                  <a:pt x="1314" y="318"/>
                </a:cubicBezTo>
                <a:cubicBezTo>
                  <a:pt x="1313" y="316"/>
                  <a:pt x="1316" y="315"/>
                  <a:pt x="1317" y="313"/>
                </a:cubicBezTo>
                <a:cubicBezTo>
                  <a:pt x="1319" y="312"/>
                  <a:pt x="1316" y="304"/>
                  <a:pt x="1315" y="302"/>
                </a:cubicBezTo>
                <a:cubicBezTo>
                  <a:pt x="1315" y="300"/>
                  <a:pt x="1311" y="303"/>
                  <a:pt x="1310" y="303"/>
                </a:cubicBezTo>
                <a:cubicBezTo>
                  <a:pt x="1309" y="304"/>
                  <a:pt x="1308" y="308"/>
                  <a:pt x="1309" y="309"/>
                </a:cubicBezTo>
                <a:cubicBezTo>
                  <a:pt x="1311" y="310"/>
                  <a:pt x="1307" y="312"/>
                  <a:pt x="1307" y="315"/>
                </a:cubicBezTo>
                <a:cubicBezTo>
                  <a:pt x="1307" y="317"/>
                  <a:pt x="1305" y="317"/>
                  <a:pt x="1305" y="319"/>
                </a:cubicBezTo>
                <a:cubicBezTo>
                  <a:pt x="1304" y="321"/>
                  <a:pt x="1303" y="320"/>
                  <a:pt x="1301" y="322"/>
                </a:cubicBezTo>
                <a:cubicBezTo>
                  <a:pt x="1299" y="323"/>
                  <a:pt x="1297" y="322"/>
                  <a:pt x="1298" y="320"/>
                </a:cubicBezTo>
                <a:cubicBezTo>
                  <a:pt x="1298" y="319"/>
                  <a:pt x="1295" y="321"/>
                  <a:pt x="1295" y="324"/>
                </a:cubicBezTo>
                <a:cubicBezTo>
                  <a:pt x="1295" y="327"/>
                  <a:pt x="1291" y="327"/>
                  <a:pt x="1292" y="328"/>
                </a:cubicBezTo>
                <a:cubicBezTo>
                  <a:pt x="1293" y="329"/>
                  <a:pt x="1289" y="330"/>
                  <a:pt x="1289" y="329"/>
                </a:cubicBezTo>
                <a:moveTo>
                  <a:pt x="1280" y="342"/>
                </a:moveTo>
                <a:cubicBezTo>
                  <a:pt x="1281" y="340"/>
                  <a:pt x="1283" y="340"/>
                  <a:pt x="1284" y="340"/>
                </a:cubicBezTo>
                <a:cubicBezTo>
                  <a:pt x="1285" y="341"/>
                  <a:pt x="1287" y="338"/>
                  <a:pt x="1287" y="336"/>
                </a:cubicBezTo>
                <a:cubicBezTo>
                  <a:pt x="1287" y="335"/>
                  <a:pt x="1283" y="335"/>
                  <a:pt x="1282" y="336"/>
                </a:cubicBezTo>
                <a:cubicBezTo>
                  <a:pt x="1282" y="337"/>
                  <a:pt x="1280" y="337"/>
                  <a:pt x="1278" y="337"/>
                </a:cubicBezTo>
                <a:cubicBezTo>
                  <a:pt x="1276" y="337"/>
                  <a:pt x="1276" y="342"/>
                  <a:pt x="1278" y="343"/>
                </a:cubicBezTo>
                <a:cubicBezTo>
                  <a:pt x="1279" y="343"/>
                  <a:pt x="1280" y="343"/>
                  <a:pt x="1280" y="342"/>
                </a:cubicBezTo>
                <a:moveTo>
                  <a:pt x="1267" y="340"/>
                </a:moveTo>
                <a:cubicBezTo>
                  <a:pt x="1265" y="341"/>
                  <a:pt x="1265" y="341"/>
                  <a:pt x="1265" y="343"/>
                </a:cubicBezTo>
                <a:cubicBezTo>
                  <a:pt x="1266" y="344"/>
                  <a:pt x="1267" y="343"/>
                  <a:pt x="1268" y="341"/>
                </a:cubicBezTo>
                <a:cubicBezTo>
                  <a:pt x="1268" y="340"/>
                  <a:pt x="1269" y="343"/>
                  <a:pt x="1268" y="346"/>
                </a:cubicBezTo>
                <a:cubicBezTo>
                  <a:pt x="1267" y="348"/>
                  <a:pt x="1268" y="351"/>
                  <a:pt x="1270" y="351"/>
                </a:cubicBezTo>
                <a:cubicBezTo>
                  <a:pt x="1271" y="351"/>
                  <a:pt x="1273" y="346"/>
                  <a:pt x="1275" y="344"/>
                </a:cubicBezTo>
                <a:cubicBezTo>
                  <a:pt x="1277" y="341"/>
                  <a:pt x="1274" y="342"/>
                  <a:pt x="1274" y="341"/>
                </a:cubicBezTo>
                <a:cubicBezTo>
                  <a:pt x="1274" y="340"/>
                  <a:pt x="1271" y="340"/>
                  <a:pt x="1271" y="339"/>
                </a:cubicBezTo>
                <a:cubicBezTo>
                  <a:pt x="1271" y="338"/>
                  <a:pt x="1269" y="338"/>
                  <a:pt x="1267" y="340"/>
                </a:cubicBezTo>
                <a:moveTo>
                  <a:pt x="1227" y="392"/>
                </a:moveTo>
                <a:cubicBezTo>
                  <a:pt x="1228" y="391"/>
                  <a:pt x="1233" y="380"/>
                  <a:pt x="1232" y="379"/>
                </a:cubicBezTo>
                <a:cubicBezTo>
                  <a:pt x="1231" y="377"/>
                  <a:pt x="1226" y="379"/>
                  <a:pt x="1224" y="384"/>
                </a:cubicBezTo>
                <a:cubicBezTo>
                  <a:pt x="1223" y="389"/>
                  <a:pt x="1226" y="392"/>
                  <a:pt x="1227" y="392"/>
                </a:cubicBezTo>
                <a:moveTo>
                  <a:pt x="1183" y="407"/>
                </a:moveTo>
                <a:cubicBezTo>
                  <a:pt x="1183" y="405"/>
                  <a:pt x="1185" y="403"/>
                  <a:pt x="1185" y="402"/>
                </a:cubicBezTo>
                <a:cubicBezTo>
                  <a:pt x="1185" y="401"/>
                  <a:pt x="1181" y="401"/>
                  <a:pt x="1180" y="401"/>
                </a:cubicBezTo>
                <a:cubicBezTo>
                  <a:pt x="1178" y="401"/>
                  <a:pt x="1174" y="404"/>
                  <a:pt x="1175" y="407"/>
                </a:cubicBezTo>
                <a:cubicBezTo>
                  <a:pt x="1177" y="411"/>
                  <a:pt x="1183" y="408"/>
                  <a:pt x="1183" y="407"/>
                </a:cubicBezTo>
                <a:moveTo>
                  <a:pt x="1223" y="418"/>
                </a:moveTo>
                <a:cubicBezTo>
                  <a:pt x="1222" y="419"/>
                  <a:pt x="1223" y="424"/>
                  <a:pt x="1224" y="424"/>
                </a:cubicBezTo>
                <a:cubicBezTo>
                  <a:pt x="1225" y="424"/>
                  <a:pt x="1226" y="425"/>
                  <a:pt x="1225" y="427"/>
                </a:cubicBezTo>
                <a:cubicBezTo>
                  <a:pt x="1224" y="429"/>
                  <a:pt x="1227" y="429"/>
                  <a:pt x="1229" y="428"/>
                </a:cubicBezTo>
                <a:cubicBezTo>
                  <a:pt x="1231" y="428"/>
                  <a:pt x="1231" y="428"/>
                  <a:pt x="1231" y="429"/>
                </a:cubicBezTo>
                <a:cubicBezTo>
                  <a:pt x="1232" y="429"/>
                  <a:pt x="1232" y="430"/>
                  <a:pt x="1233" y="430"/>
                </a:cubicBezTo>
                <a:cubicBezTo>
                  <a:pt x="1236" y="429"/>
                  <a:pt x="1239" y="432"/>
                  <a:pt x="1238" y="433"/>
                </a:cubicBezTo>
                <a:cubicBezTo>
                  <a:pt x="1238" y="435"/>
                  <a:pt x="1239" y="438"/>
                  <a:pt x="1240" y="437"/>
                </a:cubicBezTo>
                <a:cubicBezTo>
                  <a:pt x="1241" y="436"/>
                  <a:pt x="1243" y="437"/>
                  <a:pt x="1241" y="439"/>
                </a:cubicBezTo>
                <a:cubicBezTo>
                  <a:pt x="1240" y="441"/>
                  <a:pt x="1243" y="442"/>
                  <a:pt x="1244" y="444"/>
                </a:cubicBezTo>
                <a:cubicBezTo>
                  <a:pt x="1244" y="446"/>
                  <a:pt x="1245" y="445"/>
                  <a:pt x="1245" y="443"/>
                </a:cubicBezTo>
                <a:cubicBezTo>
                  <a:pt x="1245" y="442"/>
                  <a:pt x="1245" y="442"/>
                  <a:pt x="1247" y="441"/>
                </a:cubicBezTo>
                <a:cubicBezTo>
                  <a:pt x="1248" y="440"/>
                  <a:pt x="1247" y="438"/>
                  <a:pt x="1246" y="436"/>
                </a:cubicBezTo>
                <a:cubicBezTo>
                  <a:pt x="1245" y="433"/>
                  <a:pt x="1241" y="434"/>
                  <a:pt x="1241" y="432"/>
                </a:cubicBezTo>
                <a:cubicBezTo>
                  <a:pt x="1241" y="430"/>
                  <a:pt x="1238" y="429"/>
                  <a:pt x="1238" y="428"/>
                </a:cubicBezTo>
                <a:cubicBezTo>
                  <a:pt x="1238" y="427"/>
                  <a:pt x="1234" y="426"/>
                  <a:pt x="1232" y="427"/>
                </a:cubicBezTo>
                <a:cubicBezTo>
                  <a:pt x="1230" y="429"/>
                  <a:pt x="1231" y="425"/>
                  <a:pt x="1230" y="423"/>
                </a:cubicBezTo>
                <a:cubicBezTo>
                  <a:pt x="1228" y="422"/>
                  <a:pt x="1231" y="419"/>
                  <a:pt x="1233" y="417"/>
                </a:cubicBezTo>
                <a:cubicBezTo>
                  <a:pt x="1235" y="415"/>
                  <a:pt x="1232" y="412"/>
                  <a:pt x="1233" y="411"/>
                </a:cubicBezTo>
                <a:cubicBezTo>
                  <a:pt x="1233" y="409"/>
                  <a:pt x="1233" y="409"/>
                  <a:pt x="1232" y="409"/>
                </a:cubicBezTo>
                <a:cubicBezTo>
                  <a:pt x="1231" y="409"/>
                  <a:pt x="1230" y="409"/>
                  <a:pt x="1229" y="409"/>
                </a:cubicBezTo>
                <a:cubicBezTo>
                  <a:pt x="1228" y="408"/>
                  <a:pt x="1227" y="408"/>
                  <a:pt x="1226" y="409"/>
                </a:cubicBezTo>
                <a:cubicBezTo>
                  <a:pt x="1224" y="410"/>
                  <a:pt x="1226" y="418"/>
                  <a:pt x="1225" y="418"/>
                </a:cubicBezTo>
                <a:cubicBezTo>
                  <a:pt x="1224" y="419"/>
                  <a:pt x="1224" y="418"/>
                  <a:pt x="1224" y="418"/>
                </a:cubicBezTo>
                <a:cubicBezTo>
                  <a:pt x="1223" y="418"/>
                  <a:pt x="1223" y="417"/>
                  <a:pt x="1223" y="418"/>
                </a:cubicBezTo>
                <a:moveTo>
                  <a:pt x="1225" y="431"/>
                </a:moveTo>
                <a:cubicBezTo>
                  <a:pt x="1226" y="433"/>
                  <a:pt x="1226" y="436"/>
                  <a:pt x="1229" y="435"/>
                </a:cubicBezTo>
                <a:cubicBezTo>
                  <a:pt x="1232" y="434"/>
                  <a:pt x="1225" y="429"/>
                  <a:pt x="1225" y="431"/>
                </a:cubicBezTo>
                <a:moveTo>
                  <a:pt x="1232" y="437"/>
                </a:moveTo>
                <a:cubicBezTo>
                  <a:pt x="1230" y="438"/>
                  <a:pt x="1231" y="443"/>
                  <a:pt x="1232" y="443"/>
                </a:cubicBezTo>
                <a:cubicBezTo>
                  <a:pt x="1233" y="443"/>
                  <a:pt x="1234" y="443"/>
                  <a:pt x="1235" y="442"/>
                </a:cubicBezTo>
                <a:cubicBezTo>
                  <a:pt x="1235" y="440"/>
                  <a:pt x="1236" y="444"/>
                  <a:pt x="1235" y="445"/>
                </a:cubicBezTo>
                <a:cubicBezTo>
                  <a:pt x="1234" y="446"/>
                  <a:pt x="1234" y="449"/>
                  <a:pt x="1236" y="450"/>
                </a:cubicBezTo>
                <a:cubicBezTo>
                  <a:pt x="1237" y="450"/>
                  <a:pt x="1241" y="444"/>
                  <a:pt x="1240" y="443"/>
                </a:cubicBezTo>
                <a:cubicBezTo>
                  <a:pt x="1240" y="442"/>
                  <a:pt x="1239" y="443"/>
                  <a:pt x="1239" y="443"/>
                </a:cubicBezTo>
                <a:cubicBezTo>
                  <a:pt x="1239" y="443"/>
                  <a:pt x="1238" y="443"/>
                  <a:pt x="1238" y="442"/>
                </a:cubicBezTo>
                <a:cubicBezTo>
                  <a:pt x="1239" y="441"/>
                  <a:pt x="1234" y="437"/>
                  <a:pt x="1232" y="437"/>
                </a:cubicBezTo>
                <a:moveTo>
                  <a:pt x="1217" y="445"/>
                </a:moveTo>
                <a:cubicBezTo>
                  <a:pt x="1216" y="448"/>
                  <a:pt x="1211" y="451"/>
                  <a:pt x="1212" y="452"/>
                </a:cubicBezTo>
                <a:cubicBezTo>
                  <a:pt x="1213" y="454"/>
                  <a:pt x="1217" y="447"/>
                  <a:pt x="1220" y="445"/>
                </a:cubicBezTo>
                <a:cubicBezTo>
                  <a:pt x="1222" y="444"/>
                  <a:pt x="1222" y="442"/>
                  <a:pt x="1221" y="441"/>
                </a:cubicBezTo>
                <a:cubicBezTo>
                  <a:pt x="1220" y="439"/>
                  <a:pt x="1219" y="443"/>
                  <a:pt x="1217" y="445"/>
                </a:cubicBezTo>
                <a:moveTo>
                  <a:pt x="1243" y="446"/>
                </a:moveTo>
                <a:cubicBezTo>
                  <a:pt x="1242" y="445"/>
                  <a:pt x="1239" y="447"/>
                  <a:pt x="1240" y="448"/>
                </a:cubicBezTo>
                <a:cubicBezTo>
                  <a:pt x="1240" y="449"/>
                  <a:pt x="1244" y="447"/>
                  <a:pt x="1243" y="446"/>
                </a:cubicBezTo>
                <a:moveTo>
                  <a:pt x="1247" y="448"/>
                </a:moveTo>
                <a:cubicBezTo>
                  <a:pt x="1248" y="450"/>
                  <a:pt x="1245" y="448"/>
                  <a:pt x="1245" y="450"/>
                </a:cubicBezTo>
                <a:cubicBezTo>
                  <a:pt x="1244" y="452"/>
                  <a:pt x="1242" y="451"/>
                  <a:pt x="1242" y="452"/>
                </a:cubicBezTo>
                <a:cubicBezTo>
                  <a:pt x="1242" y="454"/>
                  <a:pt x="1240" y="452"/>
                  <a:pt x="1238" y="451"/>
                </a:cubicBezTo>
                <a:cubicBezTo>
                  <a:pt x="1237" y="450"/>
                  <a:pt x="1235" y="454"/>
                  <a:pt x="1233" y="454"/>
                </a:cubicBezTo>
                <a:cubicBezTo>
                  <a:pt x="1232" y="455"/>
                  <a:pt x="1231" y="459"/>
                  <a:pt x="1232" y="458"/>
                </a:cubicBezTo>
                <a:cubicBezTo>
                  <a:pt x="1233" y="458"/>
                  <a:pt x="1234" y="456"/>
                  <a:pt x="1236" y="456"/>
                </a:cubicBezTo>
                <a:cubicBezTo>
                  <a:pt x="1236" y="457"/>
                  <a:pt x="1237" y="456"/>
                  <a:pt x="1237" y="456"/>
                </a:cubicBezTo>
                <a:cubicBezTo>
                  <a:pt x="1237" y="456"/>
                  <a:pt x="1238" y="455"/>
                  <a:pt x="1239" y="455"/>
                </a:cubicBezTo>
                <a:cubicBezTo>
                  <a:pt x="1241" y="456"/>
                  <a:pt x="1239" y="462"/>
                  <a:pt x="1242" y="463"/>
                </a:cubicBezTo>
                <a:cubicBezTo>
                  <a:pt x="1245" y="463"/>
                  <a:pt x="1245" y="465"/>
                  <a:pt x="1247" y="465"/>
                </a:cubicBezTo>
                <a:cubicBezTo>
                  <a:pt x="1248" y="465"/>
                  <a:pt x="1246" y="461"/>
                  <a:pt x="1247" y="459"/>
                </a:cubicBezTo>
                <a:cubicBezTo>
                  <a:pt x="1247" y="458"/>
                  <a:pt x="1250" y="459"/>
                  <a:pt x="1251" y="458"/>
                </a:cubicBezTo>
                <a:cubicBezTo>
                  <a:pt x="1253" y="456"/>
                  <a:pt x="1250" y="451"/>
                  <a:pt x="1250" y="448"/>
                </a:cubicBezTo>
                <a:cubicBezTo>
                  <a:pt x="1250" y="445"/>
                  <a:pt x="1246" y="446"/>
                  <a:pt x="1247" y="448"/>
                </a:cubicBezTo>
                <a:moveTo>
                  <a:pt x="1126" y="482"/>
                </a:moveTo>
                <a:cubicBezTo>
                  <a:pt x="1126" y="483"/>
                  <a:pt x="1127" y="487"/>
                  <a:pt x="1128" y="486"/>
                </a:cubicBezTo>
                <a:cubicBezTo>
                  <a:pt x="1130" y="484"/>
                  <a:pt x="1126" y="481"/>
                  <a:pt x="1126" y="482"/>
                </a:cubicBezTo>
                <a:moveTo>
                  <a:pt x="1132" y="493"/>
                </a:moveTo>
                <a:cubicBezTo>
                  <a:pt x="1132" y="494"/>
                  <a:pt x="1133" y="496"/>
                  <a:pt x="1134" y="495"/>
                </a:cubicBezTo>
                <a:cubicBezTo>
                  <a:pt x="1135" y="495"/>
                  <a:pt x="1133" y="491"/>
                  <a:pt x="1132" y="493"/>
                </a:cubicBezTo>
                <a:moveTo>
                  <a:pt x="1163" y="507"/>
                </a:moveTo>
                <a:cubicBezTo>
                  <a:pt x="1163" y="505"/>
                  <a:pt x="1164" y="503"/>
                  <a:pt x="1164" y="503"/>
                </a:cubicBezTo>
                <a:cubicBezTo>
                  <a:pt x="1164" y="502"/>
                  <a:pt x="1164" y="501"/>
                  <a:pt x="1166" y="502"/>
                </a:cubicBezTo>
                <a:cubicBezTo>
                  <a:pt x="1167" y="502"/>
                  <a:pt x="1167" y="499"/>
                  <a:pt x="1166" y="499"/>
                </a:cubicBezTo>
                <a:cubicBezTo>
                  <a:pt x="1165" y="499"/>
                  <a:pt x="1164" y="496"/>
                  <a:pt x="1162" y="496"/>
                </a:cubicBezTo>
                <a:cubicBezTo>
                  <a:pt x="1160" y="496"/>
                  <a:pt x="1160" y="497"/>
                  <a:pt x="1162" y="497"/>
                </a:cubicBezTo>
                <a:cubicBezTo>
                  <a:pt x="1163" y="498"/>
                  <a:pt x="1164" y="499"/>
                  <a:pt x="1163" y="499"/>
                </a:cubicBezTo>
                <a:cubicBezTo>
                  <a:pt x="1163" y="500"/>
                  <a:pt x="1163" y="500"/>
                  <a:pt x="1162" y="499"/>
                </a:cubicBezTo>
                <a:cubicBezTo>
                  <a:pt x="1162" y="499"/>
                  <a:pt x="1161" y="499"/>
                  <a:pt x="1161" y="499"/>
                </a:cubicBezTo>
                <a:cubicBezTo>
                  <a:pt x="1159" y="499"/>
                  <a:pt x="1160" y="497"/>
                  <a:pt x="1158" y="496"/>
                </a:cubicBezTo>
                <a:cubicBezTo>
                  <a:pt x="1156" y="496"/>
                  <a:pt x="1156" y="493"/>
                  <a:pt x="1154" y="493"/>
                </a:cubicBezTo>
                <a:cubicBezTo>
                  <a:pt x="1152" y="493"/>
                  <a:pt x="1152" y="491"/>
                  <a:pt x="1153" y="490"/>
                </a:cubicBezTo>
                <a:cubicBezTo>
                  <a:pt x="1155" y="488"/>
                  <a:pt x="1151" y="487"/>
                  <a:pt x="1151" y="486"/>
                </a:cubicBezTo>
                <a:cubicBezTo>
                  <a:pt x="1151" y="484"/>
                  <a:pt x="1149" y="485"/>
                  <a:pt x="1149" y="484"/>
                </a:cubicBezTo>
                <a:cubicBezTo>
                  <a:pt x="1149" y="483"/>
                  <a:pt x="1148" y="483"/>
                  <a:pt x="1147" y="482"/>
                </a:cubicBezTo>
                <a:cubicBezTo>
                  <a:pt x="1146" y="481"/>
                  <a:pt x="1146" y="481"/>
                  <a:pt x="1145" y="481"/>
                </a:cubicBezTo>
                <a:cubicBezTo>
                  <a:pt x="1145" y="481"/>
                  <a:pt x="1145" y="481"/>
                  <a:pt x="1144" y="480"/>
                </a:cubicBezTo>
                <a:cubicBezTo>
                  <a:pt x="1143" y="479"/>
                  <a:pt x="1142" y="479"/>
                  <a:pt x="1141" y="479"/>
                </a:cubicBezTo>
                <a:cubicBezTo>
                  <a:pt x="1140" y="479"/>
                  <a:pt x="1138" y="477"/>
                  <a:pt x="1137" y="475"/>
                </a:cubicBezTo>
                <a:cubicBezTo>
                  <a:pt x="1137" y="474"/>
                  <a:pt x="1131" y="471"/>
                  <a:pt x="1130" y="469"/>
                </a:cubicBezTo>
                <a:cubicBezTo>
                  <a:pt x="1129" y="467"/>
                  <a:pt x="1127" y="466"/>
                  <a:pt x="1124" y="466"/>
                </a:cubicBezTo>
                <a:cubicBezTo>
                  <a:pt x="1123" y="466"/>
                  <a:pt x="1122" y="466"/>
                  <a:pt x="1121" y="465"/>
                </a:cubicBezTo>
                <a:cubicBezTo>
                  <a:pt x="1120" y="464"/>
                  <a:pt x="1119" y="464"/>
                  <a:pt x="1118" y="465"/>
                </a:cubicBezTo>
                <a:cubicBezTo>
                  <a:pt x="1117" y="467"/>
                  <a:pt x="1122" y="471"/>
                  <a:pt x="1124" y="473"/>
                </a:cubicBezTo>
                <a:cubicBezTo>
                  <a:pt x="1126" y="474"/>
                  <a:pt x="1128" y="478"/>
                  <a:pt x="1130" y="479"/>
                </a:cubicBezTo>
                <a:cubicBezTo>
                  <a:pt x="1133" y="479"/>
                  <a:pt x="1133" y="487"/>
                  <a:pt x="1135" y="487"/>
                </a:cubicBezTo>
                <a:cubicBezTo>
                  <a:pt x="1137" y="488"/>
                  <a:pt x="1141" y="494"/>
                  <a:pt x="1141" y="497"/>
                </a:cubicBezTo>
                <a:cubicBezTo>
                  <a:pt x="1142" y="500"/>
                  <a:pt x="1146" y="502"/>
                  <a:pt x="1147" y="504"/>
                </a:cubicBezTo>
                <a:cubicBezTo>
                  <a:pt x="1149" y="507"/>
                  <a:pt x="1154" y="510"/>
                  <a:pt x="1155" y="511"/>
                </a:cubicBezTo>
                <a:cubicBezTo>
                  <a:pt x="1156" y="512"/>
                  <a:pt x="1157" y="514"/>
                  <a:pt x="1157" y="513"/>
                </a:cubicBezTo>
                <a:cubicBezTo>
                  <a:pt x="1158" y="512"/>
                  <a:pt x="1160" y="513"/>
                  <a:pt x="1162" y="513"/>
                </a:cubicBezTo>
                <a:cubicBezTo>
                  <a:pt x="1163" y="513"/>
                  <a:pt x="1163" y="509"/>
                  <a:pt x="1163" y="507"/>
                </a:cubicBezTo>
                <a:moveTo>
                  <a:pt x="1175" y="486"/>
                </a:moveTo>
                <a:cubicBezTo>
                  <a:pt x="1177" y="487"/>
                  <a:pt x="1177" y="490"/>
                  <a:pt x="1178" y="492"/>
                </a:cubicBezTo>
                <a:cubicBezTo>
                  <a:pt x="1179" y="493"/>
                  <a:pt x="1181" y="493"/>
                  <a:pt x="1181" y="496"/>
                </a:cubicBezTo>
                <a:cubicBezTo>
                  <a:pt x="1181" y="498"/>
                  <a:pt x="1184" y="503"/>
                  <a:pt x="1185" y="501"/>
                </a:cubicBezTo>
                <a:cubicBezTo>
                  <a:pt x="1187" y="500"/>
                  <a:pt x="1188" y="502"/>
                  <a:pt x="1189" y="503"/>
                </a:cubicBezTo>
                <a:cubicBezTo>
                  <a:pt x="1189" y="504"/>
                  <a:pt x="1190" y="503"/>
                  <a:pt x="1192" y="503"/>
                </a:cubicBezTo>
                <a:cubicBezTo>
                  <a:pt x="1193" y="503"/>
                  <a:pt x="1194" y="502"/>
                  <a:pt x="1194" y="502"/>
                </a:cubicBezTo>
                <a:cubicBezTo>
                  <a:pt x="1196" y="503"/>
                  <a:pt x="1199" y="503"/>
                  <a:pt x="1200" y="505"/>
                </a:cubicBezTo>
                <a:cubicBezTo>
                  <a:pt x="1200" y="506"/>
                  <a:pt x="1203" y="505"/>
                  <a:pt x="1206" y="504"/>
                </a:cubicBezTo>
                <a:cubicBezTo>
                  <a:pt x="1208" y="503"/>
                  <a:pt x="1207" y="496"/>
                  <a:pt x="1209" y="495"/>
                </a:cubicBezTo>
                <a:cubicBezTo>
                  <a:pt x="1211" y="493"/>
                  <a:pt x="1212" y="491"/>
                  <a:pt x="1212" y="488"/>
                </a:cubicBezTo>
                <a:cubicBezTo>
                  <a:pt x="1211" y="485"/>
                  <a:pt x="1217" y="485"/>
                  <a:pt x="1218" y="484"/>
                </a:cubicBezTo>
                <a:cubicBezTo>
                  <a:pt x="1219" y="483"/>
                  <a:pt x="1217" y="482"/>
                  <a:pt x="1215" y="481"/>
                </a:cubicBezTo>
                <a:cubicBezTo>
                  <a:pt x="1214" y="480"/>
                  <a:pt x="1215" y="479"/>
                  <a:pt x="1214" y="478"/>
                </a:cubicBezTo>
                <a:cubicBezTo>
                  <a:pt x="1213" y="477"/>
                  <a:pt x="1211" y="474"/>
                  <a:pt x="1212" y="474"/>
                </a:cubicBezTo>
                <a:cubicBezTo>
                  <a:pt x="1214" y="474"/>
                  <a:pt x="1211" y="471"/>
                  <a:pt x="1213" y="471"/>
                </a:cubicBezTo>
                <a:cubicBezTo>
                  <a:pt x="1214" y="470"/>
                  <a:pt x="1217" y="469"/>
                  <a:pt x="1216" y="468"/>
                </a:cubicBezTo>
                <a:cubicBezTo>
                  <a:pt x="1215" y="467"/>
                  <a:pt x="1219" y="468"/>
                  <a:pt x="1220" y="466"/>
                </a:cubicBezTo>
                <a:cubicBezTo>
                  <a:pt x="1220" y="465"/>
                  <a:pt x="1218" y="463"/>
                  <a:pt x="1217" y="464"/>
                </a:cubicBezTo>
                <a:cubicBezTo>
                  <a:pt x="1216" y="464"/>
                  <a:pt x="1213" y="464"/>
                  <a:pt x="1213" y="463"/>
                </a:cubicBezTo>
                <a:cubicBezTo>
                  <a:pt x="1213" y="462"/>
                  <a:pt x="1211" y="459"/>
                  <a:pt x="1209" y="459"/>
                </a:cubicBezTo>
                <a:cubicBezTo>
                  <a:pt x="1208" y="459"/>
                  <a:pt x="1206" y="462"/>
                  <a:pt x="1206" y="464"/>
                </a:cubicBezTo>
                <a:cubicBezTo>
                  <a:pt x="1206" y="465"/>
                  <a:pt x="1203" y="465"/>
                  <a:pt x="1204" y="467"/>
                </a:cubicBezTo>
                <a:cubicBezTo>
                  <a:pt x="1204" y="468"/>
                  <a:pt x="1201" y="468"/>
                  <a:pt x="1201" y="469"/>
                </a:cubicBezTo>
                <a:cubicBezTo>
                  <a:pt x="1201" y="470"/>
                  <a:pt x="1199" y="468"/>
                  <a:pt x="1198" y="468"/>
                </a:cubicBezTo>
                <a:cubicBezTo>
                  <a:pt x="1197" y="468"/>
                  <a:pt x="1194" y="472"/>
                  <a:pt x="1194" y="474"/>
                </a:cubicBezTo>
                <a:cubicBezTo>
                  <a:pt x="1193" y="476"/>
                  <a:pt x="1191" y="476"/>
                  <a:pt x="1188" y="476"/>
                </a:cubicBezTo>
                <a:cubicBezTo>
                  <a:pt x="1184" y="476"/>
                  <a:pt x="1186" y="480"/>
                  <a:pt x="1185" y="481"/>
                </a:cubicBezTo>
                <a:cubicBezTo>
                  <a:pt x="1184" y="482"/>
                  <a:pt x="1183" y="482"/>
                  <a:pt x="1181" y="481"/>
                </a:cubicBezTo>
                <a:cubicBezTo>
                  <a:pt x="1180" y="480"/>
                  <a:pt x="1179" y="480"/>
                  <a:pt x="1178" y="480"/>
                </a:cubicBezTo>
                <a:cubicBezTo>
                  <a:pt x="1176" y="480"/>
                  <a:pt x="1174" y="484"/>
                  <a:pt x="1175" y="486"/>
                </a:cubicBezTo>
                <a:moveTo>
                  <a:pt x="1173" y="501"/>
                </a:moveTo>
                <a:cubicBezTo>
                  <a:pt x="1173" y="500"/>
                  <a:pt x="1170" y="500"/>
                  <a:pt x="1171" y="502"/>
                </a:cubicBezTo>
                <a:cubicBezTo>
                  <a:pt x="1172" y="503"/>
                  <a:pt x="1173" y="502"/>
                  <a:pt x="1173" y="501"/>
                </a:cubicBezTo>
                <a:moveTo>
                  <a:pt x="1199" y="525"/>
                </a:moveTo>
                <a:cubicBezTo>
                  <a:pt x="1199" y="524"/>
                  <a:pt x="1200" y="525"/>
                  <a:pt x="1201" y="525"/>
                </a:cubicBezTo>
                <a:cubicBezTo>
                  <a:pt x="1201" y="526"/>
                  <a:pt x="1203" y="526"/>
                  <a:pt x="1204" y="525"/>
                </a:cubicBezTo>
                <a:cubicBezTo>
                  <a:pt x="1206" y="523"/>
                  <a:pt x="1200" y="524"/>
                  <a:pt x="1200" y="522"/>
                </a:cubicBezTo>
                <a:cubicBezTo>
                  <a:pt x="1200" y="522"/>
                  <a:pt x="1198" y="522"/>
                  <a:pt x="1196" y="522"/>
                </a:cubicBezTo>
                <a:cubicBezTo>
                  <a:pt x="1195" y="522"/>
                  <a:pt x="1193" y="522"/>
                  <a:pt x="1192" y="521"/>
                </a:cubicBezTo>
                <a:cubicBezTo>
                  <a:pt x="1190" y="520"/>
                  <a:pt x="1195" y="519"/>
                  <a:pt x="1196" y="518"/>
                </a:cubicBezTo>
                <a:cubicBezTo>
                  <a:pt x="1198" y="517"/>
                  <a:pt x="1195" y="517"/>
                  <a:pt x="1191" y="518"/>
                </a:cubicBezTo>
                <a:cubicBezTo>
                  <a:pt x="1190" y="519"/>
                  <a:pt x="1187" y="518"/>
                  <a:pt x="1186" y="518"/>
                </a:cubicBezTo>
                <a:cubicBezTo>
                  <a:pt x="1184" y="517"/>
                  <a:pt x="1183" y="516"/>
                  <a:pt x="1183" y="517"/>
                </a:cubicBezTo>
                <a:cubicBezTo>
                  <a:pt x="1183" y="519"/>
                  <a:pt x="1175" y="516"/>
                  <a:pt x="1174" y="515"/>
                </a:cubicBezTo>
                <a:cubicBezTo>
                  <a:pt x="1172" y="514"/>
                  <a:pt x="1165" y="512"/>
                  <a:pt x="1164" y="515"/>
                </a:cubicBezTo>
                <a:cubicBezTo>
                  <a:pt x="1162" y="517"/>
                  <a:pt x="1161" y="515"/>
                  <a:pt x="1162" y="517"/>
                </a:cubicBezTo>
                <a:cubicBezTo>
                  <a:pt x="1162" y="519"/>
                  <a:pt x="1164" y="518"/>
                  <a:pt x="1165" y="518"/>
                </a:cubicBezTo>
                <a:cubicBezTo>
                  <a:pt x="1166" y="518"/>
                  <a:pt x="1165" y="520"/>
                  <a:pt x="1167" y="520"/>
                </a:cubicBezTo>
                <a:cubicBezTo>
                  <a:pt x="1169" y="521"/>
                  <a:pt x="1174" y="522"/>
                  <a:pt x="1175" y="521"/>
                </a:cubicBezTo>
                <a:cubicBezTo>
                  <a:pt x="1175" y="520"/>
                  <a:pt x="1180" y="521"/>
                  <a:pt x="1183" y="523"/>
                </a:cubicBezTo>
                <a:cubicBezTo>
                  <a:pt x="1185" y="525"/>
                  <a:pt x="1191" y="525"/>
                  <a:pt x="1193" y="525"/>
                </a:cubicBezTo>
                <a:cubicBezTo>
                  <a:pt x="1194" y="525"/>
                  <a:pt x="1195" y="525"/>
                  <a:pt x="1196" y="525"/>
                </a:cubicBezTo>
                <a:cubicBezTo>
                  <a:pt x="1197" y="525"/>
                  <a:pt x="1198" y="526"/>
                  <a:pt x="1199" y="525"/>
                </a:cubicBezTo>
                <a:moveTo>
                  <a:pt x="1212" y="524"/>
                </a:moveTo>
                <a:cubicBezTo>
                  <a:pt x="1212" y="525"/>
                  <a:pt x="1210" y="525"/>
                  <a:pt x="1208" y="524"/>
                </a:cubicBezTo>
                <a:cubicBezTo>
                  <a:pt x="1207" y="523"/>
                  <a:pt x="1206" y="525"/>
                  <a:pt x="1206" y="526"/>
                </a:cubicBezTo>
                <a:cubicBezTo>
                  <a:pt x="1207" y="527"/>
                  <a:pt x="1209" y="529"/>
                  <a:pt x="1213" y="527"/>
                </a:cubicBezTo>
                <a:cubicBezTo>
                  <a:pt x="1216" y="526"/>
                  <a:pt x="1218" y="527"/>
                  <a:pt x="1219" y="526"/>
                </a:cubicBezTo>
                <a:cubicBezTo>
                  <a:pt x="1219" y="524"/>
                  <a:pt x="1213" y="522"/>
                  <a:pt x="1212" y="524"/>
                </a:cubicBezTo>
                <a:moveTo>
                  <a:pt x="1238" y="525"/>
                </a:moveTo>
                <a:cubicBezTo>
                  <a:pt x="1240" y="525"/>
                  <a:pt x="1242" y="524"/>
                  <a:pt x="1239" y="524"/>
                </a:cubicBezTo>
                <a:cubicBezTo>
                  <a:pt x="1237" y="524"/>
                  <a:pt x="1236" y="524"/>
                  <a:pt x="1235" y="524"/>
                </a:cubicBezTo>
                <a:cubicBezTo>
                  <a:pt x="1233" y="525"/>
                  <a:pt x="1232" y="525"/>
                  <a:pt x="1230" y="525"/>
                </a:cubicBezTo>
                <a:cubicBezTo>
                  <a:pt x="1226" y="523"/>
                  <a:pt x="1221" y="525"/>
                  <a:pt x="1222" y="526"/>
                </a:cubicBezTo>
                <a:cubicBezTo>
                  <a:pt x="1222" y="527"/>
                  <a:pt x="1225" y="527"/>
                  <a:pt x="1229" y="527"/>
                </a:cubicBezTo>
                <a:cubicBezTo>
                  <a:pt x="1232" y="527"/>
                  <a:pt x="1235" y="525"/>
                  <a:pt x="1238" y="525"/>
                </a:cubicBezTo>
                <a:moveTo>
                  <a:pt x="1222" y="532"/>
                </a:moveTo>
                <a:cubicBezTo>
                  <a:pt x="1223" y="532"/>
                  <a:pt x="1226" y="534"/>
                  <a:pt x="1226" y="532"/>
                </a:cubicBezTo>
                <a:cubicBezTo>
                  <a:pt x="1226" y="530"/>
                  <a:pt x="1218" y="528"/>
                  <a:pt x="1219" y="530"/>
                </a:cubicBezTo>
                <a:cubicBezTo>
                  <a:pt x="1219" y="531"/>
                  <a:pt x="1221" y="531"/>
                  <a:pt x="1222" y="532"/>
                </a:cubicBezTo>
                <a:moveTo>
                  <a:pt x="1239" y="533"/>
                </a:moveTo>
                <a:cubicBezTo>
                  <a:pt x="1241" y="534"/>
                  <a:pt x="1243" y="530"/>
                  <a:pt x="1245" y="529"/>
                </a:cubicBezTo>
                <a:cubicBezTo>
                  <a:pt x="1246" y="527"/>
                  <a:pt x="1254" y="525"/>
                  <a:pt x="1254" y="524"/>
                </a:cubicBezTo>
                <a:cubicBezTo>
                  <a:pt x="1255" y="524"/>
                  <a:pt x="1253" y="524"/>
                  <a:pt x="1251" y="524"/>
                </a:cubicBezTo>
                <a:cubicBezTo>
                  <a:pt x="1250" y="524"/>
                  <a:pt x="1249" y="524"/>
                  <a:pt x="1248" y="524"/>
                </a:cubicBezTo>
                <a:cubicBezTo>
                  <a:pt x="1246" y="524"/>
                  <a:pt x="1245" y="527"/>
                  <a:pt x="1242" y="528"/>
                </a:cubicBezTo>
                <a:cubicBezTo>
                  <a:pt x="1239" y="528"/>
                  <a:pt x="1237" y="532"/>
                  <a:pt x="1239" y="533"/>
                </a:cubicBezTo>
                <a:moveTo>
                  <a:pt x="1221" y="491"/>
                </a:moveTo>
                <a:cubicBezTo>
                  <a:pt x="1220" y="492"/>
                  <a:pt x="1220" y="496"/>
                  <a:pt x="1218" y="499"/>
                </a:cubicBezTo>
                <a:cubicBezTo>
                  <a:pt x="1216" y="503"/>
                  <a:pt x="1219" y="504"/>
                  <a:pt x="1221" y="504"/>
                </a:cubicBezTo>
                <a:cubicBezTo>
                  <a:pt x="1222" y="504"/>
                  <a:pt x="1222" y="507"/>
                  <a:pt x="1222" y="508"/>
                </a:cubicBezTo>
                <a:cubicBezTo>
                  <a:pt x="1221" y="510"/>
                  <a:pt x="1221" y="514"/>
                  <a:pt x="1222" y="513"/>
                </a:cubicBezTo>
                <a:cubicBezTo>
                  <a:pt x="1224" y="512"/>
                  <a:pt x="1226" y="510"/>
                  <a:pt x="1224" y="509"/>
                </a:cubicBezTo>
                <a:cubicBezTo>
                  <a:pt x="1223" y="508"/>
                  <a:pt x="1223" y="503"/>
                  <a:pt x="1224" y="501"/>
                </a:cubicBezTo>
                <a:cubicBezTo>
                  <a:pt x="1224" y="500"/>
                  <a:pt x="1228" y="501"/>
                  <a:pt x="1227" y="503"/>
                </a:cubicBezTo>
                <a:cubicBezTo>
                  <a:pt x="1226" y="505"/>
                  <a:pt x="1229" y="505"/>
                  <a:pt x="1229" y="507"/>
                </a:cubicBezTo>
                <a:cubicBezTo>
                  <a:pt x="1229" y="510"/>
                  <a:pt x="1231" y="508"/>
                  <a:pt x="1233" y="508"/>
                </a:cubicBezTo>
                <a:cubicBezTo>
                  <a:pt x="1235" y="507"/>
                  <a:pt x="1234" y="506"/>
                  <a:pt x="1233" y="504"/>
                </a:cubicBezTo>
                <a:cubicBezTo>
                  <a:pt x="1232" y="503"/>
                  <a:pt x="1234" y="501"/>
                  <a:pt x="1232" y="500"/>
                </a:cubicBezTo>
                <a:cubicBezTo>
                  <a:pt x="1230" y="498"/>
                  <a:pt x="1229" y="496"/>
                  <a:pt x="1231" y="496"/>
                </a:cubicBezTo>
                <a:cubicBezTo>
                  <a:pt x="1232" y="496"/>
                  <a:pt x="1238" y="493"/>
                  <a:pt x="1237" y="491"/>
                </a:cubicBezTo>
                <a:cubicBezTo>
                  <a:pt x="1237" y="490"/>
                  <a:pt x="1229" y="492"/>
                  <a:pt x="1228" y="494"/>
                </a:cubicBezTo>
                <a:cubicBezTo>
                  <a:pt x="1228" y="496"/>
                  <a:pt x="1223" y="494"/>
                  <a:pt x="1223" y="490"/>
                </a:cubicBezTo>
                <a:cubicBezTo>
                  <a:pt x="1224" y="486"/>
                  <a:pt x="1234" y="485"/>
                  <a:pt x="1237" y="487"/>
                </a:cubicBezTo>
                <a:cubicBezTo>
                  <a:pt x="1240" y="488"/>
                  <a:pt x="1244" y="484"/>
                  <a:pt x="1245" y="482"/>
                </a:cubicBezTo>
                <a:cubicBezTo>
                  <a:pt x="1246" y="480"/>
                  <a:pt x="1242" y="483"/>
                  <a:pt x="1240" y="484"/>
                </a:cubicBezTo>
                <a:cubicBezTo>
                  <a:pt x="1238" y="485"/>
                  <a:pt x="1232" y="484"/>
                  <a:pt x="1229" y="483"/>
                </a:cubicBezTo>
                <a:cubicBezTo>
                  <a:pt x="1227" y="482"/>
                  <a:pt x="1227" y="485"/>
                  <a:pt x="1224" y="485"/>
                </a:cubicBezTo>
                <a:cubicBezTo>
                  <a:pt x="1222" y="485"/>
                  <a:pt x="1222" y="491"/>
                  <a:pt x="1221" y="491"/>
                </a:cubicBezTo>
                <a:moveTo>
                  <a:pt x="1249" y="503"/>
                </a:moveTo>
                <a:cubicBezTo>
                  <a:pt x="1249" y="505"/>
                  <a:pt x="1253" y="506"/>
                  <a:pt x="1254" y="504"/>
                </a:cubicBezTo>
                <a:cubicBezTo>
                  <a:pt x="1255" y="502"/>
                  <a:pt x="1248" y="500"/>
                  <a:pt x="1249" y="503"/>
                </a:cubicBezTo>
                <a:moveTo>
                  <a:pt x="1257" y="502"/>
                </a:moveTo>
                <a:cubicBezTo>
                  <a:pt x="1258" y="504"/>
                  <a:pt x="1261" y="503"/>
                  <a:pt x="1263" y="503"/>
                </a:cubicBezTo>
                <a:cubicBezTo>
                  <a:pt x="1266" y="503"/>
                  <a:pt x="1267" y="505"/>
                  <a:pt x="1269" y="505"/>
                </a:cubicBezTo>
                <a:cubicBezTo>
                  <a:pt x="1270" y="505"/>
                  <a:pt x="1269" y="502"/>
                  <a:pt x="1266" y="501"/>
                </a:cubicBezTo>
                <a:cubicBezTo>
                  <a:pt x="1263" y="500"/>
                  <a:pt x="1257" y="501"/>
                  <a:pt x="1257" y="502"/>
                </a:cubicBezTo>
                <a:moveTo>
                  <a:pt x="1258" y="483"/>
                </a:moveTo>
                <a:cubicBezTo>
                  <a:pt x="1258" y="482"/>
                  <a:pt x="1257" y="478"/>
                  <a:pt x="1255" y="481"/>
                </a:cubicBezTo>
                <a:cubicBezTo>
                  <a:pt x="1253" y="484"/>
                  <a:pt x="1256" y="491"/>
                  <a:pt x="1257" y="490"/>
                </a:cubicBezTo>
                <a:cubicBezTo>
                  <a:pt x="1259" y="490"/>
                  <a:pt x="1256" y="487"/>
                  <a:pt x="1259" y="487"/>
                </a:cubicBezTo>
                <a:cubicBezTo>
                  <a:pt x="1262" y="487"/>
                  <a:pt x="1261" y="485"/>
                  <a:pt x="1261" y="484"/>
                </a:cubicBezTo>
                <a:cubicBezTo>
                  <a:pt x="1261" y="483"/>
                  <a:pt x="1260" y="483"/>
                  <a:pt x="1259" y="483"/>
                </a:cubicBezTo>
                <a:cubicBezTo>
                  <a:pt x="1259" y="483"/>
                  <a:pt x="1258" y="483"/>
                  <a:pt x="1258" y="483"/>
                </a:cubicBezTo>
                <a:moveTo>
                  <a:pt x="1340" y="518"/>
                </a:moveTo>
                <a:cubicBezTo>
                  <a:pt x="1343" y="518"/>
                  <a:pt x="1343" y="516"/>
                  <a:pt x="1341" y="515"/>
                </a:cubicBezTo>
                <a:cubicBezTo>
                  <a:pt x="1339" y="513"/>
                  <a:pt x="1333" y="513"/>
                  <a:pt x="1333" y="510"/>
                </a:cubicBezTo>
                <a:cubicBezTo>
                  <a:pt x="1333" y="508"/>
                  <a:pt x="1321" y="502"/>
                  <a:pt x="1316" y="501"/>
                </a:cubicBezTo>
                <a:cubicBezTo>
                  <a:pt x="1311" y="500"/>
                  <a:pt x="1300" y="495"/>
                  <a:pt x="1298" y="495"/>
                </a:cubicBezTo>
                <a:cubicBezTo>
                  <a:pt x="1297" y="495"/>
                  <a:pt x="1296" y="498"/>
                  <a:pt x="1295" y="498"/>
                </a:cubicBezTo>
                <a:cubicBezTo>
                  <a:pt x="1293" y="498"/>
                  <a:pt x="1291" y="502"/>
                  <a:pt x="1288" y="503"/>
                </a:cubicBezTo>
                <a:cubicBezTo>
                  <a:pt x="1285" y="504"/>
                  <a:pt x="1285" y="494"/>
                  <a:pt x="1283" y="492"/>
                </a:cubicBezTo>
                <a:cubicBezTo>
                  <a:pt x="1282" y="490"/>
                  <a:pt x="1274" y="489"/>
                  <a:pt x="1274" y="491"/>
                </a:cubicBezTo>
                <a:cubicBezTo>
                  <a:pt x="1273" y="493"/>
                  <a:pt x="1270" y="492"/>
                  <a:pt x="1270" y="494"/>
                </a:cubicBezTo>
                <a:cubicBezTo>
                  <a:pt x="1270" y="495"/>
                  <a:pt x="1271" y="495"/>
                  <a:pt x="1272" y="495"/>
                </a:cubicBezTo>
                <a:cubicBezTo>
                  <a:pt x="1274" y="495"/>
                  <a:pt x="1274" y="496"/>
                  <a:pt x="1275" y="498"/>
                </a:cubicBezTo>
                <a:cubicBezTo>
                  <a:pt x="1275" y="499"/>
                  <a:pt x="1280" y="498"/>
                  <a:pt x="1281" y="498"/>
                </a:cubicBezTo>
                <a:cubicBezTo>
                  <a:pt x="1282" y="498"/>
                  <a:pt x="1282" y="498"/>
                  <a:pt x="1282" y="499"/>
                </a:cubicBezTo>
                <a:cubicBezTo>
                  <a:pt x="1283" y="499"/>
                  <a:pt x="1282" y="500"/>
                  <a:pt x="1281" y="499"/>
                </a:cubicBezTo>
                <a:cubicBezTo>
                  <a:pt x="1280" y="499"/>
                  <a:pt x="1279" y="499"/>
                  <a:pt x="1279" y="500"/>
                </a:cubicBezTo>
                <a:cubicBezTo>
                  <a:pt x="1278" y="500"/>
                  <a:pt x="1278" y="500"/>
                  <a:pt x="1277" y="500"/>
                </a:cubicBezTo>
                <a:cubicBezTo>
                  <a:pt x="1276" y="500"/>
                  <a:pt x="1274" y="500"/>
                  <a:pt x="1275" y="501"/>
                </a:cubicBezTo>
                <a:cubicBezTo>
                  <a:pt x="1276" y="502"/>
                  <a:pt x="1277" y="502"/>
                  <a:pt x="1277" y="504"/>
                </a:cubicBezTo>
                <a:cubicBezTo>
                  <a:pt x="1277" y="506"/>
                  <a:pt x="1280" y="506"/>
                  <a:pt x="1280" y="504"/>
                </a:cubicBezTo>
                <a:cubicBezTo>
                  <a:pt x="1280" y="503"/>
                  <a:pt x="1282" y="505"/>
                  <a:pt x="1285" y="506"/>
                </a:cubicBezTo>
                <a:cubicBezTo>
                  <a:pt x="1288" y="506"/>
                  <a:pt x="1286" y="508"/>
                  <a:pt x="1288" y="508"/>
                </a:cubicBezTo>
                <a:cubicBezTo>
                  <a:pt x="1291" y="508"/>
                  <a:pt x="1298" y="510"/>
                  <a:pt x="1300" y="512"/>
                </a:cubicBezTo>
                <a:cubicBezTo>
                  <a:pt x="1303" y="514"/>
                  <a:pt x="1301" y="515"/>
                  <a:pt x="1303" y="517"/>
                </a:cubicBezTo>
                <a:cubicBezTo>
                  <a:pt x="1304" y="519"/>
                  <a:pt x="1305" y="521"/>
                  <a:pt x="1303" y="521"/>
                </a:cubicBezTo>
                <a:cubicBezTo>
                  <a:pt x="1300" y="521"/>
                  <a:pt x="1298" y="523"/>
                  <a:pt x="1299" y="524"/>
                </a:cubicBezTo>
                <a:cubicBezTo>
                  <a:pt x="1299" y="525"/>
                  <a:pt x="1307" y="523"/>
                  <a:pt x="1308" y="523"/>
                </a:cubicBezTo>
                <a:cubicBezTo>
                  <a:pt x="1310" y="523"/>
                  <a:pt x="1312" y="528"/>
                  <a:pt x="1317" y="528"/>
                </a:cubicBezTo>
                <a:cubicBezTo>
                  <a:pt x="1323" y="529"/>
                  <a:pt x="1322" y="526"/>
                  <a:pt x="1323" y="526"/>
                </a:cubicBezTo>
                <a:cubicBezTo>
                  <a:pt x="1324" y="526"/>
                  <a:pt x="1324" y="524"/>
                  <a:pt x="1325" y="522"/>
                </a:cubicBezTo>
                <a:cubicBezTo>
                  <a:pt x="1326" y="521"/>
                  <a:pt x="1331" y="522"/>
                  <a:pt x="1334" y="524"/>
                </a:cubicBezTo>
                <a:cubicBezTo>
                  <a:pt x="1337" y="527"/>
                  <a:pt x="1340" y="533"/>
                  <a:pt x="1343" y="533"/>
                </a:cubicBezTo>
                <a:cubicBezTo>
                  <a:pt x="1345" y="532"/>
                  <a:pt x="1347" y="533"/>
                  <a:pt x="1348" y="533"/>
                </a:cubicBezTo>
                <a:cubicBezTo>
                  <a:pt x="1350" y="534"/>
                  <a:pt x="1351" y="534"/>
                  <a:pt x="1352" y="534"/>
                </a:cubicBezTo>
                <a:cubicBezTo>
                  <a:pt x="1355" y="534"/>
                  <a:pt x="1353" y="532"/>
                  <a:pt x="1352" y="532"/>
                </a:cubicBezTo>
                <a:cubicBezTo>
                  <a:pt x="1351" y="531"/>
                  <a:pt x="1349" y="530"/>
                  <a:pt x="1349" y="529"/>
                </a:cubicBezTo>
                <a:cubicBezTo>
                  <a:pt x="1349" y="528"/>
                  <a:pt x="1346" y="528"/>
                  <a:pt x="1344" y="527"/>
                </a:cubicBezTo>
                <a:cubicBezTo>
                  <a:pt x="1343" y="526"/>
                  <a:pt x="1343" y="522"/>
                  <a:pt x="1341" y="521"/>
                </a:cubicBezTo>
                <a:cubicBezTo>
                  <a:pt x="1339" y="520"/>
                  <a:pt x="1338" y="518"/>
                  <a:pt x="1340" y="518"/>
                </a:cubicBezTo>
                <a:moveTo>
                  <a:pt x="1359" y="509"/>
                </a:moveTo>
                <a:cubicBezTo>
                  <a:pt x="1359" y="510"/>
                  <a:pt x="1357" y="511"/>
                  <a:pt x="1354" y="512"/>
                </a:cubicBezTo>
                <a:cubicBezTo>
                  <a:pt x="1352" y="513"/>
                  <a:pt x="1350" y="513"/>
                  <a:pt x="1348" y="512"/>
                </a:cubicBezTo>
                <a:cubicBezTo>
                  <a:pt x="1346" y="512"/>
                  <a:pt x="1345" y="512"/>
                  <a:pt x="1345" y="513"/>
                </a:cubicBezTo>
                <a:cubicBezTo>
                  <a:pt x="1344" y="514"/>
                  <a:pt x="1348" y="516"/>
                  <a:pt x="1352" y="516"/>
                </a:cubicBezTo>
                <a:cubicBezTo>
                  <a:pt x="1355" y="516"/>
                  <a:pt x="1360" y="512"/>
                  <a:pt x="1360" y="511"/>
                </a:cubicBezTo>
                <a:cubicBezTo>
                  <a:pt x="1360" y="510"/>
                  <a:pt x="1362" y="509"/>
                  <a:pt x="1362" y="508"/>
                </a:cubicBezTo>
                <a:cubicBezTo>
                  <a:pt x="1361" y="507"/>
                  <a:pt x="1359" y="508"/>
                  <a:pt x="1359" y="509"/>
                </a:cubicBezTo>
                <a:moveTo>
                  <a:pt x="1362" y="505"/>
                </a:moveTo>
                <a:cubicBezTo>
                  <a:pt x="1364" y="507"/>
                  <a:pt x="1363" y="509"/>
                  <a:pt x="1364" y="509"/>
                </a:cubicBezTo>
                <a:cubicBezTo>
                  <a:pt x="1367" y="508"/>
                  <a:pt x="1365" y="506"/>
                  <a:pt x="1363" y="505"/>
                </a:cubicBezTo>
                <a:cubicBezTo>
                  <a:pt x="1361" y="503"/>
                  <a:pt x="1359" y="502"/>
                  <a:pt x="1362" y="505"/>
                </a:cubicBezTo>
                <a:moveTo>
                  <a:pt x="1372" y="512"/>
                </a:moveTo>
                <a:cubicBezTo>
                  <a:pt x="1372" y="513"/>
                  <a:pt x="1376" y="519"/>
                  <a:pt x="1377" y="519"/>
                </a:cubicBezTo>
                <a:cubicBezTo>
                  <a:pt x="1380" y="517"/>
                  <a:pt x="1372" y="511"/>
                  <a:pt x="1372" y="512"/>
                </a:cubicBezTo>
                <a:moveTo>
                  <a:pt x="1059" y="447"/>
                </a:moveTo>
                <a:cubicBezTo>
                  <a:pt x="1057" y="447"/>
                  <a:pt x="1058" y="449"/>
                  <a:pt x="1057" y="451"/>
                </a:cubicBezTo>
                <a:cubicBezTo>
                  <a:pt x="1056" y="452"/>
                  <a:pt x="1057" y="454"/>
                  <a:pt x="1057" y="456"/>
                </a:cubicBezTo>
                <a:cubicBezTo>
                  <a:pt x="1057" y="459"/>
                  <a:pt x="1057" y="461"/>
                  <a:pt x="1059" y="463"/>
                </a:cubicBezTo>
                <a:cubicBezTo>
                  <a:pt x="1061" y="464"/>
                  <a:pt x="1065" y="460"/>
                  <a:pt x="1066" y="457"/>
                </a:cubicBezTo>
                <a:cubicBezTo>
                  <a:pt x="1066" y="453"/>
                  <a:pt x="1060" y="447"/>
                  <a:pt x="1059" y="447"/>
                </a:cubicBezTo>
                <a:moveTo>
                  <a:pt x="925" y="539"/>
                </a:moveTo>
                <a:cubicBezTo>
                  <a:pt x="925" y="537"/>
                  <a:pt x="924" y="540"/>
                  <a:pt x="924" y="541"/>
                </a:cubicBezTo>
                <a:cubicBezTo>
                  <a:pt x="923" y="541"/>
                  <a:pt x="923" y="543"/>
                  <a:pt x="923" y="544"/>
                </a:cubicBezTo>
                <a:cubicBezTo>
                  <a:pt x="923" y="545"/>
                  <a:pt x="921" y="546"/>
                  <a:pt x="920" y="546"/>
                </a:cubicBezTo>
                <a:cubicBezTo>
                  <a:pt x="919" y="545"/>
                  <a:pt x="918" y="546"/>
                  <a:pt x="918" y="547"/>
                </a:cubicBezTo>
                <a:cubicBezTo>
                  <a:pt x="919" y="549"/>
                  <a:pt x="918" y="549"/>
                  <a:pt x="918" y="550"/>
                </a:cubicBezTo>
                <a:cubicBezTo>
                  <a:pt x="919" y="551"/>
                  <a:pt x="917" y="552"/>
                  <a:pt x="915" y="552"/>
                </a:cubicBezTo>
                <a:cubicBezTo>
                  <a:pt x="913" y="552"/>
                  <a:pt x="911" y="556"/>
                  <a:pt x="909" y="555"/>
                </a:cubicBezTo>
                <a:cubicBezTo>
                  <a:pt x="908" y="555"/>
                  <a:pt x="907" y="555"/>
                  <a:pt x="906" y="556"/>
                </a:cubicBezTo>
                <a:cubicBezTo>
                  <a:pt x="905" y="556"/>
                  <a:pt x="905" y="556"/>
                  <a:pt x="904" y="556"/>
                </a:cubicBezTo>
                <a:cubicBezTo>
                  <a:pt x="902" y="556"/>
                  <a:pt x="903" y="560"/>
                  <a:pt x="902" y="562"/>
                </a:cubicBezTo>
                <a:cubicBezTo>
                  <a:pt x="901" y="564"/>
                  <a:pt x="901" y="567"/>
                  <a:pt x="903" y="570"/>
                </a:cubicBezTo>
                <a:cubicBezTo>
                  <a:pt x="904" y="572"/>
                  <a:pt x="905" y="575"/>
                  <a:pt x="902" y="578"/>
                </a:cubicBezTo>
                <a:cubicBezTo>
                  <a:pt x="899" y="582"/>
                  <a:pt x="899" y="586"/>
                  <a:pt x="900" y="588"/>
                </a:cubicBezTo>
                <a:cubicBezTo>
                  <a:pt x="901" y="591"/>
                  <a:pt x="901" y="595"/>
                  <a:pt x="903" y="596"/>
                </a:cubicBezTo>
                <a:cubicBezTo>
                  <a:pt x="904" y="598"/>
                  <a:pt x="909" y="600"/>
                  <a:pt x="910" y="598"/>
                </a:cubicBezTo>
                <a:cubicBezTo>
                  <a:pt x="912" y="597"/>
                  <a:pt x="913" y="599"/>
                  <a:pt x="915" y="597"/>
                </a:cubicBezTo>
                <a:cubicBezTo>
                  <a:pt x="916" y="595"/>
                  <a:pt x="919" y="585"/>
                  <a:pt x="921" y="579"/>
                </a:cubicBezTo>
                <a:cubicBezTo>
                  <a:pt x="923" y="572"/>
                  <a:pt x="926" y="564"/>
                  <a:pt x="925" y="562"/>
                </a:cubicBezTo>
                <a:cubicBezTo>
                  <a:pt x="925" y="561"/>
                  <a:pt x="927" y="559"/>
                  <a:pt x="926" y="558"/>
                </a:cubicBezTo>
                <a:cubicBezTo>
                  <a:pt x="925" y="556"/>
                  <a:pt x="926" y="553"/>
                  <a:pt x="927" y="555"/>
                </a:cubicBezTo>
                <a:cubicBezTo>
                  <a:pt x="928" y="556"/>
                  <a:pt x="929" y="556"/>
                  <a:pt x="930" y="554"/>
                </a:cubicBezTo>
                <a:cubicBezTo>
                  <a:pt x="930" y="552"/>
                  <a:pt x="928" y="549"/>
                  <a:pt x="928" y="546"/>
                </a:cubicBezTo>
                <a:cubicBezTo>
                  <a:pt x="928" y="543"/>
                  <a:pt x="926" y="541"/>
                  <a:pt x="925" y="539"/>
                </a:cubicBezTo>
                <a:moveTo>
                  <a:pt x="480" y="247"/>
                </a:moveTo>
                <a:cubicBezTo>
                  <a:pt x="482" y="246"/>
                  <a:pt x="480" y="244"/>
                  <a:pt x="478" y="245"/>
                </a:cubicBezTo>
                <a:cubicBezTo>
                  <a:pt x="476" y="246"/>
                  <a:pt x="471" y="253"/>
                  <a:pt x="471" y="255"/>
                </a:cubicBezTo>
                <a:cubicBezTo>
                  <a:pt x="471" y="257"/>
                  <a:pt x="471" y="259"/>
                  <a:pt x="469" y="259"/>
                </a:cubicBezTo>
                <a:cubicBezTo>
                  <a:pt x="467" y="259"/>
                  <a:pt x="465" y="260"/>
                  <a:pt x="467" y="261"/>
                </a:cubicBezTo>
                <a:cubicBezTo>
                  <a:pt x="468" y="262"/>
                  <a:pt x="463" y="265"/>
                  <a:pt x="466" y="266"/>
                </a:cubicBezTo>
                <a:cubicBezTo>
                  <a:pt x="467" y="267"/>
                  <a:pt x="468" y="267"/>
                  <a:pt x="469" y="266"/>
                </a:cubicBezTo>
                <a:cubicBezTo>
                  <a:pt x="470" y="266"/>
                  <a:pt x="471" y="266"/>
                  <a:pt x="472" y="266"/>
                </a:cubicBezTo>
                <a:cubicBezTo>
                  <a:pt x="474" y="267"/>
                  <a:pt x="476" y="267"/>
                  <a:pt x="478" y="265"/>
                </a:cubicBezTo>
                <a:cubicBezTo>
                  <a:pt x="479" y="264"/>
                  <a:pt x="480" y="265"/>
                  <a:pt x="480" y="266"/>
                </a:cubicBezTo>
                <a:cubicBezTo>
                  <a:pt x="481" y="266"/>
                  <a:pt x="481" y="266"/>
                  <a:pt x="482" y="266"/>
                </a:cubicBezTo>
                <a:cubicBezTo>
                  <a:pt x="484" y="266"/>
                  <a:pt x="481" y="268"/>
                  <a:pt x="481" y="269"/>
                </a:cubicBezTo>
                <a:cubicBezTo>
                  <a:pt x="481" y="271"/>
                  <a:pt x="483" y="269"/>
                  <a:pt x="485" y="268"/>
                </a:cubicBezTo>
                <a:cubicBezTo>
                  <a:pt x="486" y="267"/>
                  <a:pt x="488" y="268"/>
                  <a:pt x="487" y="269"/>
                </a:cubicBezTo>
                <a:cubicBezTo>
                  <a:pt x="487" y="270"/>
                  <a:pt x="491" y="272"/>
                  <a:pt x="493" y="270"/>
                </a:cubicBezTo>
                <a:cubicBezTo>
                  <a:pt x="494" y="268"/>
                  <a:pt x="491" y="264"/>
                  <a:pt x="491" y="266"/>
                </a:cubicBezTo>
                <a:cubicBezTo>
                  <a:pt x="490" y="267"/>
                  <a:pt x="489" y="265"/>
                  <a:pt x="490" y="264"/>
                </a:cubicBezTo>
                <a:cubicBezTo>
                  <a:pt x="492" y="262"/>
                  <a:pt x="490" y="262"/>
                  <a:pt x="489" y="263"/>
                </a:cubicBezTo>
                <a:cubicBezTo>
                  <a:pt x="487" y="263"/>
                  <a:pt x="488" y="259"/>
                  <a:pt x="489" y="258"/>
                </a:cubicBezTo>
                <a:cubicBezTo>
                  <a:pt x="490" y="258"/>
                  <a:pt x="486" y="256"/>
                  <a:pt x="486" y="257"/>
                </a:cubicBezTo>
                <a:cubicBezTo>
                  <a:pt x="486" y="259"/>
                  <a:pt x="482" y="258"/>
                  <a:pt x="482" y="257"/>
                </a:cubicBezTo>
                <a:cubicBezTo>
                  <a:pt x="481" y="255"/>
                  <a:pt x="479" y="255"/>
                  <a:pt x="480" y="254"/>
                </a:cubicBezTo>
                <a:cubicBezTo>
                  <a:pt x="481" y="253"/>
                  <a:pt x="477" y="253"/>
                  <a:pt x="477" y="254"/>
                </a:cubicBezTo>
                <a:cubicBezTo>
                  <a:pt x="476" y="256"/>
                  <a:pt x="475" y="253"/>
                  <a:pt x="477" y="251"/>
                </a:cubicBezTo>
                <a:cubicBezTo>
                  <a:pt x="479" y="249"/>
                  <a:pt x="478" y="248"/>
                  <a:pt x="480" y="247"/>
                </a:cubicBezTo>
                <a:moveTo>
                  <a:pt x="944" y="434"/>
                </a:moveTo>
                <a:cubicBezTo>
                  <a:pt x="945" y="436"/>
                  <a:pt x="948" y="434"/>
                  <a:pt x="948" y="434"/>
                </a:cubicBezTo>
                <a:cubicBezTo>
                  <a:pt x="948" y="433"/>
                  <a:pt x="942" y="433"/>
                  <a:pt x="944" y="434"/>
                </a:cubicBezTo>
                <a:moveTo>
                  <a:pt x="53" y="401"/>
                </a:moveTo>
                <a:cubicBezTo>
                  <a:pt x="51" y="401"/>
                  <a:pt x="52" y="407"/>
                  <a:pt x="53" y="406"/>
                </a:cubicBezTo>
                <a:cubicBezTo>
                  <a:pt x="54" y="405"/>
                  <a:pt x="56" y="405"/>
                  <a:pt x="56" y="404"/>
                </a:cubicBezTo>
                <a:cubicBezTo>
                  <a:pt x="57" y="403"/>
                  <a:pt x="55" y="400"/>
                  <a:pt x="53" y="401"/>
                </a:cubicBezTo>
                <a:moveTo>
                  <a:pt x="50" y="397"/>
                </a:moveTo>
                <a:cubicBezTo>
                  <a:pt x="49" y="397"/>
                  <a:pt x="49" y="400"/>
                  <a:pt x="50" y="399"/>
                </a:cubicBezTo>
                <a:cubicBezTo>
                  <a:pt x="52" y="398"/>
                  <a:pt x="51" y="397"/>
                  <a:pt x="50" y="397"/>
                </a:cubicBezTo>
                <a:moveTo>
                  <a:pt x="35" y="392"/>
                </a:moveTo>
                <a:cubicBezTo>
                  <a:pt x="36" y="394"/>
                  <a:pt x="37" y="393"/>
                  <a:pt x="38" y="392"/>
                </a:cubicBezTo>
                <a:cubicBezTo>
                  <a:pt x="38" y="391"/>
                  <a:pt x="34" y="391"/>
                  <a:pt x="35" y="392"/>
                </a:cubicBezTo>
                <a:moveTo>
                  <a:pt x="42" y="395"/>
                </a:moveTo>
                <a:cubicBezTo>
                  <a:pt x="43" y="397"/>
                  <a:pt x="44" y="397"/>
                  <a:pt x="45" y="396"/>
                </a:cubicBezTo>
                <a:cubicBezTo>
                  <a:pt x="45" y="394"/>
                  <a:pt x="41" y="394"/>
                  <a:pt x="42" y="395"/>
                </a:cubicBezTo>
                <a:moveTo>
                  <a:pt x="556" y="746"/>
                </a:moveTo>
                <a:cubicBezTo>
                  <a:pt x="556" y="747"/>
                  <a:pt x="558" y="747"/>
                  <a:pt x="560" y="748"/>
                </a:cubicBezTo>
                <a:cubicBezTo>
                  <a:pt x="561" y="749"/>
                  <a:pt x="563" y="752"/>
                  <a:pt x="565" y="750"/>
                </a:cubicBezTo>
                <a:cubicBezTo>
                  <a:pt x="566" y="747"/>
                  <a:pt x="556" y="745"/>
                  <a:pt x="556" y="746"/>
                </a:cubicBezTo>
                <a:moveTo>
                  <a:pt x="1010" y="716"/>
                </a:moveTo>
                <a:cubicBezTo>
                  <a:pt x="1010" y="715"/>
                  <a:pt x="1005" y="719"/>
                  <a:pt x="1009" y="721"/>
                </a:cubicBezTo>
                <a:cubicBezTo>
                  <a:pt x="1009" y="721"/>
                  <a:pt x="1010" y="721"/>
                  <a:pt x="1011" y="721"/>
                </a:cubicBezTo>
                <a:cubicBezTo>
                  <a:pt x="1011" y="720"/>
                  <a:pt x="1012" y="720"/>
                  <a:pt x="1012" y="721"/>
                </a:cubicBezTo>
                <a:cubicBezTo>
                  <a:pt x="1013" y="722"/>
                  <a:pt x="1015" y="721"/>
                  <a:pt x="1016" y="719"/>
                </a:cubicBezTo>
                <a:cubicBezTo>
                  <a:pt x="1016" y="717"/>
                  <a:pt x="1011" y="717"/>
                  <a:pt x="1010" y="716"/>
                </a:cubicBezTo>
                <a:moveTo>
                  <a:pt x="1380" y="518"/>
                </a:moveTo>
                <a:cubicBezTo>
                  <a:pt x="1380" y="518"/>
                  <a:pt x="1383" y="521"/>
                  <a:pt x="1383" y="521"/>
                </a:cubicBezTo>
                <a:cubicBezTo>
                  <a:pt x="1384" y="520"/>
                  <a:pt x="1380" y="517"/>
                  <a:pt x="1380" y="518"/>
                </a:cubicBezTo>
                <a:moveTo>
                  <a:pt x="1394" y="525"/>
                </a:moveTo>
                <a:cubicBezTo>
                  <a:pt x="1395" y="524"/>
                  <a:pt x="1388" y="521"/>
                  <a:pt x="1388" y="522"/>
                </a:cubicBezTo>
                <a:cubicBezTo>
                  <a:pt x="1388" y="523"/>
                  <a:pt x="1393" y="526"/>
                  <a:pt x="1394" y="525"/>
                </a:cubicBezTo>
                <a:moveTo>
                  <a:pt x="1393" y="529"/>
                </a:moveTo>
                <a:cubicBezTo>
                  <a:pt x="1394" y="531"/>
                  <a:pt x="1396" y="532"/>
                  <a:pt x="1398" y="532"/>
                </a:cubicBezTo>
                <a:cubicBezTo>
                  <a:pt x="1399" y="531"/>
                  <a:pt x="1393" y="527"/>
                  <a:pt x="1393" y="529"/>
                </a:cubicBezTo>
                <a:moveTo>
                  <a:pt x="1401" y="533"/>
                </a:moveTo>
                <a:cubicBezTo>
                  <a:pt x="1401" y="534"/>
                  <a:pt x="1404" y="536"/>
                  <a:pt x="1405" y="535"/>
                </a:cubicBezTo>
                <a:cubicBezTo>
                  <a:pt x="1406" y="534"/>
                  <a:pt x="1401" y="533"/>
                  <a:pt x="1401" y="533"/>
                </a:cubicBezTo>
                <a:moveTo>
                  <a:pt x="1398" y="525"/>
                </a:moveTo>
                <a:cubicBezTo>
                  <a:pt x="1397" y="527"/>
                  <a:pt x="1401" y="531"/>
                  <a:pt x="1401" y="531"/>
                </a:cubicBezTo>
                <a:cubicBezTo>
                  <a:pt x="1401" y="531"/>
                  <a:pt x="1401" y="529"/>
                  <a:pt x="1400" y="528"/>
                </a:cubicBezTo>
                <a:cubicBezTo>
                  <a:pt x="1399" y="526"/>
                  <a:pt x="1398" y="524"/>
                  <a:pt x="1398" y="525"/>
                </a:cubicBezTo>
                <a:moveTo>
                  <a:pt x="1366" y="612"/>
                </a:moveTo>
                <a:cubicBezTo>
                  <a:pt x="1367" y="611"/>
                  <a:pt x="1366" y="608"/>
                  <a:pt x="1365" y="609"/>
                </a:cubicBezTo>
                <a:cubicBezTo>
                  <a:pt x="1365" y="609"/>
                  <a:pt x="1365" y="604"/>
                  <a:pt x="1365" y="602"/>
                </a:cubicBezTo>
                <a:cubicBezTo>
                  <a:pt x="1365" y="599"/>
                  <a:pt x="1365" y="600"/>
                  <a:pt x="1364" y="601"/>
                </a:cubicBezTo>
                <a:cubicBezTo>
                  <a:pt x="1363" y="602"/>
                  <a:pt x="1361" y="598"/>
                  <a:pt x="1361" y="597"/>
                </a:cubicBezTo>
                <a:cubicBezTo>
                  <a:pt x="1361" y="597"/>
                  <a:pt x="1359" y="594"/>
                  <a:pt x="1358" y="594"/>
                </a:cubicBezTo>
                <a:cubicBezTo>
                  <a:pt x="1357" y="594"/>
                  <a:pt x="1357" y="594"/>
                  <a:pt x="1357" y="593"/>
                </a:cubicBezTo>
                <a:cubicBezTo>
                  <a:pt x="1357" y="593"/>
                  <a:pt x="1357" y="592"/>
                  <a:pt x="1356" y="592"/>
                </a:cubicBezTo>
                <a:cubicBezTo>
                  <a:pt x="1354" y="593"/>
                  <a:pt x="1354" y="590"/>
                  <a:pt x="1354" y="588"/>
                </a:cubicBezTo>
                <a:cubicBezTo>
                  <a:pt x="1354" y="587"/>
                  <a:pt x="1354" y="587"/>
                  <a:pt x="1354" y="587"/>
                </a:cubicBezTo>
                <a:cubicBezTo>
                  <a:pt x="1353" y="587"/>
                  <a:pt x="1353" y="587"/>
                  <a:pt x="1353" y="586"/>
                </a:cubicBezTo>
                <a:cubicBezTo>
                  <a:pt x="1352" y="586"/>
                  <a:pt x="1351" y="586"/>
                  <a:pt x="1350" y="587"/>
                </a:cubicBezTo>
                <a:cubicBezTo>
                  <a:pt x="1349" y="587"/>
                  <a:pt x="1349" y="585"/>
                  <a:pt x="1349" y="584"/>
                </a:cubicBezTo>
                <a:cubicBezTo>
                  <a:pt x="1349" y="583"/>
                  <a:pt x="1349" y="582"/>
                  <a:pt x="1348" y="581"/>
                </a:cubicBezTo>
                <a:cubicBezTo>
                  <a:pt x="1346" y="580"/>
                  <a:pt x="1346" y="579"/>
                  <a:pt x="1346" y="578"/>
                </a:cubicBezTo>
                <a:cubicBezTo>
                  <a:pt x="1346" y="576"/>
                  <a:pt x="1338" y="572"/>
                  <a:pt x="1336" y="572"/>
                </a:cubicBezTo>
                <a:cubicBezTo>
                  <a:pt x="1335" y="571"/>
                  <a:pt x="1336" y="570"/>
                  <a:pt x="1335" y="569"/>
                </a:cubicBezTo>
                <a:cubicBezTo>
                  <a:pt x="1335" y="568"/>
                  <a:pt x="1334" y="566"/>
                  <a:pt x="1334" y="564"/>
                </a:cubicBezTo>
                <a:cubicBezTo>
                  <a:pt x="1334" y="562"/>
                  <a:pt x="1332" y="561"/>
                  <a:pt x="1332" y="559"/>
                </a:cubicBezTo>
                <a:cubicBezTo>
                  <a:pt x="1332" y="558"/>
                  <a:pt x="1331" y="556"/>
                  <a:pt x="1331" y="554"/>
                </a:cubicBezTo>
                <a:cubicBezTo>
                  <a:pt x="1331" y="552"/>
                  <a:pt x="1328" y="552"/>
                  <a:pt x="1328" y="551"/>
                </a:cubicBezTo>
                <a:cubicBezTo>
                  <a:pt x="1328" y="550"/>
                  <a:pt x="1327" y="551"/>
                  <a:pt x="1325" y="551"/>
                </a:cubicBezTo>
                <a:cubicBezTo>
                  <a:pt x="1323" y="551"/>
                  <a:pt x="1323" y="549"/>
                  <a:pt x="1324" y="547"/>
                </a:cubicBezTo>
                <a:cubicBezTo>
                  <a:pt x="1324" y="544"/>
                  <a:pt x="1323" y="541"/>
                  <a:pt x="1322" y="540"/>
                </a:cubicBezTo>
                <a:cubicBezTo>
                  <a:pt x="1320" y="539"/>
                  <a:pt x="1320" y="535"/>
                  <a:pt x="1320" y="535"/>
                </a:cubicBezTo>
                <a:cubicBezTo>
                  <a:pt x="1319" y="534"/>
                  <a:pt x="1317" y="536"/>
                  <a:pt x="1317" y="538"/>
                </a:cubicBezTo>
                <a:cubicBezTo>
                  <a:pt x="1317" y="539"/>
                  <a:pt x="1317" y="540"/>
                  <a:pt x="1316" y="541"/>
                </a:cubicBezTo>
                <a:cubicBezTo>
                  <a:pt x="1315" y="542"/>
                  <a:pt x="1316" y="545"/>
                  <a:pt x="1315" y="546"/>
                </a:cubicBezTo>
                <a:cubicBezTo>
                  <a:pt x="1314" y="547"/>
                  <a:pt x="1315" y="551"/>
                  <a:pt x="1315" y="553"/>
                </a:cubicBezTo>
                <a:cubicBezTo>
                  <a:pt x="1315" y="556"/>
                  <a:pt x="1315" y="558"/>
                  <a:pt x="1314" y="560"/>
                </a:cubicBezTo>
                <a:cubicBezTo>
                  <a:pt x="1312" y="561"/>
                  <a:pt x="1312" y="564"/>
                  <a:pt x="1310" y="565"/>
                </a:cubicBezTo>
                <a:cubicBezTo>
                  <a:pt x="1308" y="566"/>
                  <a:pt x="1305" y="564"/>
                  <a:pt x="1305" y="563"/>
                </a:cubicBezTo>
                <a:cubicBezTo>
                  <a:pt x="1305" y="561"/>
                  <a:pt x="1302" y="561"/>
                  <a:pt x="1301" y="561"/>
                </a:cubicBezTo>
                <a:cubicBezTo>
                  <a:pt x="1300" y="561"/>
                  <a:pt x="1299" y="559"/>
                  <a:pt x="1297" y="558"/>
                </a:cubicBezTo>
                <a:cubicBezTo>
                  <a:pt x="1296" y="557"/>
                  <a:pt x="1295" y="557"/>
                  <a:pt x="1294" y="557"/>
                </a:cubicBezTo>
                <a:cubicBezTo>
                  <a:pt x="1294" y="557"/>
                  <a:pt x="1293" y="557"/>
                  <a:pt x="1293" y="556"/>
                </a:cubicBezTo>
                <a:cubicBezTo>
                  <a:pt x="1292" y="554"/>
                  <a:pt x="1291" y="554"/>
                  <a:pt x="1290" y="553"/>
                </a:cubicBezTo>
                <a:cubicBezTo>
                  <a:pt x="1288" y="552"/>
                  <a:pt x="1289" y="552"/>
                  <a:pt x="1290" y="551"/>
                </a:cubicBezTo>
                <a:cubicBezTo>
                  <a:pt x="1292" y="550"/>
                  <a:pt x="1291" y="548"/>
                  <a:pt x="1291" y="547"/>
                </a:cubicBezTo>
                <a:cubicBezTo>
                  <a:pt x="1290" y="546"/>
                  <a:pt x="1291" y="546"/>
                  <a:pt x="1293" y="545"/>
                </a:cubicBezTo>
                <a:cubicBezTo>
                  <a:pt x="1295" y="544"/>
                  <a:pt x="1293" y="543"/>
                  <a:pt x="1295" y="542"/>
                </a:cubicBezTo>
                <a:cubicBezTo>
                  <a:pt x="1296" y="542"/>
                  <a:pt x="1295" y="541"/>
                  <a:pt x="1294" y="540"/>
                </a:cubicBezTo>
                <a:cubicBezTo>
                  <a:pt x="1292" y="540"/>
                  <a:pt x="1293" y="542"/>
                  <a:pt x="1292" y="542"/>
                </a:cubicBezTo>
                <a:cubicBezTo>
                  <a:pt x="1292" y="542"/>
                  <a:pt x="1292" y="542"/>
                  <a:pt x="1291" y="541"/>
                </a:cubicBezTo>
                <a:cubicBezTo>
                  <a:pt x="1291" y="540"/>
                  <a:pt x="1291" y="540"/>
                  <a:pt x="1291" y="540"/>
                </a:cubicBezTo>
                <a:cubicBezTo>
                  <a:pt x="1290" y="540"/>
                  <a:pt x="1288" y="542"/>
                  <a:pt x="1287" y="541"/>
                </a:cubicBezTo>
                <a:cubicBezTo>
                  <a:pt x="1286" y="540"/>
                  <a:pt x="1281" y="539"/>
                  <a:pt x="1279" y="539"/>
                </a:cubicBezTo>
                <a:cubicBezTo>
                  <a:pt x="1277" y="538"/>
                  <a:pt x="1276" y="536"/>
                  <a:pt x="1275" y="536"/>
                </a:cubicBezTo>
                <a:cubicBezTo>
                  <a:pt x="1274" y="537"/>
                  <a:pt x="1275" y="537"/>
                  <a:pt x="1277" y="539"/>
                </a:cubicBezTo>
                <a:cubicBezTo>
                  <a:pt x="1278" y="540"/>
                  <a:pt x="1272" y="541"/>
                  <a:pt x="1270" y="541"/>
                </a:cubicBezTo>
                <a:cubicBezTo>
                  <a:pt x="1269" y="541"/>
                  <a:pt x="1269" y="541"/>
                  <a:pt x="1270" y="541"/>
                </a:cubicBezTo>
                <a:cubicBezTo>
                  <a:pt x="1270" y="542"/>
                  <a:pt x="1270" y="542"/>
                  <a:pt x="1269" y="542"/>
                </a:cubicBezTo>
                <a:cubicBezTo>
                  <a:pt x="1267" y="542"/>
                  <a:pt x="1267" y="545"/>
                  <a:pt x="1266" y="546"/>
                </a:cubicBezTo>
                <a:cubicBezTo>
                  <a:pt x="1265" y="547"/>
                  <a:pt x="1266" y="548"/>
                  <a:pt x="1264" y="549"/>
                </a:cubicBezTo>
                <a:cubicBezTo>
                  <a:pt x="1263" y="550"/>
                  <a:pt x="1263" y="551"/>
                  <a:pt x="1264" y="553"/>
                </a:cubicBezTo>
                <a:cubicBezTo>
                  <a:pt x="1266" y="554"/>
                  <a:pt x="1264" y="555"/>
                  <a:pt x="1262" y="553"/>
                </a:cubicBezTo>
                <a:cubicBezTo>
                  <a:pt x="1261" y="552"/>
                  <a:pt x="1259" y="552"/>
                  <a:pt x="1260" y="553"/>
                </a:cubicBezTo>
                <a:cubicBezTo>
                  <a:pt x="1260" y="555"/>
                  <a:pt x="1258" y="554"/>
                  <a:pt x="1258" y="552"/>
                </a:cubicBezTo>
                <a:cubicBezTo>
                  <a:pt x="1258" y="551"/>
                  <a:pt x="1256" y="551"/>
                  <a:pt x="1256" y="550"/>
                </a:cubicBezTo>
                <a:cubicBezTo>
                  <a:pt x="1255" y="549"/>
                  <a:pt x="1253" y="548"/>
                  <a:pt x="1252" y="548"/>
                </a:cubicBezTo>
                <a:cubicBezTo>
                  <a:pt x="1251" y="548"/>
                  <a:pt x="1251" y="549"/>
                  <a:pt x="1250" y="549"/>
                </a:cubicBezTo>
                <a:cubicBezTo>
                  <a:pt x="1249" y="549"/>
                  <a:pt x="1248" y="550"/>
                  <a:pt x="1248" y="551"/>
                </a:cubicBezTo>
                <a:cubicBezTo>
                  <a:pt x="1249" y="552"/>
                  <a:pt x="1248" y="552"/>
                  <a:pt x="1247" y="551"/>
                </a:cubicBezTo>
                <a:cubicBezTo>
                  <a:pt x="1246" y="551"/>
                  <a:pt x="1246" y="551"/>
                  <a:pt x="1245" y="551"/>
                </a:cubicBezTo>
                <a:cubicBezTo>
                  <a:pt x="1244" y="551"/>
                  <a:pt x="1245" y="553"/>
                  <a:pt x="1244" y="553"/>
                </a:cubicBezTo>
                <a:cubicBezTo>
                  <a:pt x="1244" y="553"/>
                  <a:pt x="1244" y="555"/>
                  <a:pt x="1242" y="555"/>
                </a:cubicBezTo>
                <a:cubicBezTo>
                  <a:pt x="1241" y="555"/>
                  <a:pt x="1241" y="557"/>
                  <a:pt x="1242" y="559"/>
                </a:cubicBezTo>
                <a:cubicBezTo>
                  <a:pt x="1242" y="560"/>
                  <a:pt x="1241" y="559"/>
                  <a:pt x="1240" y="559"/>
                </a:cubicBezTo>
                <a:cubicBezTo>
                  <a:pt x="1240" y="559"/>
                  <a:pt x="1239" y="558"/>
                  <a:pt x="1238" y="558"/>
                </a:cubicBezTo>
                <a:cubicBezTo>
                  <a:pt x="1237" y="559"/>
                  <a:pt x="1239" y="560"/>
                  <a:pt x="1239" y="562"/>
                </a:cubicBezTo>
                <a:cubicBezTo>
                  <a:pt x="1239" y="563"/>
                  <a:pt x="1238" y="563"/>
                  <a:pt x="1238" y="564"/>
                </a:cubicBezTo>
                <a:cubicBezTo>
                  <a:pt x="1237" y="564"/>
                  <a:pt x="1236" y="562"/>
                  <a:pt x="1236" y="561"/>
                </a:cubicBezTo>
                <a:cubicBezTo>
                  <a:pt x="1236" y="559"/>
                  <a:pt x="1235" y="560"/>
                  <a:pt x="1233" y="562"/>
                </a:cubicBezTo>
                <a:cubicBezTo>
                  <a:pt x="1231" y="564"/>
                  <a:pt x="1233" y="567"/>
                  <a:pt x="1233" y="567"/>
                </a:cubicBezTo>
                <a:cubicBezTo>
                  <a:pt x="1232" y="568"/>
                  <a:pt x="1228" y="571"/>
                  <a:pt x="1227" y="573"/>
                </a:cubicBezTo>
                <a:cubicBezTo>
                  <a:pt x="1225" y="576"/>
                  <a:pt x="1220" y="574"/>
                  <a:pt x="1219" y="575"/>
                </a:cubicBezTo>
                <a:cubicBezTo>
                  <a:pt x="1218" y="576"/>
                  <a:pt x="1216" y="576"/>
                  <a:pt x="1215" y="577"/>
                </a:cubicBezTo>
                <a:cubicBezTo>
                  <a:pt x="1214" y="578"/>
                  <a:pt x="1211" y="580"/>
                  <a:pt x="1211" y="578"/>
                </a:cubicBezTo>
                <a:cubicBezTo>
                  <a:pt x="1211" y="577"/>
                  <a:pt x="1207" y="578"/>
                  <a:pt x="1206" y="580"/>
                </a:cubicBezTo>
                <a:cubicBezTo>
                  <a:pt x="1204" y="581"/>
                  <a:pt x="1202" y="583"/>
                  <a:pt x="1201" y="583"/>
                </a:cubicBezTo>
                <a:cubicBezTo>
                  <a:pt x="1199" y="583"/>
                  <a:pt x="1199" y="585"/>
                  <a:pt x="1198" y="586"/>
                </a:cubicBezTo>
                <a:cubicBezTo>
                  <a:pt x="1198" y="586"/>
                  <a:pt x="1198" y="584"/>
                  <a:pt x="1198" y="583"/>
                </a:cubicBezTo>
                <a:cubicBezTo>
                  <a:pt x="1198" y="582"/>
                  <a:pt x="1196" y="584"/>
                  <a:pt x="1196" y="586"/>
                </a:cubicBezTo>
                <a:cubicBezTo>
                  <a:pt x="1195" y="588"/>
                  <a:pt x="1197" y="589"/>
                  <a:pt x="1196" y="591"/>
                </a:cubicBezTo>
                <a:cubicBezTo>
                  <a:pt x="1194" y="593"/>
                  <a:pt x="1193" y="595"/>
                  <a:pt x="1195" y="598"/>
                </a:cubicBezTo>
                <a:cubicBezTo>
                  <a:pt x="1197" y="600"/>
                  <a:pt x="1198" y="602"/>
                  <a:pt x="1197" y="603"/>
                </a:cubicBezTo>
                <a:cubicBezTo>
                  <a:pt x="1197" y="604"/>
                  <a:pt x="1197" y="603"/>
                  <a:pt x="1196" y="602"/>
                </a:cubicBezTo>
                <a:cubicBezTo>
                  <a:pt x="1196" y="602"/>
                  <a:pt x="1195" y="601"/>
                  <a:pt x="1195" y="601"/>
                </a:cubicBezTo>
                <a:cubicBezTo>
                  <a:pt x="1194" y="602"/>
                  <a:pt x="1197" y="603"/>
                  <a:pt x="1196" y="604"/>
                </a:cubicBezTo>
                <a:cubicBezTo>
                  <a:pt x="1196" y="605"/>
                  <a:pt x="1195" y="604"/>
                  <a:pt x="1195" y="603"/>
                </a:cubicBezTo>
                <a:cubicBezTo>
                  <a:pt x="1194" y="602"/>
                  <a:pt x="1193" y="602"/>
                  <a:pt x="1193" y="602"/>
                </a:cubicBezTo>
                <a:cubicBezTo>
                  <a:pt x="1193" y="603"/>
                  <a:pt x="1197" y="609"/>
                  <a:pt x="1197" y="612"/>
                </a:cubicBezTo>
                <a:cubicBezTo>
                  <a:pt x="1198" y="614"/>
                  <a:pt x="1201" y="616"/>
                  <a:pt x="1201" y="620"/>
                </a:cubicBezTo>
                <a:cubicBezTo>
                  <a:pt x="1201" y="623"/>
                  <a:pt x="1204" y="628"/>
                  <a:pt x="1205" y="629"/>
                </a:cubicBezTo>
                <a:cubicBezTo>
                  <a:pt x="1205" y="630"/>
                  <a:pt x="1204" y="632"/>
                  <a:pt x="1204" y="635"/>
                </a:cubicBezTo>
                <a:cubicBezTo>
                  <a:pt x="1204" y="638"/>
                  <a:pt x="1203" y="638"/>
                  <a:pt x="1201" y="638"/>
                </a:cubicBezTo>
                <a:cubicBezTo>
                  <a:pt x="1200" y="638"/>
                  <a:pt x="1201" y="641"/>
                  <a:pt x="1203" y="641"/>
                </a:cubicBezTo>
                <a:cubicBezTo>
                  <a:pt x="1204" y="641"/>
                  <a:pt x="1204" y="643"/>
                  <a:pt x="1206" y="644"/>
                </a:cubicBezTo>
                <a:cubicBezTo>
                  <a:pt x="1208" y="645"/>
                  <a:pt x="1212" y="645"/>
                  <a:pt x="1214" y="645"/>
                </a:cubicBezTo>
                <a:cubicBezTo>
                  <a:pt x="1216" y="645"/>
                  <a:pt x="1216" y="642"/>
                  <a:pt x="1218" y="642"/>
                </a:cubicBezTo>
                <a:cubicBezTo>
                  <a:pt x="1220" y="642"/>
                  <a:pt x="1220" y="642"/>
                  <a:pt x="1221" y="640"/>
                </a:cubicBezTo>
                <a:cubicBezTo>
                  <a:pt x="1222" y="639"/>
                  <a:pt x="1227" y="639"/>
                  <a:pt x="1232" y="640"/>
                </a:cubicBezTo>
                <a:cubicBezTo>
                  <a:pt x="1237" y="640"/>
                  <a:pt x="1239" y="638"/>
                  <a:pt x="1240" y="636"/>
                </a:cubicBezTo>
                <a:cubicBezTo>
                  <a:pt x="1241" y="635"/>
                  <a:pt x="1244" y="634"/>
                  <a:pt x="1246" y="633"/>
                </a:cubicBezTo>
                <a:cubicBezTo>
                  <a:pt x="1247" y="632"/>
                  <a:pt x="1248" y="632"/>
                  <a:pt x="1252" y="632"/>
                </a:cubicBezTo>
                <a:cubicBezTo>
                  <a:pt x="1256" y="632"/>
                  <a:pt x="1259" y="630"/>
                  <a:pt x="1261" y="629"/>
                </a:cubicBezTo>
                <a:cubicBezTo>
                  <a:pt x="1264" y="628"/>
                  <a:pt x="1268" y="629"/>
                  <a:pt x="1270" y="628"/>
                </a:cubicBezTo>
                <a:cubicBezTo>
                  <a:pt x="1272" y="628"/>
                  <a:pt x="1272" y="628"/>
                  <a:pt x="1273" y="629"/>
                </a:cubicBezTo>
                <a:cubicBezTo>
                  <a:pt x="1274" y="630"/>
                  <a:pt x="1274" y="631"/>
                  <a:pt x="1276" y="631"/>
                </a:cubicBezTo>
                <a:cubicBezTo>
                  <a:pt x="1277" y="630"/>
                  <a:pt x="1278" y="631"/>
                  <a:pt x="1279" y="631"/>
                </a:cubicBezTo>
                <a:cubicBezTo>
                  <a:pt x="1279" y="631"/>
                  <a:pt x="1280" y="631"/>
                  <a:pt x="1281" y="631"/>
                </a:cubicBezTo>
                <a:cubicBezTo>
                  <a:pt x="1282" y="631"/>
                  <a:pt x="1282" y="632"/>
                  <a:pt x="1283" y="632"/>
                </a:cubicBezTo>
                <a:cubicBezTo>
                  <a:pt x="1284" y="633"/>
                  <a:pt x="1284" y="634"/>
                  <a:pt x="1283" y="635"/>
                </a:cubicBezTo>
                <a:cubicBezTo>
                  <a:pt x="1282" y="636"/>
                  <a:pt x="1285" y="636"/>
                  <a:pt x="1287" y="639"/>
                </a:cubicBezTo>
                <a:cubicBezTo>
                  <a:pt x="1289" y="641"/>
                  <a:pt x="1287" y="641"/>
                  <a:pt x="1288" y="643"/>
                </a:cubicBezTo>
                <a:cubicBezTo>
                  <a:pt x="1289" y="645"/>
                  <a:pt x="1290" y="645"/>
                  <a:pt x="1292" y="642"/>
                </a:cubicBezTo>
                <a:cubicBezTo>
                  <a:pt x="1293" y="639"/>
                  <a:pt x="1296" y="641"/>
                  <a:pt x="1296" y="639"/>
                </a:cubicBezTo>
                <a:cubicBezTo>
                  <a:pt x="1296" y="637"/>
                  <a:pt x="1298" y="634"/>
                  <a:pt x="1299" y="635"/>
                </a:cubicBezTo>
                <a:cubicBezTo>
                  <a:pt x="1301" y="636"/>
                  <a:pt x="1298" y="637"/>
                  <a:pt x="1298" y="641"/>
                </a:cubicBezTo>
                <a:cubicBezTo>
                  <a:pt x="1297" y="646"/>
                  <a:pt x="1295" y="643"/>
                  <a:pt x="1295" y="644"/>
                </a:cubicBezTo>
                <a:cubicBezTo>
                  <a:pt x="1295" y="646"/>
                  <a:pt x="1299" y="646"/>
                  <a:pt x="1299" y="644"/>
                </a:cubicBezTo>
                <a:cubicBezTo>
                  <a:pt x="1299" y="642"/>
                  <a:pt x="1300" y="641"/>
                  <a:pt x="1301" y="643"/>
                </a:cubicBezTo>
                <a:cubicBezTo>
                  <a:pt x="1303" y="645"/>
                  <a:pt x="1300" y="647"/>
                  <a:pt x="1301" y="648"/>
                </a:cubicBezTo>
                <a:cubicBezTo>
                  <a:pt x="1301" y="648"/>
                  <a:pt x="1302" y="648"/>
                  <a:pt x="1302" y="648"/>
                </a:cubicBezTo>
                <a:cubicBezTo>
                  <a:pt x="1303" y="648"/>
                  <a:pt x="1303" y="647"/>
                  <a:pt x="1304" y="647"/>
                </a:cubicBezTo>
                <a:cubicBezTo>
                  <a:pt x="1305" y="648"/>
                  <a:pt x="1308" y="651"/>
                  <a:pt x="1307" y="653"/>
                </a:cubicBezTo>
                <a:cubicBezTo>
                  <a:pt x="1307" y="655"/>
                  <a:pt x="1306" y="657"/>
                  <a:pt x="1310" y="659"/>
                </a:cubicBezTo>
                <a:cubicBezTo>
                  <a:pt x="1313" y="660"/>
                  <a:pt x="1312" y="661"/>
                  <a:pt x="1314" y="661"/>
                </a:cubicBezTo>
                <a:cubicBezTo>
                  <a:pt x="1316" y="661"/>
                  <a:pt x="1321" y="662"/>
                  <a:pt x="1323" y="664"/>
                </a:cubicBezTo>
                <a:cubicBezTo>
                  <a:pt x="1324" y="665"/>
                  <a:pt x="1327" y="663"/>
                  <a:pt x="1328" y="660"/>
                </a:cubicBezTo>
                <a:cubicBezTo>
                  <a:pt x="1329" y="658"/>
                  <a:pt x="1331" y="660"/>
                  <a:pt x="1330" y="661"/>
                </a:cubicBezTo>
                <a:cubicBezTo>
                  <a:pt x="1328" y="662"/>
                  <a:pt x="1330" y="664"/>
                  <a:pt x="1330" y="662"/>
                </a:cubicBezTo>
                <a:cubicBezTo>
                  <a:pt x="1331" y="661"/>
                  <a:pt x="1331" y="660"/>
                  <a:pt x="1332" y="662"/>
                </a:cubicBezTo>
                <a:cubicBezTo>
                  <a:pt x="1332" y="663"/>
                  <a:pt x="1334" y="663"/>
                  <a:pt x="1334" y="664"/>
                </a:cubicBezTo>
                <a:cubicBezTo>
                  <a:pt x="1335" y="665"/>
                  <a:pt x="1336" y="666"/>
                  <a:pt x="1336" y="665"/>
                </a:cubicBezTo>
                <a:cubicBezTo>
                  <a:pt x="1336" y="664"/>
                  <a:pt x="1336" y="663"/>
                  <a:pt x="1338" y="663"/>
                </a:cubicBezTo>
                <a:cubicBezTo>
                  <a:pt x="1339" y="662"/>
                  <a:pt x="1340" y="661"/>
                  <a:pt x="1342" y="660"/>
                </a:cubicBezTo>
                <a:cubicBezTo>
                  <a:pt x="1343" y="659"/>
                  <a:pt x="1350" y="658"/>
                  <a:pt x="1351" y="658"/>
                </a:cubicBezTo>
                <a:cubicBezTo>
                  <a:pt x="1351" y="658"/>
                  <a:pt x="1352" y="653"/>
                  <a:pt x="1352" y="650"/>
                </a:cubicBezTo>
                <a:cubicBezTo>
                  <a:pt x="1352" y="647"/>
                  <a:pt x="1355" y="646"/>
                  <a:pt x="1355" y="643"/>
                </a:cubicBezTo>
                <a:cubicBezTo>
                  <a:pt x="1356" y="640"/>
                  <a:pt x="1359" y="634"/>
                  <a:pt x="1360" y="634"/>
                </a:cubicBezTo>
                <a:cubicBezTo>
                  <a:pt x="1361" y="634"/>
                  <a:pt x="1362" y="633"/>
                  <a:pt x="1362" y="631"/>
                </a:cubicBezTo>
                <a:cubicBezTo>
                  <a:pt x="1362" y="629"/>
                  <a:pt x="1365" y="627"/>
                  <a:pt x="1365" y="625"/>
                </a:cubicBezTo>
                <a:cubicBezTo>
                  <a:pt x="1365" y="623"/>
                  <a:pt x="1366" y="621"/>
                  <a:pt x="1366" y="620"/>
                </a:cubicBezTo>
                <a:cubicBezTo>
                  <a:pt x="1365" y="619"/>
                  <a:pt x="1365" y="617"/>
                  <a:pt x="1366" y="616"/>
                </a:cubicBezTo>
                <a:cubicBezTo>
                  <a:pt x="1367" y="614"/>
                  <a:pt x="1365" y="612"/>
                  <a:pt x="1366" y="612"/>
                </a:cubicBezTo>
                <a:moveTo>
                  <a:pt x="1266" y="539"/>
                </a:moveTo>
                <a:cubicBezTo>
                  <a:pt x="1267" y="540"/>
                  <a:pt x="1272" y="539"/>
                  <a:pt x="1272" y="538"/>
                </a:cubicBezTo>
                <a:cubicBezTo>
                  <a:pt x="1272" y="537"/>
                  <a:pt x="1265" y="538"/>
                  <a:pt x="1266" y="539"/>
                </a:cubicBezTo>
                <a:moveTo>
                  <a:pt x="1293" y="650"/>
                </a:moveTo>
                <a:cubicBezTo>
                  <a:pt x="1294" y="651"/>
                  <a:pt x="1298" y="650"/>
                  <a:pt x="1298" y="649"/>
                </a:cubicBezTo>
                <a:cubicBezTo>
                  <a:pt x="1299" y="648"/>
                  <a:pt x="1292" y="649"/>
                  <a:pt x="1293" y="650"/>
                </a:cubicBezTo>
                <a:moveTo>
                  <a:pt x="1336" y="676"/>
                </a:moveTo>
                <a:cubicBezTo>
                  <a:pt x="1334" y="676"/>
                  <a:pt x="1333" y="675"/>
                  <a:pt x="1331" y="675"/>
                </a:cubicBezTo>
                <a:cubicBezTo>
                  <a:pt x="1330" y="674"/>
                  <a:pt x="1329" y="674"/>
                  <a:pt x="1328" y="674"/>
                </a:cubicBezTo>
                <a:cubicBezTo>
                  <a:pt x="1327" y="674"/>
                  <a:pt x="1332" y="680"/>
                  <a:pt x="1330" y="682"/>
                </a:cubicBezTo>
                <a:cubicBezTo>
                  <a:pt x="1329" y="684"/>
                  <a:pt x="1334" y="688"/>
                  <a:pt x="1336" y="689"/>
                </a:cubicBezTo>
                <a:cubicBezTo>
                  <a:pt x="1337" y="689"/>
                  <a:pt x="1337" y="688"/>
                  <a:pt x="1337" y="688"/>
                </a:cubicBezTo>
                <a:cubicBezTo>
                  <a:pt x="1338" y="687"/>
                  <a:pt x="1338" y="687"/>
                  <a:pt x="1338" y="687"/>
                </a:cubicBezTo>
                <a:cubicBezTo>
                  <a:pt x="1340" y="687"/>
                  <a:pt x="1339" y="686"/>
                  <a:pt x="1339" y="685"/>
                </a:cubicBezTo>
                <a:cubicBezTo>
                  <a:pt x="1339" y="684"/>
                  <a:pt x="1340" y="685"/>
                  <a:pt x="1340" y="685"/>
                </a:cubicBezTo>
                <a:cubicBezTo>
                  <a:pt x="1341" y="685"/>
                  <a:pt x="1341" y="686"/>
                  <a:pt x="1342" y="685"/>
                </a:cubicBezTo>
                <a:cubicBezTo>
                  <a:pt x="1343" y="685"/>
                  <a:pt x="1341" y="681"/>
                  <a:pt x="1343" y="681"/>
                </a:cubicBezTo>
                <a:cubicBezTo>
                  <a:pt x="1344" y="681"/>
                  <a:pt x="1343" y="676"/>
                  <a:pt x="1343" y="674"/>
                </a:cubicBezTo>
                <a:cubicBezTo>
                  <a:pt x="1342" y="673"/>
                  <a:pt x="1338" y="675"/>
                  <a:pt x="1336" y="676"/>
                </a:cubicBezTo>
                <a:moveTo>
                  <a:pt x="1454" y="675"/>
                </a:moveTo>
                <a:cubicBezTo>
                  <a:pt x="1453" y="674"/>
                  <a:pt x="1452" y="675"/>
                  <a:pt x="1451" y="676"/>
                </a:cubicBezTo>
                <a:cubicBezTo>
                  <a:pt x="1450" y="676"/>
                  <a:pt x="1449" y="676"/>
                  <a:pt x="1449" y="675"/>
                </a:cubicBezTo>
                <a:cubicBezTo>
                  <a:pt x="1448" y="674"/>
                  <a:pt x="1447" y="673"/>
                  <a:pt x="1446" y="674"/>
                </a:cubicBezTo>
                <a:cubicBezTo>
                  <a:pt x="1445" y="676"/>
                  <a:pt x="1446" y="676"/>
                  <a:pt x="1444" y="678"/>
                </a:cubicBezTo>
                <a:cubicBezTo>
                  <a:pt x="1442" y="680"/>
                  <a:pt x="1443" y="680"/>
                  <a:pt x="1441" y="684"/>
                </a:cubicBezTo>
                <a:cubicBezTo>
                  <a:pt x="1438" y="688"/>
                  <a:pt x="1430" y="690"/>
                  <a:pt x="1429" y="692"/>
                </a:cubicBezTo>
                <a:cubicBezTo>
                  <a:pt x="1428" y="694"/>
                  <a:pt x="1424" y="695"/>
                  <a:pt x="1424" y="697"/>
                </a:cubicBezTo>
                <a:cubicBezTo>
                  <a:pt x="1424" y="698"/>
                  <a:pt x="1421" y="699"/>
                  <a:pt x="1423" y="701"/>
                </a:cubicBezTo>
                <a:cubicBezTo>
                  <a:pt x="1424" y="703"/>
                  <a:pt x="1425" y="702"/>
                  <a:pt x="1427" y="703"/>
                </a:cubicBezTo>
                <a:cubicBezTo>
                  <a:pt x="1428" y="704"/>
                  <a:pt x="1429" y="703"/>
                  <a:pt x="1430" y="704"/>
                </a:cubicBezTo>
                <a:cubicBezTo>
                  <a:pt x="1430" y="705"/>
                  <a:pt x="1434" y="705"/>
                  <a:pt x="1437" y="702"/>
                </a:cubicBezTo>
                <a:cubicBezTo>
                  <a:pt x="1440" y="700"/>
                  <a:pt x="1439" y="698"/>
                  <a:pt x="1440" y="697"/>
                </a:cubicBezTo>
                <a:cubicBezTo>
                  <a:pt x="1441" y="697"/>
                  <a:pt x="1442" y="694"/>
                  <a:pt x="1442" y="693"/>
                </a:cubicBezTo>
                <a:cubicBezTo>
                  <a:pt x="1443" y="692"/>
                  <a:pt x="1444" y="690"/>
                  <a:pt x="1447" y="690"/>
                </a:cubicBezTo>
                <a:cubicBezTo>
                  <a:pt x="1450" y="690"/>
                  <a:pt x="1449" y="689"/>
                  <a:pt x="1448" y="688"/>
                </a:cubicBezTo>
                <a:cubicBezTo>
                  <a:pt x="1448" y="686"/>
                  <a:pt x="1451" y="686"/>
                  <a:pt x="1451" y="684"/>
                </a:cubicBezTo>
                <a:cubicBezTo>
                  <a:pt x="1451" y="682"/>
                  <a:pt x="1455" y="680"/>
                  <a:pt x="1455" y="678"/>
                </a:cubicBezTo>
                <a:cubicBezTo>
                  <a:pt x="1454" y="677"/>
                  <a:pt x="1455" y="676"/>
                  <a:pt x="1454" y="675"/>
                </a:cubicBezTo>
                <a:moveTo>
                  <a:pt x="1427" y="707"/>
                </a:moveTo>
                <a:cubicBezTo>
                  <a:pt x="1427" y="708"/>
                  <a:pt x="1430" y="707"/>
                  <a:pt x="1428" y="705"/>
                </a:cubicBezTo>
                <a:cubicBezTo>
                  <a:pt x="1427" y="704"/>
                  <a:pt x="1425" y="707"/>
                  <a:pt x="1427" y="707"/>
                </a:cubicBezTo>
                <a:moveTo>
                  <a:pt x="1469" y="660"/>
                </a:moveTo>
                <a:cubicBezTo>
                  <a:pt x="1469" y="661"/>
                  <a:pt x="1467" y="659"/>
                  <a:pt x="1465" y="659"/>
                </a:cubicBezTo>
                <a:cubicBezTo>
                  <a:pt x="1464" y="659"/>
                  <a:pt x="1463" y="658"/>
                  <a:pt x="1463" y="657"/>
                </a:cubicBezTo>
                <a:cubicBezTo>
                  <a:pt x="1463" y="655"/>
                  <a:pt x="1462" y="653"/>
                  <a:pt x="1461" y="653"/>
                </a:cubicBezTo>
                <a:cubicBezTo>
                  <a:pt x="1459" y="654"/>
                  <a:pt x="1461" y="655"/>
                  <a:pt x="1461" y="656"/>
                </a:cubicBezTo>
                <a:cubicBezTo>
                  <a:pt x="1460" y="657"/>
                  <a:pt x="1460" y="655"/>
                  <a:pt x="1459" y="655"/>
                </a:cubicBezTo>
                <a:cubicBezTo>
                  <a:pt x="1458" y="655"/>
                  <a:pt x="1457" y="654"/>
                  <a:pt x="1457" y="652"/>
                </a:cubicBezTo>
                <a:cubicBezTo>
                  <a:pt x="1457" y="650"/>
                  <a:pt x="1456" y="650"/>
                  <a:pt x="1456" y="648"/>
                </a:cubicBezTo>
                <a:cubicBezTo>
                  <a:pt x="1456" y="646"/>
                  <a:pt x="1452" y="644"/>
                  <a:pt x="1451" y="644"/>
                </a:cubicBezTo>
                <a:cubicBezTo>
                  <a:pt x="1449" y="644"/>
                  <a:pt x="1451" y="648"/>
                  <a:pt x="1452" y="649"/>
                </a:cubicBezTo>
                <a:cubicBezTo>
                  <a:pt x="1453" y="650"/>
                  <a:pt x="1455" y="651"/>
                  <a:pt x="1455" y="652"/>
                </a:cubicBezTo>
                <a:cubicBezTo>
                  <a:pt x="1455" y="653"/>
                  <a:pt x="1456" y="655"/>
                  <a:pt x="1457" y="655"/>
                </a:cubicBezTo>
                <a:cubicBezTo>
                  <a:pt x="1458" y="656"/>
                  <a:pt x="1457" y="659"/>
                  <a:pt x="1457" y="662"/>
                </a:cubicBezTo>
                <a:cubicBezTo>
                  <a:pt x="1457" y="664"/>
                  <a:pt x="1455" y="664"/>
                  <a:pt x="1453" y="665"/>
                </a:cubicBezTo>
                <a:cubicBezTo>
                  <a:pt x="1452" y="667"/>
                  <a:pt x="1457" y="669"/>
                  <a:pt x="1459" y="670"/>
                </a:cubicBezTo>
                <a:cubicBezTo>
                  <a:pt x="1461" y="672"/>
                  <a:pt x="1457" y="676"/>
                  <a:pt x="1458" y="677"/>
                </a:cubicBezTo>
                <a:cubicBezTo>
                  <a:pt x="1458" y="678"/>
                  <a:pt x="1459" y="678"/>
                  <a:pt x="1461" y="678"/>
                </a:cubicBezTo>
                <a:cubicBezTo>
                  <a:pt x="1464" y="677"/>
                  <a:pt x="1465" y="673"/>
                  <a:pt x="1466" y="671"/>
                </a:cubicBezTo>
                <a:cubicBezTo>
                  <a:pt x="1468" y="670"/>
                  <a:pt x="1467" y="668"/>
                  <a:pt x="1467" y="667"/>
                </a:cubicBezTo>
                <a:cubicBezTo>
                  <a:pt x="1468" y="666"/>
                  <a:pt x="1469" y="666"/>
                  <a:pt x="1470" y="666"/>
                </a:cubicBezTo>
                <a:cubicBezTo>
                  <a:pt x="1471" y="666"/>
                  <a:pt x="1471" y="663"/>
                  <a:pt x="1472" y="663"/>
                </a:cubicBezTo>
                <a:cubicBezTo>
                  <a:pt x="1473" y="663"/>
                  <a:pt x="1473" y="662"/>
                  <a:pt x="1473" y="660"/>
                </a:cubicBezTo>
                <a:cubicBezTo>
                  <a:pt x="1474" y="658"/>
                  <a:pt x="1470" y="658"/>
                  <a:pt x="1469" y="660"/>
                </a:cubicBezTo>
                <a:moveTo>
                  <a:pt x="1469" y="567"/>
                </a:moveTo>
                <a:cubicBezTo>
                  <a:pt x="1471" y="569"/>
                  <a:pt x="1474" y="569"/>
                  <a:pt x="1474" y="566"/>
                </a:cubicBezTo>
                <a:cubicBezTo>
                  <a:pt x="1474" y="563"/>
                  <a:pt x="1468" y="566"/>
                  <a:pt x="1469" y="567"/>
                </a:cubicBezTo>
                <a:moveTo>
                  <a:pt x="1475" y="562"/>
                </a:moveTo>
                <a:cubicBezTo>
                  <a:pt x="1476" y="563"/>
                  <a:pt x="1479" y="562"/>
                  <a:pt x="1479" y="560"/>
                </a:cubicBezTo>
                <a:cubicBezTo>
                  <a:pt x="1479" y="558"/>
                  <a:pt x="1473" y="562"/>
                  <a:pt x="1475" y="562"/>
                </a:cubicBezTo>
                <a:moveTo>
                  <a:pt x="150" y="231"/>
                </a:moveTo>
                <a:cubicBezTo>
                  <a:pt x="147" y="233"/>
                  <a:pt x="155" y="242"/>
                  <a:pt x="157" y="240"/>
                </a:cubicBezTo>
                <a:cubicBezTo>
                  <a:pt x="158" y="240"/>
                  <a:pt x="155" y="236"/>
                  <a:pt x="155" y="234"/>
                </a:cubicBezTo>
                <a:cubicBezTo>
                  <a:pt x="155" y="232"/>
                  <a:pt x="154" y="229"/>
                  <a:pt x="150" y="231"/>
                </a:cubicBezTo>
                <a:moveTo>
                  <a:pt x="565" y="510"/>
                </a:moveTo>
                <a:cubicBezTo>
                  <a:pt x="563" y="510"/>
                  <a:pt x="559" y="509"/>
                  <a:pt x="554" y="504"/>
                </a:cubicBezTo>
                <a:cubicBezTo>
                  <a:pt x="550" y="499"/>
                  <a:pt x="545" y="500"/>
                  <a:pt x="542" y="500"/>
                </a:cubicBezTo>
                <a:cubicBezTo>
                  <a:pt x="539" y="501"/>
                  <a:pt x="536" y="499"/>
                  <a:pt x="534" y="498"/>
                </a:cubicBezTo>
                <a:cubicBezTo>
                  <a:pt x="532" y="498"/>
                  <a:pt x="530" y="501"/>
                  <a:pt x="528" y="501"/>
                </a:cubicBezTo>
                <a:cubicBezTo>
                  <a:pt x="527" y="502"/>
                  <a:pt x="529" y="499"/>
                  <a:pt x="529" y="497"/>
                </a:cubicBezTo>
                <a:cubicBezTo>
                  <a:pt x="529" y="495"/>
                  <a:pt x="523" y="493"/>
                  <a:pt x="519" y="491"/>
                </a:cubicBezTo>
                <a:cubicBezTo>
                  <a:pt x="515" y="489"/>
                  <a:pt x="513" y="490"/>
                  <a:pt x="513" y="493"/>
                </a:cubicBezTo>
                <a:cubicBezTo>
                  <a:pt x="513" y="494"/>
                  <a:pt x="512" y="494"/>
                  <a:pt x="512" y="494"/>
                </a:cubicBezTo>
                <a:cubicBezTo>
                  <a:pt x="511" y="494"/>
                  <a:pt x="510" y="494"/>
                  <a:pt x="510" y="495"/>
                </a:cubicBezTo>
                <a:cubicBezTo>
                  <a:pt x="508" y="498"/>
                  <a:pt x="506" y="496"/>
                  <a:pt x="508" y="495"/>
                </a:cubicBezTo>
                <a:cubicBezTo>
                  <a:pt x="509" y="494"/>
                  <a:pt x="511" y="492"/>
                  <a:pt x="511" y="490"/>
                </a:cubicBezTo>
                <a:cubicBezTo>
                  <a:pt x="512" y="488"/>
                  <a:pt x="505" y="487"/>
                  <a:pt x="503" y="488"/>
                </a:cubicBezTo>
                <a:cubicBezTo>
                  <a:pt x="500" y="489"/>
                  <a:pt x="502" y="492"/>
                  <a:pt x="500" y="491"/>
                </a:cubicBezTo>
                <a:cubicBezTo>
                  <a:pt x="498" y="490"/>
                  <a:pt x="500" y="488"/>
                  <a:pt x="501" y="488"/>
                </a:cubicBezTo>
                <a:cubicBezTo>
                  <a:pt x="503" y="488"/>
                  <a:pt x="504" y="485"/>
                  <a:pt x="505" y="483"/>
                </a:cubicBezTo>
                <a:cubicBezTo>
                  <a:pt x="506" y="480"/>
                  <a:pt x="503" y="480"/>
                  <a:pt x="502" y="478"/>
                </a:cubicBezTo>
                <a:cubicBezTo>
                  <a:pt x="500" y="476"/>
                  <a:pt x="500" y="471"/>
                  <a:pt x="499" y="470"/>
                </a:cubicBezTo>
                <a:cubicBezTo>
                  <a:pt x="497" y="469"/>
                  <a:pt x="494" y="465"/>
                  <a:pt x="491" y="464"/>
                </a:cubicBezTo>
                <a:cubicBezTo>
                  <a:pt x="489" y="464"/>
                  <a:pt x="486" y="462"/>
                  <a:pt x="484" y="462"/>
                </a:cubicBezTo>
                <a:cubicBezTo>
                  <a:pt x="481" y="462"/>
                  <a:pt x="479" y="463"/>
                  <a:pt x="478" y="462"/>
                </a:cubicBezTo>
                <a:cubicBezTo>
                  <a:pt x="477" y="461"/>
                  <a:pt x="476" y="461"/>
                  <a:pt x="475" y="462"/>
                </a:cubicBezTo>
                <a:cubicBezTo>
                  <a:pt x="474" y="463"/>
                  <a:pt x="472" y="459"/>
                  <a:pt x="471" y="459"/>
                </a:cubicBezTo>
                <a:cubicBezTo>
                  <a:pt x="470" y="459"/>
                  <a:pt x="468" y="458"/>
                  <a:pt x="468" y="456"/>
                </a:cubicBezTo>
                <a:cubicBezTo>
                  <a:pt x="469" y="454"/>
                  <a:pt x="466" y="454"/>
                  <a:pt x="464" y="452"/>
                </a:cubicBezTo>
                <a:cubicBezTo>
                  <a:pt x="463" y="451"/>
                  <a:pt x="458" y="451"/>
                  <a:pt x="457" y="451"/>
                </a:cubicBezTo>
                <a:cubicBezTo>
                  <a:pt x="455" y="451"/>
                  <a:pt x="458" y="449"/>
                  <a:pt x="458" y="447"/>
                </a:cubicBezTo>
                <a:cubicBezTo>
                  <a:pt x="458" y="446"/>
                  <a:pt x="453" y="445"/>
                  <a:pt x="451" y="445"/>
                </a:cubicBezTo>
                <a:cubicBezTo>
                  <a:pt x="450" y="445"/>
                  <a:pt x="450" y="443"/>
                  <a:pt x="452" y="443"/>
                </a:cubicBezTo>
                <a:cubicBezTo>
                  <a:pt x="454" y="443"/>
                  <a:pt x="451" y="441"/>
                  <a:pt x="448" y="442"/>
                </a:cubicBezTo>
                <a:cubicBezTo>
                  <a:pt x="446" y="442"/>
                  <a:pt x="442" y="443"/>
                  <a:pt x="440" y="445"/>
                </a:cubicBezTo>
                <a:cubicBezTo>
                  <a:pt x="439" y="445"/>
                  <a:pt x="438" y="444"/>
                  <a:pt x="436" y="443"/>
                </a:cubicBezTo>
                <a:cubicBezTo>
                  <a:pt x="435" y="443"/>
                  <a:pt x="433" y="442"/>
                  <a:pt x="432" y="442"/>
                </a:cubicBezTo>
                <a:cubicBezTo>
                  <a:pt x="430" y="443"/>
                  <a:pt x="426" y="443"/>
                  <a:pt x="427" y="441"/>
                </a:cubicBezTo>
                <a:cubicBezTo>
                  <a:pt x="427" y="439"/>
                  <a:pt x="426" y="438"/>
                  <a:pt x="423" y="438"/>
                </a:cubicBezTo>
                <a:cubicBezTo>
                  <a:pt x="421" y="438"/>
                  <a:pt x="421" y="436"/>
                  <a:pt x="420" y="436"/>
                </a:cubicBezTo>
                <a:cubicBezTo>
                  <a:pt x="418" y="436"/>
                  <a:pt x="420" y="438"/>
                  <a:pt x="418" y="438"/>
                </a:cubicBezTo>
                <a:cubicBezTo>
                  <a:pt x="417" y="439"/>
                  <a:pt x="413" y="440"/>
                  <a:pt x="413" y="442"/>
                </a:cubicBezTo>
                <a:cubicBezTo>
                  <a:pt x="412" y="443"/>
                  <a:pt x="415" y="446"/>
                  <a:pt x="414" y="448"/>
                </a:cubicBezTo>
                <a:cubicBezTo>
                  <a:pt x="413" y="450"/>
                  <a:pt x="410" y="448"/>
                  <a:pt x="410" y="446"/>
                </a:cubicBezTo>
                <a:cubicBezTo>
                  <a:pt x="409" y="445"/>
                  <a:pt x="412" y="442"/>
                  <a:pt x="411" y="441"/>
                </a:cubicBezTo>
                <a:cubicBezTo>
                  <a:pt x="411" y="440"/>
                  <a:pt x="410" y="437"/>
                  <a:pt x="412" y="437"/>
                </a:cubicBezTo>
                <a:cubicBezTo>
                  <a:pt x="414" y="437"/>
                  <a:pt x="415" y="435"/>
                  <a:pt x="413" y="434"/>
                </a:cubicBezTo>
                <a:cubicBezTo>
                  <a:pt x="411" y="433"/>
                  <a:pt x="410" y="436"/>
                  <a:pt x="408" y="437"/>
                </a:cubicBezTo>
                <a:cubicBezTo>
                  <a:pt x="406" y="437"/>
                  <a:pt x="406" y="438"/>
                  <a:pt x="405" y="439"/>
                </a:cubicBezTo>
                <a:cubicBezTo>
                  <a:pt x="403" y="439"/>
                  <a:pt x="401" y="439"/>
                  <a:pt x="401" y="440"/>
                </a:cubicBezTo>
                <a:cubicBezTo>
                  <a:pt x="401" y="441"/>
                  <a:pt x="400" y="440"/>
                  <a:pt x="399" y="440"/>
                </a:cubicBezTo>
                <a:cubicBezTo>
                  <a:pt x="398" y="439"/>
                  <a:pt x="395" y="442"/>
                  <a:pt x="395" y="443"/>
                </a:cubicBezTo>
                <a:cubicBezTo>
                  <a:pt x="395" y="445"/>
                  <a:pt x="395" y="446"/>
                  <a:pt x="393" y="447"/>
                </a:cubicBezTo>
                <a:cubicBezTo>
                  <a:pt x="391" y="449"/>
                  <a:pt x="390" y="451"/>
                  <a:pt x="389" y="452"/>
                </a:cubicBezTo>
                <a:cubicBezTo>
                  <a:pt x="388" y="454"/>
                  <a:pt x="387" y="452"/>
                  <a:pt x="385" y="449"/>
                </a:cubicBezTo>
                <a:cubicBezTo>
                  <a:pt x="384" y="447"/>
                  <a:pt x="381" y="447"/>
                  <a:pt x="379" y="446"/>
                </a:cubicBezTo>
                <a:cubicBezTo>
                  <a:pt x="378" y="446"/>
                  <a:pt x="376" y="447"/>
                  <a:pt x="373" y="449"/>
                </a:cubicBezTo>
                <a:cubicBezTo>
                  <a:pt x="371" y="451"/>
                  <a:pt x="369" y="450"/>
                  <a:pt x="367" y="449"/>
                </a:cubicBezTo>
                <a:cubicBezTo>
                  <a:pt x="365" y="447"/>
                  <a:pt x="360" y="442"/>
                  <a:pt x="360" y="440"/>
                </a:cubicBezTo>
                <a:cubicBezTo>
                  <a:pt x="359" y="439"/>
                  <a:pt x="360" y="437"/>
                  <a:pt x="361" y="435"/>
                </a:cubicBezTo>
                <a:cubicBezTo>
                  <a:pt x="361" y="433"/>
                  <a:pt x="360" y="429"/>
                  <a:pt x="361" y="428"/>
                </a:cubicBezTo>
                <a:cubicBezTo>
                  <a:pt x="362" y="427"/>
                  <a:pt x="362" y="426"/>
                  <a:pt x="362" y="423"/>
                </a:cubicBezTo>
                <a:cubicBezTo>
                  <a:pt x="363" y="421"/>
                  <a:pt x="360" y="422"/>
                  <a:pt x="358" y="420"/>
                </a:cubicBezTo>
                <a:cubicBezTo>
                  <a:pt x="355" y="417"/>
                  <a:pt x="351" y="418"/>
                  <a:pt x="348" y="419"/>
                </a:cubicBezTo>
                <a:cubicBezTo>
                  <a:pt x="347" y="420"/>
                  <a:pt x="346" y="420"/>
                  <a:pt x="345" y="419"/>
                </a:cubicBezTo>
                <a:cubicBezTo>
                  <a:pt x="344" y="419"/>
                  <a:pt x="342" y="419"/>
                  <a:pt x="341" y="420"/>
                </a:cubicBezTo>
                <a:cubicBezTo>
                  <a:pt x="338" y="421"/>
                  <a:pt x="338" y="418"/>
                  <a:pt x="340" y="417"/>
                </a:cubicBezTo>
                <a:cubicBezTo>
                  <a:pt x="342" y="415"/>
                  <a:pt x="339" y="410"/>
                  <a:pt x="341" y="410"/>
                </a:cubicBezTo>
                <a:cubicBezTo>
                  <a:pt x="343" y="409"/>
                  <a:pt x="344" y="406"/>
                  <a:pt x="344" y="403"/>
                </a:cubicBezTo>
                <a:cubicBezTo>
                  <a:pt x="344" y="401"/>
                  <a:pt x="344" y="400"/>
                  <a:pt x="345" y="399"/>
                </a:cubicBezTo>
                <a:cubicBezTo>
                  <a:pt x="346" y="397"/>
                  <a:pt x="348" y="397"/>
                  <a:pt x="347" y="395"/>
                </a:cubicBezTo>
                <a:cubicBezTo>
                  <a:pt x="347" y="394"/>
                  <a:pt x="346" y="394"/>
                  <a:pt x="345" y="394"/>
                </a:cubicBezTo>
                <a:cubicBezTo>
                  <a:pt x="345" y="394"/>
                  <a:pt x="344" y="394"/>
                  <a:pt x="344" y="394"/>
                </a:cubicBezTo>
                <a:cubicBezTo>
                  <a:pt x="342" y="393"/>
                  <a:pt x="341" y="394"/>
                  <a:pt x="337" y="394"/>
                </a:cubicBezTo>
                <a:cubicBezTo>
                  <a:pt x="333" y="395"/>
                  <a:pt x="331" y="397"/>
                  <a:pt x="331" y="399"/>
                </a:cubicBezTo>
                <a:cubicBezTo>
                  <a:pt x="332" y="402"/>
                  <a:pt x="330" y="401"/>
                  <a:pt x="330" y="403"/>
                </a:cubicBezTo>
                <a:cubicBezTo>
                  <a:pt x="330" y="405"/>
                  <a:pt x="327" y="406"/>
                  <a:pt x="327" y="407"/>
                </a:cubicBezTo>
                <a:cubicBezTo>
                  <a:pt x="327" y="408"/>
                  <a:pt x="325" y="407"/>
                  <a:pt x="324" y="407"/>
                </a:cubicBezTo>
                <a:cubicBezTo>
                  <a:pt x="323" y="406"/>
                  <a:pt x="315" y="408"/>
                  <a:pt x="314" y="409"/>
                </a:cubicBezTo>
                <a:cubicBezTo>
                  <a:pt x="314" y="409"/>
                  <a:pt x="313" y="408"/>
                  <a:pt x="312" y="408"/>
                </a:cubicBezTo>
                <a:cubicBezTo>
                  <a:pt x="311" y="407"/>
                  <a:pt x="310" y="406"/>
                  <a:pt x="309" y="406"/>
                </a:cubicBezTo>
                <a:cubicBezTo>
                  <a:pt x="308" y="407"/>
                  <a:pt x="307" y="404"/>
                  <a:pt x="307" y="402"/>
                </a:cubicBezTo>
                <a:cubicBezTo>
                  <a:pt x="307" y="400"/>
                  <a:pt x="304" y="398"/>
                  <a:pt x="302" y="397"/>
                </a:cubicBezTo>
                <a:cubicBezTo>
                  <a:pt x="301" y="395"/>
                  <a:pt x="301" y="391"/>
                  <a:pt x="301" y="388"/>
                </a:cubicBezTo>
                <a:cubicBezTo>
                  <a:pt x="301" y="386"/>
                  <a:pt x="300" y="381"/>
                  <a:pt x="302" y="376"/>
                </a:cubicBezTo>
                <a:cubicBezTo>
                  <a:pt x="304" y="371"/>
                  <a:pt x="299" y="371"/>
                  <a:pt x="301" y="369"/>
                </a:cubicBezTo>
                <a:cubicBezTo>
                  <a:pt x="304" y="367"/>
                  <a:pt x="301" y="366"/>
                  <a:pt x="302" y="365"/>
                </a:cubicBezTo>
                <a:cubicBezTo>
                  <a:pt x="303" y="364"/>
                  <a:pt x="305" y="364"/>
                  <a:pt x="305" y="362"/>
                </a:cubicBezTo>
                <a:cubicBezTo>
                  <a:pt x="305" y="361"/>
                  <a:pt x="306" y="361"/>
                  <a:pt x="308" y="362"/>
                </a:cubicBezTo>
                <a:cubicBezTo>
                  <a:pt x="310" y="362"/>
                  <a:pt x="312" y="359"/>
                  <a:pt x="312" y="358"/>
                </a:cubicBezTo>
                <a:cubicBezTo>
                  <a:pt x="312" y="357"/>
                  <a:pt x="312" y="357"/>
                  <a:pt x="314" y="357"/>
                </a:cubicBezTo>
                <a:cubicBezTo>
                  <a:pt x="315" y="357"/>
                  <a:pt x="315" y="357"/>
                  <a:pt x="316" y="356"/>
                </a:cubicBezTo>
                <a:cubicBezTo>
                  <a:pt x="316" y="356"/>
                  <a:pt x="316" y="355"/>
                  <a:pt x="317" y="355"/>
                </a:cubicBezTo>
                <a:cubicBezTo>
                  <a:pt x="318" y="356"/>
                  <a:pt x="319" y="357"/>
                  <a:pt x="319" y="356"/>
                </a:cubicBezTo>
                <a:cubicBezTo>
                  <a:pt x="319" y="355"/>
                  <a:pt x="320" y="355"/>
                  <a:pt x="321" y="356"/>
                </a:cubicBezTo>
                <a:cubicBezTo>
                  <a:pt x="322" y="357"/>
                  <a:pt x="324" y="358"/>
                  <a:pt x="325" y="356"/>
                </a:cubicBezTo>
                <a:cubicBezTo>
                  <a:pt x="325" y="355"/>
                  <a:pt x="326" y="356"/>
                  <a:pt x="327" y="358"/>
                </a:cubicBezTo>
                <a:cubicBezTo>
                  <a:pt x="328" y="359"/>
                  <a:pt x="329" y="359"/>
                  <a:pt x="330" y="359"/>
                </a:cubicBezTo>
                <a:cubicBezTo>
                  <a:pt x="330" y="359"/>
                  <a:pt x="331" y="359"/>
                  <a:pt x="331" y="359"/>
                </a:cubicBezTo>
                <a:cubicBezTo>
                  <a:pt x="333" y="359"/>
                  <a:pt x="333" y="358"/>
                  <a:pt x="333" y="357"/>
                </a:cubicBezTo>
                <a:cubicBezTo>
                  <a:pt x="333" y="356"/>
                  <a:pt x="335" y="360"/>
                  <a:pt x="337" y="360"/>
                </a:cubicBezTo>
                <a:cubicBezTo>
                  <a:pt x="338" y="360"/>
                  <a:pt x="337" y="359"/>
                  <a:pt x="336" y="358"/>
                </a:cubicBezTo>
                <a:cubicBezTo>
                  <a:pt x="334" y="357"/>
                  <a:pt x="336" y="356"/>
                  <a:pt x="335" y="355"/>
                </a:cubicBezTo>
                <a:cubicBezTo>
                  <a:pt x="334" y="354"/>
                  <a:pt x="336" y="353"/>
                  <a:pt x="339" y="353"/>
                </a:cubicBezTo>
                <a:cubicBezTo>
                  <a:pt x="341" y="353"/>
                  <a:pt x="341" y="354"/>
                  <a:pt x="342" y="353"/>
                </a:cubicBezTo>
                <a:cubicBezTo>
                  <a:pt x="342" y="351"/>
                  <a:pt x="343" y="353"/>
                  <a:pt x="343" y="354"/>
                </a:cubicBezTo>
                <a:cubicBezTo>
                  <a:pt x="343" y="355"/>
                  <a:pt x="347" y="353"/>
                  <a:pt x="349" y="353"/>
                </a:cubicBezTo>
                <a:cubicBezTo>
                  <a:pt x="351" y="353"/>
                  <a:pt x="353" y="355"/>
                  <a:pt x="353" y="356"/>
                </a:cubicBezTo>
                <a:cubicBezTo>
                  <a:pt x="353" y="357"/>
                  <a:pt x="354" y="358"/>
                  <a:pt x="356" y="356"/>
                </a:cubicBezTo>
                <a:cubicBezTo>
                  <a:pt x="357" y="355"/>
                  <a:pt x="358" y="354"/>
                  <a:pt x="360" y="355"/>
                </a:cubicBezTo>
                <a:cubicBezTo>
                  <a:pt x="361" y="356"/>
                  <a:pt x="362" y="358"/>
                  <a:pt x="364" y="360"/>
                </a:cubicBezTo>
                <a:cubicBezTo>
                  <a:pt x="366" y="361"/>
                  <a:pt x="363" y="363"/>
                  <a:pt x="364" y="365"/>
                </a:cubicBezTo>
                <a:cubicBezTo>
                  <a:pt x="365" y="366"/>
                  <a:pt x="364" y="368"/>
                  <a:pt x="366" y="369"/>
                </a:cubicBezTo>
                <a:cubicBezTo>
                  <a:pt x="368" y="370"/>
                  <a:pt x="366" y="373"/>
                  <a:pt x="368" y="373"/>
                </a:cubicBezTo>
                <a:cubicBezTo>
                  <a:pt x="369" y="374"/>
                  <a:pt x="370" y="376"/>
                  <a:pt x="370" y="377"/>
                </a:cubicBezTo>
                <a:cubicBezTo>
                  <a:pt x="371" y="378"/>
                  <a:pt x="373" y="379"/>
                  <a:pt x="374" y="378"/>
                </a:cubicBezTo>
                <a:cubicBezTo>
                  <a:pt x="374" y="376"/>
                  <a:pt x="375" y="374"/>
                  <a:pt x="376" y="373"/>
                </a:cubicBezTo>
                <a:cubicBezTo>
                  <a:pt x="376" y="371"/>
                  <a:pt x="374" y="366"/>
                  <a:pt x="373" y="364"/>
                </a:cubicBezTo>
                <a:cubicBezTo>
                  <a:pt x="372" y="362"/>
                  <a:pt x="373" y="362"/>
                  <a:pt x="372" y="360"/>
                </a:cubicBezTo>
                <a:cubicBezTo>
                  <a:pt x="370" y="358"/>
                  <a:pt x="369" y="354"/>
                  <a:pt x="370" y="352"/>
                </a:cubicBezTo>
                <a:cubicBezTo>
                  <a:pt x="370" y="349"/>
                  <a:pt x="373" y="344"/>
                  <a:pt x="375" y="343"/>
                </a:cubicBezTo>
                <a:cubicBezTo>
                  <a:pt x="376" y="341"/>
                  <a:pt x="378" y="342"/>
                  <a:pt x="378" y="341"/>
                </a:cubicBezTo>
                <a:cubicBezTo>
                  <a:pt x="379" y="339"/>
                  <a:pt x="381" y="337"/>
                  <a:pt x="382" y="337"/>
                </a:cubicBezTo>
                <a:cubicBezTo>
                  <a:pt x="383" y="337"/>
                  <a:pt x="384" y="337"/>
                  <a:pt x="384" y="336"/>
                </a:cubicBezTo>
                <a:cubicBezTo>
                  <a:pt x="385" y="335"/>
                  <a:pt x="386" y="334"/>
                  <a:pt x="389" y="333"/>
                </a:cubicBezTo>
                <a:cubicBezTo>
                  <a:pt x="391" y="333"/>
                  <a:pt x="390" y="331"/>
                  <a:pt x="389" y="330"/>
                </a:cubicBezTo>
                <a:cubicBezTo>
                  <a:pt x="389" y="329"/>
                  <a:pt x="390" y="328"/>
                  <a:pt x="390" y="329"/>
                </a:cubicBezTo>
                <a:cubicBezTo>
                  <a:pt x="391" y="330"/>
                  <a:pt x="392" y="330"/>
                  <a:pt x="393" y="329"/>
                </a:cubicBezTo>
                <a:cubicBezTo>
                  <a:pt x="394" y="328"/>
                  <a:pt x="396" y="327"/>
                  <a:pt x="394" y="326"/>
                </a:cubicBezTo>
                <a:cubicBezTo>
                  <a:pt x="392" y="326"/>
                  <a:pt x="392" y="326"/>
                  <a:pt x="393" y="325"/>
                </a:cubicBezTo>
                <a:cubicBezTo>
                  <a:pt x="394" y="325"/>
                  <a:pt x="393" y="322"/>
                  <a:pt x="391" y="322"/>
                </a:cubicBezTo>
                <a:cubicBezTo>
                  <a:pt x="390" y="322"/>
                  <a:pt x="390" y="321"/>
                  <a:pt x="391" y="320"/>
                </a:cubicBezTo>
                <a:cubicBezTo>
                  <a:pt x="392" y="319"/>
                  <a:pt x="390" y="317"/>
                  <a:pt x="389" y="316"/>
                </a:cubicBezTo>
                <a:cubicBezTo>
                  <a:pt x="387" y="316"/>
                  <a:pt x="389" y="315"/>
                  <a:pt x="390" y="315"/>
                </a:cubicBezTo>
                <a:cubicBezTo>
                  <a:pt x="391" y="315"/>
                  <a:pt x="390" y="310"/>
                  <a:pt x="391" y="309"/>
                </a:cubicBezTo>
                <a:cubicBezTo>
                  <a:pt x="391" y="308"/>
                  <a:pt x="393" y="308"/>
                  <a:pt x="392" y="309"/>
                </a:cubicBezTo>
                <a:cubicBezTo>
                  <a:pt x="392" y="310"/>
                  <a:pt x="391" y="312"/>
                  <a:pt x="392" y="314"/>
                </a:cubicBezTo>
                <a:cubicBezTo>
                  <a:pt x="393" y="315"/>
                  <a:pt x="394" y="316"/>
                  <a:pt x="393" y="319"/>
                </a:cubicBezTo>
                <a:cubicBezTo>
                  <a:pt x="393" y="321"/>
                  <a:pt x="394" y="320"/>
                  <a:pt x="395" y="317"/>
                </a:cubicBezTo>
                <a:cubicBezTo>
                  <a:pt x="396" y="315"/>
                  <a:pt x="397" y="312"/>
                  <a:pt x="396" y="312"/>
                </a:cubicBezTo>
                <a:cubicBezTo>
                  <a:pt x="395" y="312"/>
                  <a:pt x="395" y="309"/>
                  <a:pt x="396" y="310"/>
                </a:cubicBezTo>
                <a:cubicBezTo>
                  <a:pt x="397" y="311"/>
                  <a:pt x="397" y="312"/>
                  <a:pt x="399" y="310"/>
                </a:cubicBezTo>
                <a:cubicBezTo>
                  <a:pt x="400" y="308"/>
                  <a:pt x="402" y="305"/>
                  <a:pt x="401" y="305"/>
                </a:cubicBezTo>
                <a:cubicBezTo>
                  <a:pt x="400" y="304"/>
                  <a:pt x="402" y="303"/>
                  <a:pt x="403" y="303"/>
                </a:cubicBezTo>
                <a:cubicBezTo>
                  <a:pt x="405" y="303"/>
                  <a:pt x="409" y="302"/>
                  <a:pt x="410" y="302"/>
                </a:cubicBezTo>
                <a:cubicBezTo>
                  <a:pt x="410" y="301"/>
                  <a:pt x="408" y="301"/>
                  <a:pt x="406" y="301"/>
                </a:cubicBezTo>
                <a:cubicBezTo>
                  <a:pt x="405" y="302"/>
                  <a:pt x="403" y="302"/>
                  <a:pt x="403" y="302"/>
                </a:cubicBezTo>
                <a:cubicBezTo>
                  <a:pt x="403" y="300"/>
                  <a:pt x="408" y="299"/>
                  <a:pt x="410" y="299"/>
                </a:cubicBezTo>
                <a:cubicBezTo>
                  <a:pt x="412" y="299"/>
                  <a:pt x="411" y="296"/>
                  <a:pt x="412" y="298"/>
                </a:cubicBezTo>
                <a:cubicBezTo>
                  <a:pt x="413" y="299"/>
                  <a:pt x="415" y="299"/>
                  <a:pt x="416" y="298"/>
                </a:cubicBezTo>
                <a:cubicBezTo>
                  <a:pt x="417" y="297"/>
                  <a:pt x="416" y="295"/>
                  <a:pt x="415" y="295"/>
                </a:cubicBezTo>
                <a:cubicBezTo>
                  <a:pt x="413" y="294"/>
                  <a:pt x="416" y="293"/>
                  <a:pt x="415" y="292"/>
                </a:cubicBezTo>
                <a:cubicBezTo>
                  <a:pt x="415" y="292"/>
                  <a:pt x="416" y="288"/>
                  <a:pt x="418" y="288"/>
                </a:cubicBezTo>
                <a:cubicBezTo>
                  <a:pt x="420" y="287"/>
                  <a:pt x="419" y="286"/>
                  <a:pt x="420" y="286"/>
                </a:cubicBezTo>
                <a:cubicBezTo>
                  <a:pt x="422" y="286"/>
                  <a:pt x="422" y="284"/>
                  <a:pt x="423" y="283"/>
                </a:cubicBezTo>
                <a:cubicBezTo>
                  <a:pt x="424" y="283"/>
                  <a:pt x="425" y="283"/>
                  <a:pt x="426" y="283"/>
                </a:cubicBezTo>
                <a:cubicBezTo>
                  <a:pt x="427" y="284"/>
                  <a:pt x="428" y="284"/>
                  <a:pt x="429" y="283"/>
                </a:cubicBezTo>
                <a:cubicBezTo>
                  <a:pt x="431" y="281"/>
                  <a:pt x="435" y="279"/>
                  <a:pt x="436" y="279"/>
                </a:cubicBezTo>
                <a:cubicBezTo>
                  <a:pt x="438" y="279"/>
                  <a:pt x="441" y="277"/>
                  <a:pt x="441" y="276"/>
                </a:cubicBezTo>
                <a:cubicBezTo>
                  <a:pt x="442" y="274"/>
                  <a:pt x="443" y="277"/>
                  <a:pt x="442" y="277"/>
                </a:cubicBezTo>
                <a:cubicBezTo>
                  <a:pt x="440" y="278"/>
                  <a:pt x="443" y="279"/>
                  <a:pt x="445" y="279"/>
                </a:cubicBezTo>
                <a:cubicBezTo>
                  <a:pt x="447" y="279"/>
                  <a:pt x="446" y="279"/>
                  <a:pt x="446" y="279"/>
                </a:cubicBezTo>
                <a:cubicBezTo>
                  <a:pt x="445" y="279"/>
                  <a:pt x="443" y="280"/>
                  <a:pt x="442" y="280"/>
                </a:cubicBezTo>
                <a:cubicBezTo>
                  <a:pt x="440" y="280"/>
                  <a:pt x="439" y="280"/>
                  <a:pt x="437" y="282"/>
                </a:cubicBezTo>
                <a:cubicBezTo>
                  <a:pt x="434" y="285"/>
                  <a:pt x="435" y="286"/>
                  <a:pt x="436" y="287"/>
                </a:cubicBezTo>
                <a:cubicBezTo>
                  <a:pt x="438" y="289"/>
                  <a:pt x="440" y="288"/>
                  <a:pt x="442" y="286"/>
                </a:cubicBezTo>
                <a:cubicBezTo>
                  <a:pt x="444" y="284"/>
                  <a:pt x="444" y="283"/>
                  <a:pt x="446" y="283"/>
                </a:cubicBezTo>
                <a:cubicBezTo>
                  <a:pt x="448" y="283"/>
                  <a:pt x="453" y="281"/>
                  <a:pt x="456" y="280"/>
                </a:cubicBezTo>
                <a:cubicBezTo>
                  <a:pt x="458" y="279"/>
                  <a:pt x="457" y="279"/>
                  <a:pt x="457" y="278"/>
                </a:cubicBezTo>
                <a:cubicBezTo>
                  <a:pt x="457" y="277"/>
                  <a:pt x="461" y="277"/>
                  <a:pt x="462" y="276"/>
                </a:cubicBezTo>
                <a:cubicBezTo>
                  <a:pt x="464" y="275"/>
                  <a:pt x="462" y="274"/>
                  <a:pt x="461" y="274"/>
                </a:cubicBezTo>
                <a:cubicBezTo>
                  <a:pt x="459" y="274"/>
                  <a:pt x="460" y="272"/>
                  <a:pt x="461" y="271"/>
                </a:cubicBezTo>
                <a:cubicBezTo>
                  <a:pt x="461" y="270"/>
                  <a:pt x="458" y="272"/>
                  <a:pt x="458" y="273"/>
                </a:cubicBezTo>
                <a:cubicBezTo>
                  <a:pt x="458" y="274"/>
                  <a:pt x="455" y="275"/>
                  <a:pt x="455" y="275"/>
                </a:cubicBezTo>
                <a:cubicBezTo>
                  <a:pt x="455" y="278"/>
                  <a:pt x="455" y="276"/>
                  <a:pt x="454" y="277"/>
                </a:cubicBezTo>
                <a:cubicBezTo>
                  <a:pt x="452" y="278"/>
                  <a:pt x="446" y="277"/>
                  <a:pt x="446" y="276"/>
                </a:cubicBezTo>
                <a:cubicBezTo>
                  <a:pt x="446" y="274"/>
                  <a:pt x="442" y="274"/>
                  <a:pt x="442" y="272"/>
                </a:cubicBezTo>
                <a:cubicBezTo>
                  <a:pt x="441" y="270"/>
                  <a:pt x="439" y="270"/>
                  <a:pt x="441" y="268"/>
                </a:cubicBezTo>
                <a:cubicBezTo>
                  <a:pt x="443" y="266"/>
                  <a:pt x="441" y="265"/>
                  <a:pt x="439" y="266"/>
                </a:cubicBezTo>
                <a:cubicBezTo>
                  <a:pt x="437" y="268"/>
                  <a:pt x="437" y="265"/>
                  <a:pt x="439" y="265"/>
                </a:cubicBezTo>
                <a:cubicBezTo>
                  <a:pt x="441" y="264"/>
                  <a:pt x="445" y="263"/>
                  <a:pt x="443" y="259"/>
                </a:cubicBezTo>
                <a:cubicBezTo>
                  <a:pt x="441" y="255"/>
                  <a:pt x="428" y="260"/>
                  <a:pt x="424" y="262"/>
                </a:cubicBezTo>
                <a:cubicBezTo>
                  <a:pt x="421" y="264"/>
                  <a:pt x="417" y="270"/>
                  <a:pt x="415" y="270"/>
                </a:cubicBezTo>
                <a:cubicBezTo>
                  <a:pt x="413" y="270"/>
                  <a:pt x="418" y="267"/>
                  <a:pt x="419" y="266"/>
                </a:cubicBezTo>
                <a:cubicBezTo>
                  <a:pt x="420" y="264"/>
                  <a:pt x="419" y="263"/>
                  <a:pt x="420" y="264"/>
                </a:cubicBezTo>
                <a:cubicBezTo>
                  <a:pt x="421" y="264"/>
                  <a:pt x="424" y="260"/>
                  <a:pt x="426" y="258"/>
                </a:cubicBezTo>
                <a:cubicBezTo>
                  <a:pt x="427" y="257"/>
                  <a:pt x="428" y="257"/>
                  <a:pt x="429" y="257"/>
                </a:cubicBezTo>
                <a:cubicBezTo>
                  <a:pt x="430" y="257"/>
                  <a:pt x="430" y="257"/>
                  <a:pt x="430" y="257"/>
                </a:cubicBezTo>
                <a:cubicBezTo>
                  <a:pt x="431" y="256"/>
                  <a:pt x="432" y="255"/>
                  <a:pt x="433" y="253"/>
                </a:cubicBezTo>
                <a:cubicBezTo>
                  <a:pt x="435" y="251"/>
                  <a:pt x="458" y="252"/>
                  <a:pt x="460" y="252"/>
                </a:cubicBezTo>
                <a:cubicBezTo>
                  <a:pt x="462" y="252"/>
                  <a:pt x="466" y="249"/>
                  <a:pt x="468" y="247"/>
                </a:cubicBezTo>
                <a:cubicBezTo>
                  <a:pt x="469" y="245"/>
                  <a:pt x="470" y="245"/>
                  <a:pt x="473" y="245"/>
                </a:cubicBezTo>
                <a:cubicBezTo>
                  <a:pt x="476" y="245"/>
                  <a:pt x="478" y="243"/>
                  <a:pt x="479" y="242"/>
                </a:cubicBezTo>
                <a:cubicBezTo>
                  <a:pt x="481" y="241"/>
                  <a:pt x="480" y="240"/>
                  <a:pt x="479" y="240"/>
                </a:cubicBezTo>
                <a:cubicBezTo>
                  <a:pt x="478" y="240"/>
                  <a:pt x="476" y="239"/>
                  <a:pt x="478" y="239"/>
                </a:cubicBezTo>
                <a:cubicBezTo>
                  <a:pt x="479" y="239"/>
                  <a:pt x="480" y="238"/>
                  <a:pt x="480" y="236"/>
                </a:cubicBezTo>
                <a:cubicBezTo>
                  <a:pt x="481" y="234"/>
                  <a:pt x="480" y="235"/>
                  <a:pt x="478" y="233"/>
                </a:cubicBezTo>
                <a:cubicBezTo>
                  <a:pt x="477" y="231"/>
                  <a:pt x="476" y="232"/>
                  <a:pt x="475" y="233"/>
                </a:cubicBezTo>
                <a:cubicBezTo>
                  <a:pt x="475" y="233"/>
                  <a:pt x="474" y="234"/>
                  <a:pt x="474" y="233"/>
                </a:cubicBezTo>
                <a:cubicBezTo>
                  <a:pt x="472" y="233"/>
                  <a:pt x="475" y="231"/>
                  <a:pt x="473" y="230"/>
                </a:cubicBezTo>
                <a:cubicBezTo>
                  <a:pt x="472" y="229"/>
                  <a:pt x="469" y="230"/>
                  <a:pt x="467" y="232"/>
                </a:cubicBezTo>
                <a:cubicBezTo>
                  <a:pt x="466" y="233"/>
                  <a:pt x="465" y="233"/>
                  <a:pt x="465" y="233"/>
                </a:cubicBezTo>
                <a:cubicBezTo>
                  <a:pt x="464" y="233"/>
                  <a:pt x="464" y="232"/>
                  <a:pt x="463" y="233"/>
                </a:cubicBezTo>
                <a:cubicBezTo>
                  <a:pt x="461" y="235"/>
                  <a:pt x="461" y="232"/>
                  <a:pt x="462" y="232"/>
                </a:cubicBezTo>
                <a:cubicBezTo>
                  <a:pt x="463" y="231"/>
                  <a:pt x="463" y="232"/>
                  <a:pt x="464" y="231"/>
                </a:cubicBezTo>
                <a:cubicBezTo>
                  <a:pt x="465" y="230"/>
                  <a:pt x="466" y="231"/>
                  <a:pt x="468" y="229"/>
                </a:cubicBezTo>
                <a:cubicBezTo>
                  <a:pt x="470" y="228"/>
                  <a:pt x="472" y="229"/>
                  <a:pt x="473" y="228"/>
                </a:cubicBezTo>
                <a:cubicBezTo>
                  <a:pt x="473" y="226"/>
                  <a:pt x="472" y="225"/>
                  <a:pt x="470" y="226"/>
                </a:cubicBezTo>
                <a:cubicBezTo>
                  <a:pt x="469" y="226"/>
                  <a:pt x="468" y="225"/>
                  <a:pt x="467" y="225"/>
                </a:cubicBezTo>
                <a:cubicBezTo>
                  <a:pt x="466" y="224"/>
                  <a:pt x="465" y="223"/>
                  <a:pt x="465" y="224"/>
                </a:cubicBezTo>
                <a:cubicBezTo>
                  <a:pt x="464" y="224"/>
                  <a:pt x="464" y="224"/>
                  <a:pt x="463" y="223"/>
                </a:cubicBezTo>
                <a:cubicBezTo>
                  <a:pt x="463" y="223"/>
                  <a:pt x="463" y="223"/>
                  <a:pt x="462" y="223"/>
                </a:cubicBezTo>
                <a:cubicBezTo>
                  <a:pt x="461" y="224"/>
                  <a:pt x="460" y="223"/>
                  <a:pt x="459" y="221"/>
                </a:cubicBezTo>
                <a:cubicBezTo>
                  <a:pt x="458" y="219"/>
                  <a:pt x="454" y="216"/>
                  <a:pt x="452" y="216"/>
                </a:cubicBezTo>
                <a:cubicBezTo>
                  <a:pt x="450" y="215"/>
                  <a:pt x="451" y="214"/>
                  <a:pt x="452" y="215"/>
                </a:cubicBezTo>
                <a:cubicBezTo>
                  <a:pt x="454" y="215"/>
                  <a:pt x="455" y="214"/>
                  <a:pt x="456" y="213"/>
                </a:cubicBezTo>
                <a:cubicBezTo>
                  <a:pt x="456" y="212"/>
                  <a:pt x="455" y="211"/>
                  <a:pt x="454" y="211"/>
                </a:cubicBezTo>
                <a:cubicBezTo>
                  <a:pt x="453" y="211"/>
                  <a:pt x="453" y="209"/>
                  <a:pt x="454" y="208"/>
                </a:cubicBezTo>
                <a:cubicBezTo>
                  <a:pt x="454" y="208"/>
                  <a:pt x="451" y="206"/>
                  <a:pt x="451" y="205"/>
                </a:cubicBezTo>
                <a:cubicBezTo>
                  <a:pt x="451" y="204"/>
                  <a:pt x="449" y="204"/>
                  <a:pt x="449" y="203"/>
                </a:cubicBezTo>
                <a:cubicBezTo>
                  <a:pt x="449" y="202"/>
                  <a:pt x="448" y="201"/>
                  <a:pt x="448" y="200"/>
                </a:cubicBezTo>
                <a:cubicBezTo>
                  <a:pt x="448" y="199"/>
                  <a:pt x="445" y="196"/>
                  <a:pt x="445" y="195"/>
                </a:cubicBezTo>
                <a:cubicBezTo>
                  <a:pt x="445" y="194"/>
                  <a:pt x="443" y="193"/>
                  <a:pt x="443" y="191"/>
                </a:cubicBezTo>
                <a:cubicBezTo>
                  <a:pt x="442" y="190"/>
                  <a:pt x="441" y="190"/>
                  <a:pt x="441" y="193"/>
                </a:cubicBezTo>
                <a:cubicBezTo>
                  <a:pt x="440" y="195"/>
                  <a:pt x="438" y="195"/>
                  <a:pt x="439" y="195"/>
                </a:cubicBezTo>
                <a:cubicBezTo>
                  <a:pt x="440" y="197"/>
                  <a:pt x="439" y="197"/>
                  <a:pt x="438" y="198"/>
                </a:cubicBezTo>
                <a:cubicBezTo>
                  <a:pt x="437" y="199"/>
                  <a:pt x="439" y="200"/>
                  <a:pt x="437" y="200"/>
                </a:cubicBezTo>
                <a:cubicBezTo>
                  <a:pt x="436" y="200"/>
                  <a:pt x="437" y="203"/>
                  <a:pt x="436" y="202"/>
                </a:cubicBezTo>
                <a:cubicBezTo>
                  <a:pt x="435" y="201"/>
                  <a:pt x="433" y="201"/>
                  <a:pt x="433" y="202"/>
                </a:cubicBezTo>
                <a:cubicBezTo>
                  <a:pt x="433" y="204"/>
                  <a:pt x="430" y="205"/>
                  <a:pt x="429" y="205"/>
                </a:cubicBezTo>
                <a:cubicBezTo>
                  <a:pt x="428" y="205"/>
                  <a:pt x="428" y="202"/>
                  <a:pt x="427" y="203"/>
                </a:cubicBezTo>
                <a:cubicBezTo>
                  <a:pt x="426" y="203"/>
                  <a:pt x="426" y="203"/>
                  <a:pt x="426" y="202"/>
                </a:cubicBezTo>
                <a:cubicBezTo>
                  <a:pt x="425" y="201"/>
                  <a:pt x="425" y="201"/>
                  <a:pt x="424" y="201"/>
                </a:cubicBezTo>
                <a:cubicBezTo>
                  <a:pt x="423" y="201"/>
                  <a:pt x="422" y="201"/>
                  <a:pt x="422" y="199"/>
                </a:cubicBezTo>
                <a:cubicBezTo>
                  <a:pt x="423" y="198"/>
                  <a:pt x="419" y="197"/>
                  <a:pt x="420" y="196"/>
                </a:cubicBezTo>
                <a:cubicBezTo>
                  <a:pt x="421" y="196"/>
                  <a:pt x="420" y="194"/>
                  <a:pt x="420" y="192"/>
                </a:cubicBezTo>
                <a:cubicBezTo>
                  <a:pt x="420" y="189"/>
                  <a:pt x="421" y="189"/>
                  <a:pt x="421" y="188"/>
                </a:cubicBezTo>
                <a:cubicBezTo>
                  <a:pt x="421" y="187"/>
                  <a:pt x="420" y="187"/>
                  <a:pt x="419" y="188"/>
                </a:cubicBezTo>
                <a:cubicBezTo>
                  <a:pt x="418" y="188"/>
                  <a:pt x="418" y="188"/>
                  <a:pt x="418" y="187"/>
                </a:cubicBezTo>
                <a:cubicBezTo>
                  <a:pt x="417" y="187"/>
                  <a:pt x="417" y="187"/>
                  <a:pt x="417" y="187"/>
                </a:cubicBezTo>
                <a:cubicBezTo>
                  <a:pt x="415" y="187"/>
                  <a:pt x="412" y="187"/>
                  <a:pt x="412" y="185"/>
                </a:cubicBezTo>
                <a:cubicBezTo>
                  <a:pt x="411" y="183"/>
                  <a:pt x="410" y="184"/>
                  <a:pt x="410" y="183"/>
                </a:cubicBezTo>
                <a:cubicBezTo>
                  <a:pt x="409" y="181"/>
                  <a:pt x="408" y="182"/>
                  <a:pt x="408" y="181"/>
                </a:cubicBezTo>
                <a:cubicBezTo>
                  <a:pt x="408" y="180"/>
                  <a:pt x="407" y="180"/>
                  <a:pt x="406" y="179"/>
                </a:cubicBezTo>
                <a:cubicBezTo>
                  <a:pt x="405" y="179"/>
                  <a:pt x="404" y="178"/>
                  <a:pt x="403" y="178"/>
                </a:cubicBezTo>
                <a:cubicBezTo>
                  <a:pt x="401" y="178"/>
                  <a:pt x="399" y="179"/>
                  <a:pt x="399" y="179"/>
                </a:cubicBezTo>
                <a:cubicBezTo>
                  <a:pt x="398" y="180"/>
                  <a:pt x="397" y="179"/>
                  <a:pt x="397" y="179"/>
                </a:cubicBezTo>
                <a:cubicBezTo>
                  <a:pt x="396" y="179"/>
                  <a:pt x="395" y="178"/>
                  <a:pt x="395" y="179"/>
                </a:cubicBezTo>
                <a:cubicBezTo>
                  <a:pt x="394" y="179"/>
                  <a:pt x="394" y="178"/>
                  <a:pt x="391" y="178"/>
                </a:cubicBezTo>
                <a:cubicBezTo>
                  <a:pt x="389" y="177"/>
                  <a:pt x="386" y="177"/>
                  <a:pt x="386" y="178"/>
                </a:cubicBezTo>
                <a:cubicBezTo>
                  <a:pt x="385" y="178"/>
                  <a:pt x="384" y="179"/>
                  <a:pt x="384" y="181"/>
                </a:cubicBezTo>
                <a:cubicBezTo>
                  <a:pt x="384" y="183"/>
                  <a:pt x="386" y="182"/>
                  <a:pt x="387" y="184"/>
                </a:cubicBezTo>
                <a:cubicBezTo>
                  <a:pt x="387" y="185"/>
                  <a:pt x="386" y="184"/>
                  <a:pt x="386" y="186"/>
                </a:cubicBezTo>
                <a:cubicBezTo>
                  <a:pt x="385" y="187"/>
                  <a:pt x="384" y="187"/>
                  <a:pt x="384" y="188"/>
                </a:cubicBezTo>
                <a:cubicBezTo>
                  <a:pt x="384" y="189"/>
                  <a:pt x="385" y="188"/>
                  <a:pt x="386" y="190"/>
                </a:cubicBezTo>
                <a:cubicBezTo>
                  <a:pt x="386" y="192"/>
                  <a:pt x="387" y="192"/>
                  <a:pt x="387" y="194"/>
                </a:cubicBezTo>
                <a:cubicBezTo>
                  <a:pt x="387" y="196"/>
                  <a:pt x="386" y="196"/>
                  <a:pt x="386" y="196"/>
                </a:cubicBezTo>
                <a:cubicBezTo>
                  <a:pt x="385" y="196"/>
                  <a:pt x="386" y="197"/>
                  <a:pt x="384" y="199"/>
                </a:cubicBezTo>
                <a:cubicBezTo>
                  <a:pt x="383" y="200"/>
                  <a:pt x="382" y="202"/>
                  <a:pt x="383" y="203"/>
                </a:cubicBezTo>
                <a:cubicBezTo>
                  <a:pt x="384" y="204"/>
                  <a:pt x="388" y="205"/>
                  <a:pt x="389" y="208"/>
                </a:cubicBezTo>
                <a:cubicBezTo>
                  <a:pt x="391" y="211"/>
                  <a:pt x="391" y="215"/>
                  <a:pt x="390" y="217"/>
                </a:cubicBezTo>
                <a:cubicBezTo>
                  <a:pt x="390" y="220"/>
                  <a:pt x="387" y="221"/>
                  <a:pt x="384" y="223"/>
                </a:cubicBezTo>
                <a:cubicBezTo>
                  <a:pt x="382" y="226"/>
                  <a:pt x="379" y="225"/>
                  <a:pt x="378" y="225"/>
                </a:cubicBezTo>
                <a:cubicBezTo>
                  <a:pt x="377" y="226"/>
                  <a:pt x="378" y="228"/>
                  <a:pt x="379" y="230"/>
                </a:cubicBezTo>
                <a:cubicBezTo>
                  <a:pt x="381" y="231"/>
                  <a:pt x="380" y="232"/>
                  <a:pt x="381" y="234"/>
                </a:cubicBezTo>
                <a:cubicBezTo>
                  <a:pt x="381" y="236"/>
                  <a:pt x="381" y="237"/>
                  <a:pt x="382" y="239"/>
                </a:cubicBezTo>
                <a:cubicBezTo>
                  <a:pt x="383" y="241"/>
                  <a:pt x="382" y="241"/>
                  <a:pt x="381" y="242"/>
                </a:cubicBezTo>
                <a:cubicBezTo>
                  <a:pt x="379" y="244"/>
                  <a:pt x="381" y="243"/>
                  <a:pt x="381" y="245"/>
                </a:cubicBezTo>
                <a:cubicBezTo>
                  <a:pt x="382" y="246"/>
                  <a:pt x="381" y="245"/>
                  <a:pt x="380" y="244"/>
                </a:cubicBezTo>
                <a:cubicBezTo>
                  <a:pt x="378" y="244"/>
                  <a:pt x="377" y="246"/>
                  <a:pt x="377" y="247"/>
                </a:cubicBezTo>
                <a:cubicBezTo>
                  <a:pt x="377" y="248"/>
                  <a:pt x="376" y="247"/>
                  <a:pt x="375" y="247"/>
                </a:cubicBezTo>
                <a:cubicBezTo>
                  <a:pt x="375" y="246"/>
                  <a:pt x="374" y="246"/>
                  <a:pt x="374" y="246"/>
                </a:cubicBezTo>
                <a:cubicBezTo>
                  <a:pt x="373" y="246"/>
                  <a:pt x="374" y="244"/>
                  <a:pt x="372" y="243"/>
                </a:cubicBezTo>
                <a:cubicBezTo>
                  <a:pt x="370" y="242"/>
                  <a:pt x="369" y="241"/>
                  <a:pt x="369" y="240"/>
                </a:cubicBezTo>
                <a:cubicBezTo>
                  <a:pt x="369" y="239"/>
                  <a:pt x="366" y="238"/>
                  <a:pt x="366" y="236"/>
                </a:cubicBezTo>
                <a:cubicBezTo>
                  <a:pt x="366" y="235"/>
                  <a:pt x="367" y="231"/>
                  <a:pt x="366" y="230"/>
                </a:cubicBezTo>
                <a:cubicBezTo>
                  <a:pt x="365" y="229"/>
                  <a:pt x="366" y="227"/>
                  <a:pt x="366" y="226"/>
                </a:cubicBezTo>
                <a:cubicBezTo>
                  <a:pt x="367" y="225"/>
                  <a:pt x="366" y="224"/>
                  <a:pt x="364" y="224"/>
                </a:cubicBezTo>
                <a:cubicBezTo>
                  <a:pt x="362" y="224"/>
                  <a:pt x="360" y="223"/>
                  <a:pt x="358" y="223"/>
                </a:cubicBezTo>
                <a:cubicBezTo>
                  <a:pt x="355" y="223"/>
                  <a:pt x="354" y="223"/>
                  <a:pt x="353" y="222"/>
                </a:cubicBezTo>
                <a:cubicBezTo>
                  <a:pt x="352" y="222"/>
                  <a:pt x="350" y="220"/>
                  <a:pt x="347" y="220"/>
                </a:cubicBezTo>
                <a:cubicBezTo>
                  <a:pt x="344" y="219"/>
                  <a:pt x="343" y="217"/>
                  <a:pt x="343" y="216"/>
                </a:cubicBezTo>
                <a:cubicBezTo>
                  <a:pt x="343" y="216"/>
                  <a:pt x="340" y="215"/>
                  <a:pt x="339" y="214"/>
                </a:cubicBezTo>
                <a:cubicBezTo>
                  <a:pt x="338" y="213"/>
                  <a:pt x="336" y="213"/>
                  <a:pt x="334" y="213"/>
                </a:cubicBezTo>
                <a:cubicBezTo>
                  <a:pt x="334" y="213"/>
                  <a:pt x="333" y="212"/>
                  <a:pt x="332" y="212"/>
                </a:cubicBezTo>
                <a:cubicBezTo>
                  <a:pt x="331" y="211"/>
                  <a:pt x="330" y="211"/>
                  <a:pt x="329" y="211"/>
                </a:cubicBezTo>
                <a:cubicBezTo>
                  <a:pt x="327" y="211"/>
                  <a:pt x="323" y="213"/>
                  <a:pt x="322" y="213"/>
                </a:cubicBezTo>
                <a:cubicBezTo>
                  <a:pt x="322" y="213"/>
                  <a:pt x="323" y="211"/>
                  <a:pt x="323" y="211"/>
                </a:cubicBezTo>
                <a:cubicBezTo>
                  <a:pt x="323" y="210"/>
                  <a:pt x="322" y="207"/>
                  <a:pt x="321" y="205"/>
                </a:cubicBezTo>
                <a:cubicBezTo>
                  <a:pt x="321" y="203"/>
                  <a:pt x="320" y="201"/>
                  <a:pt x="318" y="202"/>
                </a:cubicBezTo>
                <a:cubicBezTo>
                  <a:pt x="316" y="202"/>
                  <a:pt x="314" y="201"/>
                  <a:pt x="313" y="200"/>
                </a:cubicBezTo>
                <a:cubicBezTo>
                  <a:pt x="313" y="200"/>
                  <a:pt x="313" y="195"/>
                  <a:pt x="313" y="192"/>
                </a:cubicBezTo>
                <a:cubicBezTo>
                  <a:pt x="314" y="190"/>
                  <a:pt x="316" y="187"/>
                  <a:pt x="316" y="185"/>
                </a:cubicBezTo>
                <a:cubicBezTo>
                  <a:pt x="316" y="184"/>
                  <a:pt x="318" y="183"/>
                  <a:pt x="319" y="183"/>
                </a:cubicBezTo>
                <a:cubicBezTo>
                  <a:pt x="320" y="182"/>
                  <a:pt x="319" y="180"/>
                  <a:pt x="321" y="180"/>
                </a:cubicBezTo>
                <a:cubicBezTo>
                  <a:pt x="322" y="179"/>
                  <a:pt x="322" y="179"/>
                  <a:pt x="323" y="178"/>
                </a:cubicBezTo>
                <a:cubicBezTo>
                  <a:pt x="323" y="177"/>
                  <a:pt x="324" y="177"/>
                  <a:pt x="324" y="176"/>
                </a:cubicBezTo>
                <a:cubicBezTo>
                  <a:pt x="323" y="175"/>
                  <a:pt x="323" y="175"/>
                  <a:pt x="326" y="175"/>
                </a:cubicBezTo>
                <a:cubicBezTo>
                  <a:pt x="328" y="175"/>
                  <a:pt x="331" y="174"/>
                  <a:pt x="330" y="172"/>
                </a:cubicBezTo>
                <a:cubicBezTo>
                  <a:pt x="330" y="170"/>
                  <a:pt x="324" y="172"/>
                  <a:pt x="324" y="170"/>
                </a:cubicBezTo>
                <a:cubicBezTo>
                  <a:pt x="324" y="168"/>
                  <a:pt x="317" y="168"/>
                  <a:pt x="318" y="167"/>
                </a:cubicBezTo>
                <a:cubicBezTo>
                  <a:pt x="318" y="166"/>
                  <a:pt x="325" y="168"/>
                  <a:pt x="327" y="169"/>
                </a:cubicBezTo>
                <a:cubicBezTo>
                  <a:pt x="330" y="170"/>
                  <a:pt x="330" y="169"/>
                  <a:pt x="332" y="169"/>
                </a:cubicBezTo>
                <a:cubicBezTo>
                  <a:pt x="334" y="169"/>
                  <a:pt x="333" y="167"/>
                  <a:pt x="333" y="166"/>
                </a:cubicBezTo>
                <a:cubicBezTo>
                  <a:pt x="334" y="165"/>
                  <a:pt x="335" y="166"/>
                  <a:pt x="336" y="166"/>
                </a:cubicBezTo>
                <a:cubicBezTo>
                  <a:pt x="337" y="167"/>
                  <a:pt x="339" y="167"/>
                  <a:pt x="340" y="167"/>
                </a:cubicBezTo>
                <a:cubicBezTo>
                  <a:pt x="342" y="166"/>
                  <a:pt x="344" y="162"/>
                  <a:pt x="346" y="161"/>
                </a:cubicBezTo>
                <a:cubicBezTo>
                  <a:pt x="347" y="159"/>
                  <a:pt x="346" y="158"/>
                  <a:pt x="342" y="158"/>
                </a:cubicBezTo>
                <a:cubicBezTo>
                  <a:pt x="339" y="159"/>
                  <a:pt x="337" y="157"/>
                  <a:pt x="335" y="156"/>
                </a:cubicBezTo>
                <a:cubicBezTo>
                  <a:pt x="333" y="155"/>
                  <a:pt x="333" y="153"/>
                  <a:pt x="335" y="154"/>
                </a:cubicBezTo>
                <a:cubicBezTo>
                  <a:pt x="337" y="154"/>
                  <a:pt x="342" y="158"/>
                  <a:pt x="344" y="158"/>
                </a:cubicBezTo>
                <a:cubicBezTo>
                  <a:pt x="346" y="158"/>
                  <a:pt x="349" y="154"/>
                  <a:pt x="350" y="153"/>
                </a:cubicBezTo>
                <a:cubicBezTo>
                  <a:pt x="352" y="152"/>
                  <a:pt x="349" y="152"/>
                  <a:pt x="348" y="151"/>
                </a:cubicBezTo>
                <a:cubicBezTo>
                  <a:pt x="347" y="150"/>
                  <a:pt x="350" y="149"/>
                  <a:pt x="351" y="149"/>
                </a:cubicBezTo>
                <a:cubicBezTo>
                  <a:pt x="353" y="149"/>
                  <a:pt x="353" y="151"/>
                  <a:pt x="354" y="151"/>
                </a:cubicBezTo>
                <a:cubicBezTo>
                  <a:pt x="354" y="152"/>
                  <a:pt x="357" y="151"/>
                  <a:pt x="358" y="151"/>
                </a:cubicBezTo>
                <a:cubicBezTo>
                  <a:pt x="360" y="151"/>
                  <a:pt x="358" y="149"/>
                  <a:pt x="356" y="148"/>
                </a:cubicBezTo>
                <a:cubicBezTo>
                  <a:pt x="354" y="147"/>
                  <a:pt x="356" y="145"/>
                  <a:pt x="357" y="147"/>
                </a:cubicBezTo>
                <a:cubicBezTo>
                  <a:pt x="357" y="148"/>
                  <a:pt x="359" y="148"/>
                  <a:pt x="360" y="149"/>
                </a:cubicBezTo>
                <a:cubicBezTo>
                  <a:pt x="361" y="151"/>
                  <a:pt x="361" y="150"/>
                  <a:pt x="363" y="149"/>
                </a:cubicBezTo>
                <a:cubicBezTo>
                  <a:pt x="365" y="149"/>
                  <a:pt x="366" y="148"/>
                  <a:pt x="367" y="146"/>
                </a:cubicBezTo>
                <a:cubicBezTo>
                  <a:pt x="368" y="145"/>
                  <a:pt x="368" y="147"/>
                  <a:pt x="370" y="145"/>
                </a:cubicBezTo>
                <a:cubicBezTo>
                  <a:pt x="371" y="143"/>
                  <a:pt x="369" y="141"/>
                  <a:pt x="368" y="140"/>
                </a:cubicBezTo>
                <a:cubicBezTo>
                  <a:pt x="366" y="139"/>
                  <a:pt x="368" y="138"/>
                  <a:pt x="366" y="137"/>
                </a:cubicBezTo>
                <a:cubicBezTo>
                  <a:pt x="365" y="136"/>
                  <a:pt x="364" y="135"/>
                  <a:pt x="366" y="135"/>
                </a:cubicBezTo>
                <a:cubicBezTo>
                  <a:pt x="368" y="136"/>
                  <a:pt x="370" y="135"/>
                  <a:pt x="370" y="134"/>
                </a:cubicBezTo>
                <a:cubicBezTo>
                  <a:pt x="371" y="133"/>
                  <a:pt x="368" y="132"/>
                  <a:pt x="369" y="131"/>
                </a:cubicBezTo>
                <a:cubicBezTo>
                  <a:pt x="371" y="130"/>
                  <a:pt x="370" y="129"/>
                  <a:pt x="368" y="129"/>
                </a:cubicBezTo>
                <a:cubicBezTo>
                  <a:pt x="366" y="129"/>
                  <a:pt x="365" y="129"/>
                  <a:pt x="365" y="127"/>
                </a:cubicBezTo>
                <a:cubicBezTo>
                  <a:pt x="365" y="126"/>
                  <a:pt x="362" y="127"/>
                  <a:pt x="360" y="126"/>
                </a:cubicBezTo>
                <a:cubicBezTo>
                  <a:pt x="358" y="125"/>
                  <a:pt x="354" y="125"/>
                  <a:pt x="353" y="125"/>
                </a:cubicBezTo>
                <a:cubicBezTo>
                  <a:pt x="352" y="125"/>
                  <a:pt x="352" y="129"/>
                  <a:pt x="354" y="129"/>
                </a:cubicBezTo>
                <a:cubicBezTo>
                  <a:pt x="355" y="129"/>
                  <a:pt x="356" y="131"/>
                  <a:pt x="355" y="131"/>
                </a:cubicBezTo>
                <a:cubicBezTo>
                  <a:pt x="354" y="132"/>
                  <a:pt x="355" y="133"/>
                  <a:pt x="354" y="133"/>
                </a:cubicBezTo>
                <a:cubicBezTo>
                  <a:pt x="353" y="133"/>
                  <a:pt x="352" y="133"/>
                  <a:pt x="351" y="135"/>
                </a:cubicBezTo>
                <a:cubicBezTo>
                  <a:pt x="351" y="138"/>
                  <a:pt x="351" y="139"/>
                  <a:pt x="349" y="139"/>
                </a:cubicBezTo>
                <a:cubicBezTo>
                  <a:pt x="348" y="140"/>
                  <a:pt x="348" y="139"/>
                  <a:pt x="348" y="138"/>
                </a:cubicBezTo>
                <a:cubicBezTo>
                  <a:pt x="348" y="137"/>
                  <a:pt x="348" y="137"/>
                  <a:pt x="347" y="137"/>
                </a:cubicBezTo>
                <a:cubicBezTo>
                  <a:pt x="346" y="137"/>
                  <a:pt x="346" y="140"/>
                  <a:pt x="347" y="140"/>
                </a:cubicBezTo>
                <a:cubicBezTo>
                  <a:pt x="348" y="140"/>
                  <a:pt x="348" y="141"/>
                  <a:pt x="348" y="143"/>
                </a:cubicBezTo>
                <a:cubicBezTo>
                  <a:pt x="349" y="144"/>
                  <a:pt x="346" y="143"/>
                  <a:pt x="345" y="145"/>
                </a:cubicBezTo>
                <a:cubicBezTo>
                  <a:pt x="345" y="147"/>
                  <a:pt x="344" y="144"/>
                  <a:pt x="343" y="143"/>
                </a:cubicBezTo>
                <a:cubicBezTo>
                  <a:pt x="342" y="142"/>
                  <a:pt x="340" y="140"/>
                  <a:pt x="340" y="139"/>
                </a:cubicBezTo>
                <a:cubicBezTo>
                  <a:pt x="340" y="137"/>
                  <a:pt x="341" y="137"/>
                  <a:pt x="342" y="137"/>
                </a:cubicBezTo>
                <a:cubicBezTo>
                  <a:pt x="343" y="136"/>
                  <a:pt x="342" y="136"/>
                  <a:pt x="342" y="134"/>
                </a:cubicBezTo>
                <a:cubicBezTo>
                  <a:pt x="342" y="132"/>
                  <a:pt x="341" y="133"/>
                  <a:pt x="339" y="131"/>
                </a:cubicBezTo>
                <a:cubicBezTo>
                  <a:pt x="338" y="129"/>
                  <a:pt x="336" y="129"/>
                  <a:pt x="335" y="130"/>
                </a:cubicBezTo>
                <a:cubicBezTo>
                  <a:pt x="334" y="131"/>
                  <a:pt x="335" y="132"/>
                  <a:pt x="334" y="133"/>
                </a:cubicBezTo>
                <a:cubicBezTo>
                  <a:pt x="332" y="134"/>
                  <a:pt x="333" y="136"/>
                  <a:pt x="332" y="136"/>
                </a:cubicBezTo>
                <a:cubicBezTo>
                  <a:pt x="331" y="137"/>
                  <a:pt x="331" y="132"/>
                  <a:pt x="330" y="131"/>
                </a:cubicBezTo>
                <a:cubicBezTo>
                  <a:pt x="329" y="131"/>
                  <a:pt x="329" y="130"/>
                  <a:pt x="331" y="129"/>
                </a:cubicBezTo>
                <a:cubicBezTo>
                  <a:pt x="332" y="129"/>
                  <a:pt x="333" y="128"/>
                  <a:pt x="332" y="128"/>
                </a:cubicBezTo>
                <a:cubicBezTo>
                  <a:pt x="331" y="128"/>
                  <a:pt x="329" y="126"/>
                  <a:pt x="328" y="126"/>
                </a:cubicBezTo>
                <a:cubicBezTo>
                  <a:pt x="327" y="126"/>
                  <a:pt x="327" y="126"/>
                  <a:pt x="326" y="127"/>
                </a:cubicBezTo>
                <a:cubicBezTo>
                  <a:pt x="326" y="127"/>
                  <a:pt x="325" y="127"/>
                  <a:pt x="324" y="127"/>
                </a:cubicBezTo>
                <a:cubicBezTo>
                  <a:pt x="324" y="126"/>
                  <a:pt x="325" y="124"/>
                  <a:pt x="325" y="123"/>
                </a:cubicBezTo>
                <a:cubicBezTo>
                  <a:pt x="325" y="123"/>
                  <a:pt x="325" y="123"/>
                  <a:pt x="326" y="123"/>
                </a:cubicBezTo>
                <a:cubicBezTo>
                  <a:pt x="326" y="123"/>
                  <a:pt x="327" y="123"/>
                  <a:pt x="327" y="122"/>
                </a:cubicBezTo>
                <a:cubicBezTo>
                  <a:pt x="328" y="121"/>
                  <a:pt x="324" y="121"/>
                  <a:pt x="324" y="120"/>
                </a:cubicBezTo>
                <a:cubicBezTo>
                  <a:pt x="324" y="118"/>
                  <a:pt x="322" y="118"/>
                  <a:pt x="321" y="117"/>
                </a:cubicBezTo>
                <a:cubicBezTo>
                  <a:pt x="320" y="117"/>
                  <a:pt x="321" y="115"/>
                  <a:pt x="321" y="114"/>
                </a:cubicBezTo>
                <a:cubicBezTo>
                  <a:pt x="320" y="113"/>
                  <a:pt x="317" y="110"/>
                  <a:pt x="315" y="110"/>
                </a:cubicBezTo>
                <a:cubicBezTo>
                  <a:pt x="315" y="110"/>
                  <a:pt x="314" y="109"/>
                  <a:pt x="314" y="109"/>
                </a:cubicBezTo>
                <a:cubicBezTo>
                  <a:pt x="314" y="108"/>
                  <a:pt x="314" y="108"/>
                  <a:pt x="314" y="108"/>
                </a:cubicBezTo>
                <a:cubicBezTo>
                  <a:pt x="315" y="108"/>
                  <a:pt x="316" y="108"/>
                  <a:pt x="318" y="106"/>
                </a:cubicBezTo>
                <a:cubicBezTo>
                  <a:pt x="319" y="104"/>
                  <a:pt x="319" y="103"/>
                  <a:pt x="318" y="103"/>
                </a:cubicBezTo>
                <a:cubicBezTo>
                  <a:pt x="317" y="103"/>
                  <a:pt x="316" y="102"/>
                  <a:pt x="318" y="102"/>
                </a:cubicBezTo>
                <a:cubicBezTo>
                  <a:pt x="320" y="102"/>
                  <a:pt x="324" y="103"/>
                  <a:pt x="325" y="102"/>
                </a:cubicBezTo>
                <a:cubicBezTo>
                  <a:pt x="326" y="101"/>
                  <a:pt x="330" y="96"/>
                  <a:pt x="331" y="94"/>
                </a:cubicBezTo>
                <a:cubicBezTo>
                  <a:pt x="333" y="92"/>
                  <a:pt x="330" y="92"/>
                  <a:pt x="327" y="92"/>
                </a:cubicBezTo>
                <a:cubicBezTo>
                  <a:pt x="323" y="92"/>
                  <a:pt x="323" y="91"/>
                  <a:pt x="320" y="90"/>
                </a:cubicBezTo>
                <a:cubicBezTo>
                  <a:pt x="317" y="90"/>
                  <a:pt x="312" y="91"/>
                  <a:pt x="311" y="92"/>
                </a:cubicBezTo>
                <a:cubicBezTo>
                  <a:pt x="310" y="93"/>
                  <a:pt x="312" y="93"/>
                  <a:pt x="312" y="94"/>
                </a:cubicBezTo>
                <a:cubicBezTo>
                  <a:pt x="312" y="95"/>
                  <a:pt x="311" y="95"/>
                  <a:pt x="311" y="94"/>
                </a:cubicBezTo>
                <a:cubicBezTo>
                  <a:pt x="310" y="94"/>
                  <a:pt x="310" y="94"/>
                  <a:pt x="309" y="94"/>
                </a:cubicBezTo>
                <a:cubicBezTo>
                  <a:pt x="309" y="94"/>
                  <a:pt x="310" y="96"/>
                  <a:pt x="309" y="99"/>
                </a:cubicBezTo>
                <a:cubicBezTo>
                  <a:pt x="309" y="102"/>
                  <a:pt x="310" y="102"/>
                  <a:pt x="311" y="104"/>
                </a:cubicBezTo>
                <a:cubicBezTo>
                  <a:pt x="312" y="105"/>
                  <a:pt x="312" y="107"/>
                  <a:pt x="312" y="109"/>
                </a:cubicBezTo>
                <a:cubicBezTo>
                  <a:pt x="312" y="111"/>
                  <a:pt x="310" y="111"/>
                  <a:pt x="309" y="111"/>
                </a:cubicBezTo>
                <a:cubicBezTo>
                  <a:pt x="308" y="111"/>
                  <a:pt x="311" y="112"/>
                  <a:pt x="310" y="114"/>
                </a:cubicBezTo>
                <a:cubicBezTo>
                  <a:pt x="310" y="114"/>
                  <a:pt x="309" y="114"/>
                  <a:pt x="309" y="114"/>
                </a:cubicBezTo>
                <a:cubicBezTo>
                  <a:pt x="308" y="113"/>
                  <a:pt x="307" y="113"/>
                  <a:pt x="307" y="113"/>
                </a:cubicBezTo>
                <a:cubicBezTo>
                  <a:pt x="306" y="114"/>
                  <a:pt x="305" y="117"/>
                  <a:pt x="306" y="118"/>
                </a:cubicBezTo>
                <a:cubicBezTo>
                  <a:pt x="307" y="119"/>
                  <a:pt x="308" y="119"/>
                  <a:pt x="307" y="120"/>
                </a:cubicBezTo>
                <a:cubicBezTo>
                  <a:pt x="306" y="121"/>
                  <a:pt x="305" y="123"/>
                  <a:pt x="307" y="125"/>
                </a:cubicBezTo>
                <a:cubicBezTo>
                  <a:pt x="309" y="126"/>
                  <a:pt x="313" y="126"/>
                  <a:pt x="316" y="128"/>
                </a:cubicBezTo>
                <a:cubicBezTo>
                  <a:pt x="318" y="129"/>
                  <a:pt x="315" y="128"/>
                  <a:pt x="316" y="130"/>
                </a:cubicBezTo>
                <a:cubicBezTo>
                  <a:pt x="316" y="131"/>
                  <a:pt x="314" y="132"/>
                  <a:pt x="314" y="133"/>
                </a:cubicBezTo>
                <a:cubicBezTo>
                  <a:pt x="314" y="134"/>
                  <a:pt x="315" y="134"/>
                  <a:pt x="316" y="132"/>
                </a:cubicBezTo>
                <a:cubicBezTo>
                  <a:pt x="317" y="130"/>
                  <a:pt x="318" y="132"/>
                  <a:pt x="318" y="134"/>
                </a:cubicBezTo>
                <a:cubicBezTo>
                  <a:pt x="318" y="136"/>
                  <a:pt x="316" y="135"/>
                  <a:pt x="315" y="137"/>
                </a:cubicBezTo>
                <a:cubicBezTo>
                  <a:pt x="314" y="138"/>
                  <a:pt x="313" y="139"/>
                  <a:pt x="311" y="138"/>
                </a:cubicBezTo>
                <a:cubicBezTo>
                  <a:pt x="309" y="138"/>
                  <a:pt x="310" y="141"/>
                  <a:pt x="311" y="142"/>
                </a:cubicBezTo>
                <a:cubicBezTo>
                  <a:pt x="312" y="144"/>
                  <a:pt x="311" y="145"/>
                  <a:pt x="309" y="144"/>
                </a:cubicBezTo>
                <a:cubicBezTo>
                  <a:pt x="307" y="144"/>
                  <a:pt x="306" y="142"/>
                  <a:pt x="307" y="141"/>
                </a:cubicBezTo>
                <a:cubicBezTo>
                  <a:pt x="308" y="139"/>
                  <a:pt x="308" y="137"/>
                  <a:pt x="307" y="137"/>
                </a:cubicBezTo>
                <a:cubicBezTo>
                  <a:pt x="306" y="137"/>
                  <a:pt x="303" y="137"/>
                  <a:pt x="302" y="136"/>
                </a:cubicBezTo>
                <a:cubicBezTo>
                  <a:pt x="301" y="135"/>
                  <a:pt x="303" y="135"/>
                  <a:pt x="305" y="135"/>
                </a:cubicBezTo>
                <a:cubicBezTo>
                  <a:pt x="308" y="136"/>
                  <a:pt x="306" y="134"/>
                  <a:pt x="308" y="134"/>
                </a:cubicBezTo>
                <a:cubicBezTo>
                  <a:pt x="310" y="134"/>
                  <a:pt x="311" y="135"/>
                  <a:pt x="313" y="133"/>
                </a:cubicBezTo>
                <a:cubicBezTo>
                  <a:pt x="314" y="132"/>
                  <a:pt x="311" y="129"/>
                  <a:pt x="310" y="130"/>
                </a:cubicBezTo>
                <a:cubicBezTo>
                  <a:pt x="309" y="130"/>
                  <a:pt x="307" y="131"/>
                  <a:pt x="307" y="129"/>
                </a:cubicBezTo>
                <a:cubicBezTo>
                  <a:pt x="307" y="129"/>
                  <a:pt x="308" y="129"/>
                  <a:pt x="309" y="129"/>
                </a:cubicBezTo>
                <a:cubicBezTo>
                  <a:pt x="309" y="129"/>
                  <a:pt x="310" y="129"/>
                  <a:pt x="310" y="129"/>
                </a:cubicBezTo>
                <a:cubicBezTo>
                  <a:pt x="311" y="128"/>
                  <a:pt x="310" y="127"/>
                  <a:pt x="308" y="127"/>
                </a:cubicBezTo>
                <a:cubicBezTo>
                  <a:pt x="306" y="128"/>
                  <a:pt x="305" y="128"/>
                  <a:pt x="303" y="126"/>
                </a:cubicBezTo>
                <a:cubicBezTo>
                  <a:pt x="302" y="125"/>
                  <a:pt x="299" y="124"/>
                  <a:pt x="298" y="127"/>
                </a:cubicBezTo>
                <a:cubicBezTo>
                  <a:pt x="297" y="131"/>
                  <a:pt x="295" y="129"/>
                  <a:pt x="294" y="130"/>
                </a:cubicBezTo>
                <a:cubicBezTo>
                  <a:pt x="293" y="131"/>
                  <a:pt x="295" y="132"/>
                  <a:pt x="298" y="132"/>
                </a:cubicBezTo>
                <a:cubicBezTo>
                  <a:pt x="300" y="132"/>
                  <a:pt x="302" y="135"/>
                  <a:pt x="301" y="135"/>
                </a:cubicBezTo>
                <a:cubicBezTo>
                  <a:pt x="300" y="135"/>
                  <a:pt x="300" y="137"/>
                  <a:pt x="299" y="136"/>
                </a:cubicBezTo>
                <a:cubicBezTo>
                  <a:pt x="297" y="135"/>
                  <a:pt x="296" y="136"/>
                  <a:pt x="297" y="137"/>
                </a:cubicBezTo>
                <a:cubicBezTo>
                  <a:pt x="298" y="138"/>
                  <a:pt x="297" y="139"/>
                  <a:pt x="297" y="140"/>
                </a:cubicBezTo>
                <a:cubicBezTo>
                  <a:pt x="297" y="141"/>
                  <a:pt x="295" y="140"/>
                  <a:pt x="293" y="140"/>
                </a:cubicBezTo>
                <a:cubicBezTo>
                  <a:pt x="291" y="140"/>
                  <a:pt x="287" y="140"/>
                  <a:pt x="285" y="141"/>
                </a:cubicBezTo>
                <a:cubicBezTo>
                  <a:pt x="282" y="141"/>
                  <a:pt x="279" y="140"/>
                  <a:pt x="278" y="139"/>
                </a:cubicBezTo>
                <a:cubicBezTo>
                  <a:pt x="277" y="138"/>
                  <a:pt x="275" y="138"/>
                  <a:pt x="273" y="138"/>
                </a:cubicBezTo>
                <a:cubicBezTo>
                  <a:pt x="271" y="138"/>
                  <a:pt x="272" y="136"/>
                  <a:pt x="270" y="136"/>
                </a:cubicBezTo>
                <a:cubicBezTo>
                  <a:pt x="267" y="136"/>
                  <a:pt x="268" y="134"/>
                  <a:pt x="267" y="133"/>
                </a:cubicBezTo>
                <a:cubicBezTo>
                  <a:pt x="267" y="132"/>
                  <a:pt x="262" y="132"/>
                  <a:pt x="260" y="133"/>
                </a:cubicBezTo>
                <a:cubicBezTo>
                  <a:pt x="259" y="134"/>
                  <a:pt x="255" y="134"/>
                  <a:pt x="254" y="136"/>
                </a:cubicBezTo>
                <a:cubicBezTo>
                  <a:pt x="253" y="138"/>
                  <a:pt x="255" y="138"/>
                  <a:pt x="256" y="138"/>
                </a:cubicBezTo>
                <a:cubicBezTo>
                  <a:pt x="258" y="138"/>
                  <a:pt x="257" y="136"/>
                  <a:pt x="260" y="136"/>
                </a:cubicBezTo>
                <a:cubicBezTo>
                  <a:pt x="261" y="137"/>
                  <a:pt x="262" y="136"/>
                  <a:pt x="263" y="135"/>
                </a:cubicBezTo>
                <a:cubicBezTo>
                  <a:pt x="264" y="135"/>
                  <a:pt x="265" y="134"/>
                  <a:pt x="266" y="135"/>
                </a:cubicBezTo>
                <a:cubicBezTo>
                  <a:pt x="267" y="136"/>
                  <a:pt x="261" y="138"/>
                  <a:pt x="259" y="138"/>
                </a:cubicBezTo>
                <a:cubicBezTo>
                  <a:pt x="256" y="139"/>
                  <a:pt x="257" y="141"/>
                  <a:pt x="259" y="144"/>
                </a:cubicBezTo>
                <a:cubicBezTo>
                  <a:pt x="262" y="148"/>
                  <a:pt x="258" y="146"/>
                  <a:pt x="258" y="147"/>
                </a:cubicBezTo>
                <a:cubicBezTo>
                  <a:pt x="258" y="149"/>
                  <a:pt x="254" y="147"/>
                  <a:pt x="256" y="146"/>
                </a:cubicBezTo>
                <a:cubicBezTo>
                  <a:pt x="257" y="146"/>
                  <a:pt x="256" y="144"/>
                  <a:pt x="255" y="143"/>
                </a:cubicBezTo>
                <a:cubicBezTo>
                  <a:pt x="254" y="142"/>
                  <a:pt x="253" y="143"/>
                  <a:pt x="253" y="142"/>
                </a:cubicBezTo>
                <a:cubicBezTo>
                  <a:pt x="253" y="141"/>
                  <a:pt x="253" y="141"/>
                  <a:pt x="252" y="141"/>
                </a:cubicBezTo>
                <a:cubicBezTo>
                  <a:pt x="251" y="141"/>
                  <a:pt x="251" y="141"/>
                  <a:pt x="250" y="141"/>
                </a:cubicBezTo>
                <a:cubicBezTo>
                  <a:pt x="249" y="140"/>
                  <a:pt x="248" y="139"/>
                  <a:pt x="246" y="140"/>
                </a:cubicBezTo>
                <a:cubicBezTo>
                  <a:pt x="245" y="141"/>
                  <a:pt x="242" y="140"/>
                  <a:pt x="239" y="141"/>
                </a:cubicBezTo>
                <a:cubicBezTo>
                  <a:pt x="235" y="142"/>
                  <a:pt x="227" y="142"/>
                  <a:pt x="226" y="140"/>
                </a:cubicBezTo>
                <a:cubicBezTo>
                  <a:pt x="225" y="139"/>
                  <a:pt x="229" y="137"/>
                  <a:pt x="231" y="137"/>
                </a:cubicBezTo>
                <a:cubicBezTo>
                  <a:pt x="232" y="137"/>
                  <a:pt x="231" y="135"/>
                  <a:pt x="229" y="134"/>
                </a:cubicBezTo>
                <a:cubicBezTo>
                  <a:pt x="227" y="132"/>
                  <a:pt x="222" y="131"/>
                  <a:pt x="222" y="132"/>
                </a:cubicBezTo>
                <a:cubicBezTo>
                  <a:pt x="222" y="133"/>
                  <a:pt x="220" y="132"/>
                  <a:pt x="216" y="131"/>
                </a:cubicBezTo>
                <a:cubicBezTo>
                  <a:pt x="213" y="131"/>
                  <a:pt x="212" y="130"/>
                  <a:pt x="210" y="129"/>
                </a:cubicBezTo>
                <a:cubicBezTo>
                  <a:pt x="208" y="129"/>
                  <a:pt x="204" y="129"/>
                  <a:pt x="202" y="127"/>
                </a:cubicBezTo>
                <a:cubicBezTo>
                  <a:pt x="199" y="125"/>
                  <a:pt x="193" y="125"/>
                  <a:pt x="192" y="127"/>
                </a:cubicBezTo>
                <a:cubicBezTo>
                  <a:pt x="191" y="129"/>
                  <a:pt x="189" y="129"/>
                  <a:pt x="187" y="129"/>
                </a:cubicBezTo>
                <a:cubicBezTo>
                  <a:pt x="185" y="129"/>
                  <a:pt x="188" y="126"/>
                  <a:pt x="187" y="126"/>
                </a:cubicBezTo>
                <a:cubicBezTo>
                  <a:pt x="186" y="126"/>
                  <a:pt x="187" y="123"/>
                  <a:pt x="186" y="123"/>
                </a:cubicBezTo>
                <a:cubicBezTo>
                  <a:pt x="185" y="123"/>
                  <a:pt x="184" y="124"/>
                  <a:pt x="183" y="126"/>
                </a:cubicBezTo>
                <a:cubicBezTo>
                  <a:pt x="183" y="127"/>
                  <a:pt x="182" y="129"/>
                  <a:pt x="180" y="129"/>
                </a:cubicBezTo>
                <a:cubicBezTo>
                  <a:pt x="177" y="129"/>
                  <a:pt x="176" y="122"/>
                  <a:pt x="174" y="120"/>
                </a:cubicBezTo>
                <a:cubicBezTo>
                  <a:pt x="171" y="119"/>
                  <a:pt x="169" y="119"/>
                  <a:pt x="171" y="121"/>
                </a:cubicBezTo>
                <a:cubicBezTo>
                  <a:pt x="173" y="124"/>
                  <a:pt x="169" y="122"/>
                  <a:pt x="170" y="124"/>
                </a:cubicBezTo>
                <a:cubicBezTo>
                  <a:pt x="170" y="125"/>
                  <a:pt x="166" y="127"/>
                  <a:pt x="167" y="126"/>
                </a:cubicBezTo>
                <a:cubicBezTo>
                  <a:pt x="167" y="125"/>
                  <a:pt x="165" y="124"/>
                  <a:pt x="162" y="127"/>
                </a:cubicBezTo>
                <a:cubicBezTo>
                  <a:pt x="160" y="130"/>
                  <a:pt x="159" y="129"/>
                  <a:pt x="158" y="128"/>
                </a:cubicBezTo>
                <a:cubicBezTo>
                  <a:pt x="158" y="127"/>
                  <a:pt x="152" y="131"/>
                  <a:pt x="152" y="132"/>
                </a:cubicBezTo>
                <a:cubicBezTo>
                  <a:pt x="152" y="133"/>
                  <a:pt x="151" y="134"/>
                  <a:pt x="149" y="134"/>
                </a:cubicBezTo>
                <a:cubicBezTo>
                  <a:pt x="147" y="134"/>
                  <a:pt x="149" y="132"/>
                  <a:pt x="150" y="131"/>
                </a:cubicBezTo>
                <a:cubicBezTo>
                  <a:pt x="152" y="131"/>
                  <a:pt x="156" y="127"/>
                  <a:pt x="158" y="127"/>
                </a:cubicBezTo>
                <a:cubicBezTo>
                  <a:pt x="160" y="126"/>
                  <a:pt x="165" y="124"/>
                  <a:pt x="165" y="123"/>
                </a:cubicBezTo>
                <a:cubicBezTo>
                  <a:pt x="165" y="123"/>
                  <a:pt x="164" y="123"/>
                  <a:pt x="163" y="123"/>
                </a:cubicBezTo>
                <a:cubicBezTo>
                  <a:pt x="162" y="123"/>
                  <a:pt x="162" y="123"/>
                  <a:pt x="161" y="123"/>
                </a:cubicBezTo>
                <a:cubicBezTo>
                  <a:pt x="160" y="123"/>
                  <a:pt x="157" y="124"/>
                  <a:pt x="155" y="126"/>
                </a:cubicBezTo>
                <a:cubicBezTo>
                  <a:pt x="152" y="127"/>
                  <a:pt x="149" y="126"/>
                  <a:pt x="150" y="128"/>
                </a:cubicBezTo>
                <a:cubicBezTo>
                  <a:pt x="150" y="129"/>
                  <a:pt x="149" y="128"/>
                  <a:pt x="149" y="128"/>
                </a:cubicBezTo>
                <a:cubicBezTo>
                  <a:pt x="148" y="128"/>
                  <a:pt x="147" y="128"/>
                  <a:pt x="147" y="129"/>
                </a:cubicBezTo>
                <a:cubicBezTo>
                  <a:pt x="146" y="130"/>
                  <a:pt x="145" y="129"/>
                  <a:pt x="146" y="128"/>
                </a:cubicBezTo>
                <a:cubicBezTo>
                  <a:pt x="147" y="127"/>
                  <a:pt x="144" y="126"/>
                  <a:pt x="144" y="127"/>
                </a:cubicBezTo>
                <a:cubicBezTo>
                  <a:pt x="144" y="128"/>
                  <a:pt x="143" y="129"/>
                  <a:pt x="141" y="129"/>
                </a:cubicBezTo>
                <a:cubicBezTo>
                  <a:pt x="139" y="129"/>
                  <a:pt x="136" y="130"/>
                  <a:pt x="138" y="131"/>
                </a:cubicBezTo>
                <a:cubicBezTo>
                  <a:pt x="139" y="132"/>
                  <a:pt x="140" y="133"/>
                  <a:pt x="139" y="134"/>
                </a:cubicBezTo>
                <a:cubicBezTo>
                  <a:pt x="139" y="134"/>
                  <a:pt x="138" y="134"/>
                  <a:pt x="137" y="133"/>
                </a:cubicBezTo>
                <a:cubicBezTo>
                  <a:pt x="136" y="132"/>
                  <a:pt x="135" y="132"/>
                  <a:pt x="133" y="132"/>
                </a:cubicBezTo>
                <a:cubicBezTo>
                  <a:pt x="130" y="132"/>
                  <a:pt x="123" y="128"/>
                  <a:pt x="123" y="127"/>
                </a:cubicBezTo>
                <a:cubicBezTo>
                  <a:pt x="123" y="126"/>
                  <a:pt x="116" y="127"/>
                  <a:pt x="113" y="126"/>
                </a:cubicBezTo>
                <a:cubicBezTo>
                  <a:pt x="111" y="125"/>
                  <a:pt x="107" y="123"/>
                  <a:pt x="104" y="124"/>
                </a:cubicBezTo>
                <a:cubicBezTo>
                  <a:pt x="102" y="124"/>
                  <a:pt x="98" y="125"/>
                  <a:pt x="96" y="124"/>
                </a:cubicBezTo>
                <a:cubicBezTo>
                  <a:pt x="95" y="123"/>
                  <a:pt x="93" y="123"/>
                  <a:pt x="90" y="123"/>
                </a:cubicBezTo>
                <a:cubicBezTo>
                  <a:pt x="87" y="124"/>
                  <a:pt x="85" y="122"/>
                  <a:pt x="81" y="121"/>
                </a:cubicBezTo>
                <a:cubicBezTo>
                  <a:pt x="77" y="120"/>
                  <a:pt x="71" y="121"/>
                  <a:pt x="70" y="121"/>
                </a:cubicBezTo>
                <a:cubicBezTo>
                  <a:pt x="69" y="122"/>
                  <a:pt x="69" y="121"/>
                  <a:pt x="69" y="121"/>
                </a:cubicBezTo>
                <a:cubicBezTo>
                  <a:pt x="68" y="120"/>
                  <a:pt x="68" y="120"/>
                  <a:pt x="67" y="120"/>
                </a:cubicBezTo>
                <a:cubicBezTo>
                  <a:pt x="65" y="120"/>
                  <a:pt x="67" y="119"/>
                  <a:pt x="66" y="118"/>
                </a:cubicBezTo>
                <a:cubicBezTo>
                  <a:pt x="65" y="117"/>
                  <a:pt x="60" y="118"/>
                  <a:pt x="58" y="118"/>
                </a:cubicBezTo>
                <a:cubicBezTo>
                  <a:pt x="57" y="118"/>
                  <a:pt x="56" y="117"/>
                  <a:pt x="56" y="116"/>
                </a:cubicBezTo>
                <a:cubicBezTo>
                  <a:pt x="56" y="116"/>
                  <a:pt x="55" y="116"/>
                  <a:pt x="54" y="117"/>
                </a:cubicBezTo>
                <a:cubicBezTo>
                  <a:pt x="54" y="118"/>
                  <a:pt x="52" y="118"/>
                  <a:pt x="51" y="118"/>
                </a:cubicBezTo>
                <a:cubicBezTo>
                  <a:pt x="50" y="117"/>
                  <a:pt x="53" y="116"/>
                  <a:pt x="53" y="116"/>
                </a:cubicBezTo>
                <a:cubicBezTo>
                  <a:pt x="53" y="115"/>
                  <a:pt x="50" y="114"/>
                  <a:pt x="49" y="114"/>
                </a:cubicBezTo>
                <a:cubicBezTo>
                  <a:pt x="48" y="114"/>
                  <a:pt x="47" y="115"/>
                  <a:pt x="45" y="117"/>
                </a:cubicBezTo>
                <a:cubicBezTo>
                  <a:pt x="43" y="119"/>
                  <a:pt x="40" y="118"/>
                  <a:pt x="38" y="118"/>
                </a:cubicBezTo>
                <a:cubicBezTo>
                  <a:pt x="36" y="118"/>
                  <a:pt x="34" y="118"/>
                  <a:pt x="34" y="119"/>
                </a:cubicBezTo>
                <a:cubicBezTo>
                  <a:pt x="34" y="120"/>
                  <a:pt x="36" y="120"/>
                  <a:pt x="35" y="122"/>
                </a:cubicBezTo>
                <a:cubicBezTo>
                  <a:pt x="34" y="122"/>
                  <a:pt x="34" y="122"/>
                  <a:pt x="34" y="121"/>
                </a:cubicBezTo>
                <a:cubicBezTo>
                  <a:pt x="33" y="121"/>
                  <a:pt x="33" y="121"/>
                  <a:pt x="32" y="121"/>
                </a:cubicBezTo>
                <a:cubicBezTo>
                  <a:pt x="31" y="123"/>
                  <a:pt x="27" y="123"/>
                  <a:pt x="26" y="122"/>
                </a:cubicBezTo>
                <a:cubicBezTo>
                  <a:pt x="25" y="122"/>
                  <a:pt x="22" y="126"/>
                  <a:pt x="21" y="127"/>
                </a:cubicBezTo>
                <a:cubicBezTo>
                  <a:pt x="20" y="127"/>
                  <a:pt x="22" y="128"/>
                  <a:pt x="19" y="131"/>
                </a:cubicBezTo>
                <a:cubicBezTo>
                  <a:pt x="16" y="134"/>
                  <a:pt x="10" y="133"/>
                  <a:pt x="8" y="133"/>
                </a:cubicBezTo>
                <a:cubicBezTo>
                  <a:pt x="7" y="133"/>
                  <a:pt x="8" y="135"/>
                  <a:pt x="7" y="136"/>
                </a:cubicBezTo>
                <a:cubicBezTo>
                  <a:pt x="6" y="137"/>
                  <a:pt x="8" y="138"/>
                  <a:pt x="12" y="139"/>
                </a:cubicBezTo>
                <a:cubicBezTo>
                  <a:pt x="16" y="140"/>
                  <a:pt x="18" y="145"/>
                  <a:pt x="19" y="146"/>
                </a:cubicBezTo>
                <a:cubicBezTo>
                  <a:pt x="19" y="147"/>
                  <a:pt x="21" y="147"/>
                  <a:pt x="23" y="147"/>
                </a:cubicBezTo>
                <a:cubicBezTo>
                  <a:pt x="24" y="146"/>
                  <a:pt x="25" y="146"/>
                  <a:pt x="26" y="146"/>
                </a:cubicBezTo>
                <a:cubicBezTo>
                  <a:pt x="28" y="147"/>
                  <a:pt x="26" y="149"/>
                  <a:pt x="27" y="150"/>
                </a:cubicBezTo>
                <a:cubicBezTo>
                  <a:pt x="28" y="150"/>
                  <a:pt x="29" y="150"/>
                  <a:pt x="30" y="150"/>
                </a:cubicBezTo>
                <a:cubicBezTo>
                  <a:pt x="31" y="150"/>
                  <a:pt x="32" y="150"/>
                  <a:pt x="32" y="151"/>
                </a:cubicBezTo>
                <a:cubicBezTo>
                  <a:pt x="32" y="152"/>
                  <a:pt x="29" y="151"/>
                  <a:pt x="27" y="152"/>
                </a:cubicBezTo>
                <a:cubicBezTo>
                  <a:pt x="25" y="154"/>
                  <a:pt x="24" y="155"/>
                  <a:pt x="23" y="153"/>
                </a:cubicBezTo>
                <a:cubicBezTo>
                  <a:pt x="22" y="152"/>
                  <a:pt x="19" y="153"/>
                  <a:pt x="18" y="153"/>
                </a:cubicBezTo>
                <a:cubicBezTo>
                  <a:pt x="16" y="153"/>
                  <a:pt x="18" y="151"/>
                  <a:pt x="18" y="150"/>
                </a:cubicBezTo>
                <a:cubicBezTo>
                  <a:pt x="18" y="149"/>
                  <a:pt x="16" y="149"/>
                  <a:pt x="13" y="151"/>
                </a:cubicBezTo>
                <a:cubicBezTo>
                  <a:pt x="9" y="152"/>
                  <a:pt x="11" y="152"/>
                  <a:pt x="10" y="153"/>
                </a:cubicBezTo>
                <a:cubicBezTo>
                  <a:pt x="10" y="154"/>
                  <a:pt x="10" y="154"/>
                  <a:pt x="9" y="153"/>
                </a:cubicBezTo>
                <a:cubicBezTo>
                  <a:pt x="8" y="153"/>
                  <a:pt x="7" y="153"/>
                  <a:pt x="6" y="153"/>
                </a:cubicBezTo>
                <a:cubicBezTo>
                  <a:pt x="5" y="155"/>
                  <a:pt x="1" y="156"/>
                  <a:pt x="1" y="157"/>
                </a:cubicBezTo>
                <a:cubicBezTo>
                  <a:pt x="0" y="158"/>
                  <a:pt x="5" y="159"/>
                  <a:pt x="7" y="159"/>
                </a:cubicBezTo>
                <a:cubicBezTo>
                  <a:pt x="9" y="160"/>
                  <a:pt x="5" y="161"/>
                  <a:pt x="6" y="161"/>
                </a:cubicBezTo>
                <a:cubicBezTo>
                  <a:pt x="8" y="162"/>
                  <a:pt x="7" y="163"/>
                  <a:pt x="9" y="164"/>
                </a:cubicBezTo>
                <a:cubicBezTo>
                  <a:pt x="12" y="166"/>
                  <a:pt x="17" y="164"/>
                  <a:pt x="18" y="164"/>
                </a:cubicBezTo>
                <a:cubicBezTo>
                  <a:pt x="20" y="164"/>
                  <a:pt x="21" y="166"/>
                  <a:pt x="22" y="165"/>
                </a:cubicBezTo>
                <a:cubicBezTo>
                  <a:pt x="23" y="164"/>
                  <a:pt x="28" y="160"/>
                  <a:pt x="30" y="162"/>
                </a:cubicBezTo>
                <a:cubicBezTo>
                  <a:pt x="32" y="164"/>
                  <a:pt x="27" y="164"/>
                  <a:pt x="29" y="165"/>
                </a:cubicBezTo>
                <a:cubicBezTo>
                  <a:pt x="30" y="166"/>
                  <a:pt x="31" y="169"/>
                  <a:pt x="29" y="171"/>
                </a:cubicBezTo>
                <a:cubicBezTo>
                  <a:pt x="27" y="172"/>
                  <a:pt x="25" y="171"/>
                  <a:pt x="24" y="171"/>
                </a:cubicBezTo>
                <a:cubicBezTo>
                  <a:pt x="23" y="171"/>
                  <a:pt x="23" y="173"/>
                  <a:pt x="22" y="175"/>
                </a:cubicBezTo>
                <a:cubicBezTo>
                  <a:pt x="20" y="176"/>
                  <a:pt x="18" y="173"/>
                  <a:pt x="16" y="173"/>
                </a:cubicBezTo>
                <a:cubicBezTo>
                  <a:pt x="14" y="173"/>
                  <a:pt x="14" y="176"/>
                  <a:pt x="14" y="178"/>
                </a:cubicBezTo>
                <a:cubicBezTo>
                  <a:pt x="15" y="179"/>
                  <a:pt x="11" y="177"/>
                  <a:pt x="10" y="181"/>
                </a:cubicBezTo>
                <a:cubicBezTo>
                  <a:pt x="9" y="184"/>
                  <a:pt x="6" y="181"/>
                  <a:pt x="8" y="184"/>
                </a:cubicBezTo>
                <a:cubicBezTo>
                  <a:pt x="11" y="188"/>
                  <a:pt x="10" y="186"/>
                  <a:pt x="12" y="187"/>
                </a:cubicBezTo>
                <a:cubicBezTo>
                  <a:pt x="14" y="188"/>
                  <a:pt x="10" y="191"/>
                  <a:pt x="12" y="191"/>
                </a:cubicBezTo>
                <a:cubicBezTo>
                  <a:pt x="14" y="191"/>
                  <a:pt x="16" y="195"/>
                  <a:pt x="17" y="196"/>
                </a:cubicBezTo>
                <a:cubicBezTo>
                  <a:pt x="18" y="197"/>
                  <a:pt x="20" y="195"/>
                  <a:pt x="22" y="195"/>
                </a:cubicBezTo>
                <a:cubicBezTo>
                  <a:pt x="24" y="195"/>
                  <a:pt x="23" y="192"/>
                  <a:pt x="24" y="193"/>
                </a:cubicBezTo>
                <a:cubicBezTo>
                  <a:pt x="25" y="194"/>
                  <a:pt x="27" y="197"/>
                  <a:pt x="26" y="198"/>
                </a:cubicBezTo>
                <a:cubicBezTo>
                  <a:pt x="25" y="199"/>
                  <a:pt x="26" y="201"/>
                  <a:pt x="26" y="202"/>
                </a:cubicBezTo>
                <a:cubicBezTo>
                  <a:pt x="25" y="204"/>
                  <a:pt x="30" y="203"/>
                  <a:pt x="30" y="202"/>
                </a:cubicBezTo>
                <a:cubicBezTo>
                  <a:pt x="31" y="201"/>
                  <a:pt x="34" y="200"/>
                  <a:pt x="36" y="202"/>
                </a:cubicBezTo>
                <a:cubicBezTo>
                  <a:pt x="38" y="205"/>
                  <a:pt x="39" y="205"/>
                  <a:pt x="39" y="203"/>
                </a:cubicBezTo>
                <a:cubicBezTo>
                  <a:pt x="39" y="202"/>
                  <a:pt x="40" y="200"/>
                  <a:pt x="40" y="201"/>
                </a:cubicBezTo>
                <a:cubicBezTo>
                  <a:pt x="41" y="202"/>
                  <a:pt x="42" y="203"/>
                  <a:pt x="45" y="202"/>
                </a:cubicBezTo>
                <a:cubicBezTo>
                  <a:pt x="48" y="200"/>
                  <a:pt x="47" y="202"/>
                  <a:pt x="45" y="203"/>
                </a:cubicBezTo>
                <a:cubicBezTo>
                  <a:pt x="43" y="206"/>
                  <a:pt x="45" y="210"/>
                  <a:pt x="44" y="210"/>
                </a:cubicBezTo>
                <a:cubicBezTo>
                  <a:pt x="42" y="211"/>
                  <a:pt x="41" y="215"/>
                  <a:pt x="39" y="215"/>
                </a:cubicBezTo>
                <a:cubicBezTo>
                  <a:pt x="36" y="215"/>
                  <a:pt x="32" y="220"/>
                  <a:pt x="31" y="220"/>
                </a:cubicBezTo>
                <a:cubicBezTo>
                  <a:pt x="31" y="221"/>
                  <a:pt x="30" y="221"/>
                  <a:pt x="29" y="220"/>
                </a:cubicBezTo>
                <a:cubicBezTo>
                  <a:pt x="27" y="220"/>
                  <a:pt x="25" y="220"/>
                  <a:pt x="25" y="221"/>
                </a:cubicBezTo>
                <a:cubicBezTo>
                  <a:pt x="24" y="223"/>
                  <a:pt x="21" y="225"/>
                  <a:pt x="22" y="226"/>
                </a:cubicBezTo>
                <a:cubicBezTo>
                  <a:pt x="22" y="226"/>
                  <a:pt x="27" y="224"/>
                  <a:pt x="27" y="223"/>
                </a:cubicBezTo>
                <a:cubicBezTo>
                  <a:pt x="27" y="222"/>
                  <a:pt x="27" y="222"/>
                  <a:pt x="28" y="223"/>
                </a:cubicBezTo>
                <a:cubicBezTo>
                  <a:pt x="29" y="224"/>
                  <a:pt x="31" y="223"/>
                  <a:pt x="32" y="222"/>
                </a:cubicBezTo>
                <a:cubicBezTo>
                  <a:pt x="33" y="221"/>
                  <a:pt x="34" y="221"/>
                  <a:pt x="35" y="221"/>
                </a:cubicBezTo>
                <a:cubicBezTo>
                  <a:pt x="36" y="221"/>
                  <a:pt x="36" y="220"/>
                  <a:pt x="39" y="220"/>
                </a:cubicBezTo>
                <a:cubicBezTo>
                  <a:pt x="41" y="219"/>
                  <a:pt x="41" y="219"/>
                  <a:pt x="41" y="217"/>
                </a:cubicBezTo>
                <a:cubicBezTo>
                  <a:pt x="42" y="216"/>
                  <a:pt x="48" y="213"/>
                  <a:pt x="49" y="213"/>
                </a:cubicBezTo>
                <a:cubicBezTo>
                  <a:pt x="50" y="213"/>
                  <a:pt x="49" y="211"/>
                  <a:pt x="51" y="211"/>
                </a:cubicBezTo>
                <a:cubicBezTo>
                  <a:pt x="52" y="211"/>
                  <a:pt x="54" y="209"/>
                  <a:pt x="55" y="208"/>
                </a:cubicBezTo>
                <a:cubicBezTo>
                  <a:pt x="57" y="206"/>
                  <a:pt x="57" y="207"/>
                  <a:pt x="58" y="207"/>
                </a:cubicBezTo>
                <a:cubicBezTo>
                  <a:pt x="60" y="206"/>
                  <a:pt x="59" y="204"/>
                  <a:pt x="60" y="203"/>
                </a:cubicBezTo>
                <a:cubicBezTo>
                  <a:pt x="61" y="203"/>
                  <a:pt x="62" y="202"/>
                  <a:pt x="62" y="201"/>
                </a:cubicBezTo>
                <a:cubicBezTo>
                  <a:pt x="62" y="200"/>
                  <a:pt x="59" y="200"/>
                  <a:pt x="59" y="200"/>
                </a:cubicBezTo>
                <a:cubicBezTo>
                  <a:pt x="58" y="199"/>
                  <a:pt x="61" y="196"/>
                  <a:pt x="62" y="197"/>
                </a:cubicBezTo>
                <a:cubicBezTo>
                  <a:pt x="63" y="197"/>
                  <a:pt x="65" y="195"/>
                  <a:pt x="65" y="194"/>
                </a:cubicBezTo>
                <a:cubicBezTo>
                  <a:pt x="65" y="192"/>
                  <a:pt x="67" y="192"/>
                  <a:pt x="68" y="191"/>
                </a:cubicBezTo>
                <a:cubicBezTo>
                  <a:pt x="69" y="190"/>
                  <a:pt x="69" y="188"/>
                  <a:pt x="70" y="188"/>
                </a:cubicBezTo>
                <a:cubicBezTo>
                  <a:pt x="71" y="188"/>
                  <a:pt x="72" y="187"/>
                  <a:pt x="74" y="186"/>
                </a:cubicBezTo>
                <a:cubicBezTo>
                  <a:pt x="75" y="185"/>
                  <a:pt x="74" y="187"/>
                  <a:pt x="76" y="187"/>
                </a:cubicBezTo>
                <a:cubicBezTo>
                  <a:pt x="79" y="187"/>
                  <a:pt x="78" y="189"/>
                  <a:pt x="76" y="188"/>
                </a:cubicBezTo>
                <a:cubicBezTo>
                  <a:pt x="74" y="188"/>
                  <a:pt x="74" y="188"/>
                  <a:pt x="72" y="189"/>
                </a:cubicBezTo>
                <a:cubicBezTo>
                  <a:pt x="70" y="191"/>
                  <a:pt x="72" y="191"/>
                  <a:pt x="70" y="193"/>
                </a:cubicBezTo>
                <a:cubicBezTo>
                  <a:pt x="69" y="195"/>
                  <a:pt x="69" y="196"/>
                  <a:pt x="71" y="196"/>
                </a:cubicBezTo>
                <a:cubicBezTo>
                  <a:pt x="72" y="196"/>
                  <a:pt x="71" y="198"/>
                  <a:pt x="69" y="198"/>
                </a:cubicBezTo>
                <a:cubicBezTo>
                  <a:pt x="67" y="199"/>
                  <a:pt x="69" y="200"/>
                  <a:pt x="71" y="200"/>
                </a:cubicBezTo>
                <a:cubicBezTo>
                  <a:pt x="73" y="200"/>
                  <a:pt x="76" y="196"/>
                  <a:pt x="79" y="195"/>
                </a:cubicBezTo>
                <a:cubicBezTo>
                  <a:pt x="81" y="194"/>
                  <a:pt x="83" y="194"/>
                  <a:pt x="84" y="194"/>
                </a:cubicBezTo>
                <a:cubicBezTo>
                  <a:pt x="84" y="195"/>
                  <a:pt x="85" y="195"/>
                  <a:pt x="85" y="195"/>
                </a:cubicBezTo>
                <a:cubicBezTo>
                  <a:pt x="86" y="194"/>
                  <a:pt x="84" y="193"/>
                  <a:pt x="85" y="192"/>
                </a:cubicBezTo>
                <a:cubicBezTo>
                  <a:pt x="86" y="192"/>
                  <a:pt x="84" y="192"/>
                  <a:pt x="83" y="190"/>
                </a:cubicBezTo>
                <a:cubicBezTo>
                  <a:pt x="83" y="188"/>
                  <a:pt x="84" y="189"/>
                  <a:pt x="85" y="188"/>
                </a:cubicBezTo>
                <a:cubicBezTo>
                  <a:pt x="85" y="186"/>
                  <a:pt x="86" y="187"/>
                  <a:pt x="87" y="188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9" y="188"/>
                  <a:pt x="90" y="188"/>
                  <a:pt x="90" y="189"/>
                </a:cubicBezTo>
                <a:cubicBezTo>
                  <a:pt x="91" y="190"/>
                  <a:pt x="91" y="190"/>
                  <a:pt x="92" y="189"/>
                </a:cubicBezTo>
                <a:cubicBezTo>
                  <a:pt x="92" y="189"/>
                  <a:pt x="93" y="189"/>
                  <a:pt x="94" y="190"/>
                </a:cubicBezTo>
                <a:cubicBezTo>
                  <a:pt x="95" y="191"/>
                  <a:pt x="93" y="191"/>
                  <a:pt x="92" y="191"/>
                </a:cubicBezTo>
                <a:cubicBezTo>
                  <a:pt x="90" y="191"/>
                  <a:pt x="91" y="194"/>
                  <a:pt x="92" y="192"/>
                </a:cubicBezTo>
                <a:cubicBezTo>
                  <a:pt x="93" y="191"/>
                  <a:pt x="94" y="191"/>
                  <a:pt x="96" y="192"/>
                </a:cubicBezTo>
                <a:cubicBezTo>
                  <a:pt x="97" y="193"/>
                  <a:pt x="97" y="192"/>
                  <a:pt x="98" y="191"/>
                </a:cubicBezTo>
                <a:cubicBezTo>
                  <a:pt x="99" y="190"/>
                  <a:pt x="99" y="192"/>
                  <a:pt x="99" y="192"/>
                </a:cubicBezTo>
                <a:cubicBezTo>
                  <a:pt x="99" y="193"/>
                  <a:pt x="101" y="193"/>
                  <a:pt x="104" y="194"/>
                </a:cubicBezTo>
                <a:cubicBezTo>
                  <a:pt x="107" y="194"/>
                  <a:pt x="112" y="194"/>
                  <a:pt x="113" y="194"/>
                </a:cubicBezTo>
                <a:cubicBezTo>
                  <a:pt x="114" y="193"/>
                  <a:pt x="114" y="195"/>
                  <a:pt x="117" y="196"/>
                </a:cubicBezTo>
                <a:cubicBezTo>
                  <a:pt x="118" y="196"/>
                  <a:pt x="119" y="196"/>
                  <a:pt x="120" y="195"/>
                </a:cubicBezTo>
                <a:cubicBezTo>
                  <a:pt x="121" y="194"/>
                  <a:pt x="121" y="194"/>
                  <a:pt x="122" y="194"/>
                </a:cubicBezTo>
                <a:cubicBezTo>
                  <a:pt x="124" y="196"/>
                  <a:pt x="122" y="196"/>
                  <a:pt x="121" y="197"/>
                </a:cubicBezTo>
                <a:cubicBezTo>
                  <a:pt x="120" y="198"/>
                  <a:pt x="122" y="198"/>
                  <a:pt x="123" y="198"/>
                </a:cubicBezTo>
                <a:cubicBezTo>
                  <a:pt x="124" y="199"/>
                  <a:pt x="127" y="200"/>
                  <a:pt x="128" y="201"/>
                </a:cubicBezTo>
                <a:cubicBezTo>
                  <a:pt x="129" y="202"/>
                  <a:pt x="130" y="203"/>
                  <a:pt x="133" y="205"/>
                </a:cubicBezTo>
                <a:cubicBezTo>
                  <a:pt x="135" y="206"/>
                  <a:pt x="135" y="205"/>
                  <a:pt x="135" y="204"/>
                </a:cubicBezTo>
                <a:cubicBezTo>
                  <a:pt x="135" y="203"/>
                  <a:pt x="134" y="202"/>
                  <a:pt x="136" y="203"/>
                </a:cubicBezTo>
                <a:cubicBezTo>
                  <a:pt x="138" y="205"/>
                  <a:pt x="137" y="203"/>
                  <a:pt x="139" y="205"/>
                </a:cubicBezTo>
                <a:cubicBezTo>
                  <a:pt x="141" y="206"/>
                  <a:pt x="140" y="204"/>
                  <a:pt x="139" y="201"/>
                </a:cubicBezTo>
                <a:cubicBezTo>
                  <a:pt x="139" y="198"/>
                  <a:pt x="140" y="200"/>
                  <a:pt x="141" y="202"/>
                </a:cubicBezTo>
                <a:cubicBezTo>
                  <a:pt x="142" y="203"/>
                  <a:pt x="142" y="205"/>
                  <a:pt x="141" y="207"/>
                </a:cubicBezTo>
                <a:cubicBezTo>
                  <a:pt x="141" y="209"/>
                  <a:pt x="138" y="207"/>
                  <a:pt x="138" y="206"/>
                </a:cubicBezTo>
                <a:cubicBezTo>
                  <a:pt x="139" y="205"/>
                  <a:pt x="135" y="206"/>
                  <a:pt x="135" y="207"/>
                </a:cubicBezTo>
                <a:cubicBezTo>
                  <a:pt x="135" y="208"/>
                  <a:pt x="137" y="211"/>
                  <a:pt x="139" y="211"/>
                </a:cubicBezTo>
                <a:cubicBezTo>
                  <a:pt x="140" y="212"/>
                  <a:pt x="139" y="214"/>
                  <a:pt x="140" y="214"/>
                </a:cubicBezTo>
                <a:cubicBezTo>
                  <a:pt x="141" y="215"/>
                  <a:pt x="141" y="217"/>
                  <a:pt x="142" y="217"/>
                </a:cubicBezTo>
                <a:cubicBezTo>
                  <a:pt x="143" y="216"/>
                  <a:pt x="143" y="213"/>
                  <a:pt x="142" y="212"/>
                </a:cubicBezTo>
                <a:cubicBezTo>
                  <a:pt x="141" y="211"/>
                  <a:pt x="141" y="209"/>
                  <a:pt x="142" y="209"/>
                </a:cubicBezTo>
                <a:cubicBezTo>
                  <a:pt x="144" y="210"/>
                  <a:pt x="142" y="212"/>
                  <a:pt x="143" y="212"/>
                </a:cubicBezTo>
                <a:cubicBezTo>
                  <a:pt x="144" y="213"/>
                  <a:pt x="144" y="212"/>
                  <a:pt x="146" y="211"/>
                </a:cubicBezTo>
                <a:cubicBezTo>
                  <a:pt x="147" y="210"/>
                  <a:pt x="145" y="208"/>
                  <a:pt x="145" y="207"/>
                </a:cubicBezTo>
                <a:cubicBezTo>
                  <a:pt x="146" y="206"/>
                  <a:pt x="147" y="208"/>
                  <a:pt x="148" y="210"/>
                </a:cubicBezTo>
                <a:cubicBezTo>
                  <a:pt x="149" y="212"/>
                  <a:pt x="147" y="212"/>
                  <a:pt x="147" y="213"/>
                </a:cubicBezTo>
                <a:cubicBezTo>
                  <a:pt x="147" y="214"/>
                  <a:pt x="145" y="213"/>
                  <a:pt x="144" y="214"/>
                </a:cubicBezTo>
                <a:cubicBezTo>
                  <a:pt x="144" y="214"/>
                  <a:pt x="144" y="218"/>
                  <a:pt x="145" y="218"/>
                </a:cubicBezTo>
                <a:cubicBezTo>
                  <a:pt x="145" y="218"/>
                  <a:pt x="145" y="218"/>
                  <a:pt x="146" y="217"/>
                </a:cubicBezTo>
                <a:cubicBezTo>
                  <a:pt x="146" y="216"/>
                  <a:pt x="146" y="216"/>
                  <a:pt x="146" y="217"/>
                </a:cubicBezTo>
                <a:cubicBezTo>
                  <a:pt x="147" y="217"/>
                  <a:pt x="147" y="217"/>
                  <a:pt x="148" y="216"/>
                </a:cubicBezTo>
                <a:cubicBezTo>
                  <a:pt x="148" y="216"/>
                  <a:pt x="149" y="215"/>
                  <a:pt x="149" y="216"/>
                </a:cubicBezTo>
                <a:cubicBezTo>
                  <a:pt x="150" y="218"/>
                  <a:pt x="152" y="219"/>
                  <a:pt x="153" y="219"/>
                </a:cubicBezTo>
                <a:cubicBezTo>
                  <a:pt x="154" y="219"/>
                  <a:pt x="152" y="217"/>
                  <a:pt x="151" y="217"/>
                </a:cubicBezTo>
                <a:cubicBezTo>
                  <a:pt x="150" y="217"/>
                  <a:pt x="150" y="215"/>
                  <a:pt x="151" y="215"/>
                </a:cubicBezTo>
                <a:cubicBezTo>
                  <a:pt x="152" y="214"/>
                  <a:pt x="155" y="218"/>
                  <a:pt x="154" y="219"/>
                </a:cubicBezTo>
                <a:cubicBezTo>
                  <a:pt x="154" y="220"/>
                  <a:pt x="153" y="220"/>
                  <a:pt x="152" y="221"/>
                </a:cubicBezTo>
                <a:cubicBezTo>
                  <a:pt x="152" y="222"/>
                  <a:pt x="151" y="221"/>
                  <a:pt x="150" y="220"/>
                </a:cubicBezTo>
                <a:cubicBezTo>
                  <a:pt x="150" y="220"/>
                  <a:pt x="149" y="219"/>
                  <a:pt x="149" y="219"/>
                </a:cubicBezTo>
                <a:cubicBezTo>
                  <a:pt x="147" y="219"/>
                  <a:pt x="149" y="221"/>
                  <a:pt x="149" y="222"/>
                </a:cubicBezTo>
                <a:cubicBezTo>
                  <a:pt x="150" y="224"/>
                  <a:pt x="148" y="226"/>
                  <a:pt x="149" y="227"/>
                </a:cubicBezTo>
                <a:cubicBezTo>
                  <a:pt x="151" y="228"/>
                  <a:pt x="150" y="226"/>
                  <a:pt x="151" y="225"/>
                </a:cubicBezTo>
                <a:cubicBezTo>
                  <a:pt x="151" y="224"/>
                  <a:pt x="152" y="225"/>
                  <a:pt x="153" y="226"/>
                </a:cubicBezTo>
                <a:cubicBezTo>
                  <a:pt x="154" y="227"/>
                  <a:pt x="154" y="224"/>
                  <a:pt x="154" y="224"/>
                </a:cubicBezTo>
                <a:cubicBezTo>
                  <a:pt x="154" y="223"/>
                  <a:pt x="155" y="223"/>
                  <a:pt x="156" y="224"/>
                </a:cubicBezTo>
                <a:cubicBezTo>
                  <a:pt x="157" y="225"/>
                  <a:pt x="157" y="225"/>
                  <a:pt x="157" y="224"/>
                </a:cubicBezTo>
                <a:cubicBezTo>
                  <a:pt x="157" y="224"/>
                  <a:pt x="158" y="223"/>
                  <a:pt x="158" y="223"/>
                </a:cubicBezTo>
                <a:cubicBezTo>
                  <a:pt x="159" y="224"/>
                  <a:pt x="158" y="225"/>
                  <a:pt x="158" y="226"/>
                </a:cubicBezTo>
                <a:cubicBezTo>
                  <a:pt x="158" y="227"/>
                  <a:pt x="159" y="227"/>
                  <a:pt x="159" y="226"/>
                </a:cubicBezTo>
                <a:cubicBezTo>
                  <a:pt x="160" y="226"/>
                  <a:pt x="160" y="226"/>
                  <a:pt x="160" y="227"/>
                </a:cubicBezTo>
                <a:cubicBezTo>
                  <a:pt x="160" y="228"/>
                  <a:pt x="161" y="228"/>
                  <a:pt x="162" y="229"/>
                </a:cubicBezTo>
                <a:cubicBezTo>
                  <a:pt x="163" y="230"/>
                  <a:pt x="160" y="230"/>
                  <a:pt x="161" y="231"/>
                </a:cubicBezTo>
                <a:cubicBezTo>
                  <a:pt x="162" y="232"/>
                  <a:pt x="161" y="233"/>
                  <a:pt x="162" y="234"/>
                </a:cubicBezTo>
                <a:cubicBezTo>
                  <a:pt x="163" y="235"/>
                  <a:pt x="164" y="235"/>
                  <a:pt x="165" y="234"/>
                </a:cubicBezTo>
                <a:cubicBezTo>
                  <a:pt x="166" y="233"/>
                  <a:pt x="167" y="235"/>
                  <a:pt x="166" y="237"/>
                </a:cubicBezTo>
                <a:cubicBezTo>
                  <a:pt x="165" y="238"/>
                  <a:pt x="167" y="239"/>
                  <a:pt x="168" y="238"/>
                </a:cubicBezTo>
                <a:cubicBezTo>
                  <a:pt x="169" y="237"/>
                  <a:pt x="171" y="240"/>
                  <a:pt x="172" y="240"/>
                </a:cubicBezTo>
                <a:cubicBezTo>
                  <a:pt x="172" y="241"/>
                  <a:pt x="173" y="242"/>
                  <a:pt x="172" y="242"/>
                </a:cubicBezTo>
                <a:cubicBezTo>
                  <a:pt x="170" y="242"/>
                  <a:pt x="171" y="244"/>
                  <a:pt x="172" y="245"/>
                </a:cubicBezTo>
                <a:cubicBezTo>
                  <a:pt x="173" y="245"/>
                  <a:pt x="173" y="246"/>
                  <a:pt x="173" y="247"/>
                </a:cubicBezTo>
                <a:cubicBezTo>
                  <a:pt x="173" y="248"/>
                  <a:pt x="176" y="249"/>
                  <a:pt x="177" y="249"/>
                </a:cubicBezTo>
                <a:cubicBezTo>
                  <a:pt x="178" y="248"/>
                  <a:pt x="179" y="249"/>
                  <a:pt x="180" y="250"/>
                </a:cubicBezTo>
                <a:cubicBezTo>
                  <a:pt x="181" y="251"/>
                  <a:pt x="183" y="252"/>
                  <a:pt x="184" y="251"/>
                </a:cubicBezTo>
                <a:cubicBezTo>
                  <a:pt x="185" y="251"/>
                  <a:pt x="185" y="253"/>
                  <a:pt x="185" y="254"/>
                </a:cubicBezTo>
                <a:cubicBezTo>
                  <a:pt x="185" y="255"/>
                  <a:pt x="187" y="255"/>
                  <a:pt x="189" y="254"/>
                </a:cubicBezTo>
                <a:cubicBezTo>
                  <a:pt x="189" y="254"/>
                  <a:pt x="189" y="255"/>
                  <a:pt x="190" y="255"/>
                </a:cubicBezTo>
                <a:cubicBezTo>
                  <a:pt x="190" y="255"/>
                  <a:pt x="191" y="256"/>
                  <a:pt x="191" y="256"/>
                </a:cubicBezTo>
                <a:cubicBezTo>
                  <a:pt x="193" y="255"/>
                  <a:pt x="193" y="259"/>
                  <a:pt x="195" y="260"/>
                </a:cubicBezTo>
                <a:cubicBezTo>
                  <a:pt x="196" y="262"/>
                  <a:pt x="195" y="263"/>
                  <a:pt x="195" y="265"/>
                </a:cubicBezTo>
                <a:cubicBezTo>
                  <a:pt x="196" y="266"/>
                  <a:pt x="196" y="269"/>
                  <a:pt x="194" y="269"/>
                </a:cubicBezTo>
                <a:cubicBezTo>
                  <a:pt x="193" y="269"/>
                  <a:pt x="193" y="267"/>
                  <a:pt x="194" y="267"/>
                </a:cubicBezTo>
                <a:cubicBezTo>
                  <a:pt x="195" y="266"/>
                  <a:pt x="194" y="264"/>
                  <a:pt x="193" y="264"/>
                </a:cubicBezTo>
                <a:cubicBezTo>
                  <a:pt x="192" y="264"/>
                  <a:pt x="192" y="262"/>
                  <a:pt x="193" y="261"/>
                </a:cubicBezTo>
                <a:cubicBezTo>
                  <a:pt x="193" y="260"/>
                  <a:pt x="191" y="260"/>
                  <a:pt x="190" y="259"/>
                </a:cubicBezTo>
                <a:cubicBezTo>
                  <a:pt x="189" y="258"/>
                  <a:pt x="186" y="258"/>
                  <a:pt x="185" y="257"/>
                </a:cubicBezTo>
                <a:cubicBezTo>
                  <a:pt x="185" y="256"/>
                  <a:pt x="182" y="251"/>
                  <a:pt x="180" y="251"/>
                </a:cubicBezTo>
                <a:cubicBezTo>
                  <a:pt x="179" y="251"/>
                  <a:pt x="176" y="252"/>
                  <a:pt x="175" y="250"/>
                </a:cubicBezTo>
                <a:cubicBezTo>
                  <a:pt x="173" y="249"/>
                  <a:pt x="171" y="249"/>
                  <a:pt x="170" y="249"/>
                </a:cubicBezTo>
                <a:cubicBezTo>
                  <a:pt x="169" y="250"/>
                  <a:pt x="172" y="250"/>
                  <a:pt x="171" y="251"/>
                </a:cubicBezTo>
                <a:cubicBezTo>
                  <a:pt x="171" y="252"/>
                  <a:pt x="172" y="253"/>
                  <a:pt x="173" y="253"/>
                </a:cubicBezTo>
                <a:cubicBezTo>
                  <a:pt x="175" y="253"/>
                  <a:pt x="175" y="255"/>
                  <a:pt x="176" y="255"/>
                </a:cubicBezTo>
                <a:cubicBezTo>
                  <a:pt x="177" y="255"/>
                  <a:pt x="178" y="257"/>
                  <a:pt x="179" y="257"/>
                </a:cubicBezTo>
                <a:cubicBezTo>
                  <a:pt x="181" y="257"/>
                  <a:pt x="181" y="258"/>
                  <a:pt x="181" y="259"/>
                </a:cubicBezTo>
                <a:cubicBezTo>
                  <a:pt x="182" y="260"/>
                  <a:pt x="184" y="259"/>
                  <a:pt x="184" y="260"/>
                </a:cubicBezTo>
                <a:cubicBezTo>
                  <a:pt x="184" y="261"/>
                  <a:pt x="185" y="262"/>
                  <a:pt x="186" y="263"/>
                </a:cubicBezTo>
                <a:cubicBezTo>
                  <a:pt x="186" y="264"/>
                  <a:pt x="186" y="267"/>
                  <a:pt x="188" y="269"/>
                </a:cubicBezTo>
                <a:cubicBezTo>
                  <a:pt x="189" y="271"/>
                  <a:pt x="188" y="272"/>
                  <a:pt x="190" y="273"/>
                </a:cubicBezTo>
                <a:cubicBezTo>
                  <a:pt x="191" y="273"/>
                  <a:pt x="191" y="274"/>
                  <a:pt x="190" y="274"/>
                </a:cubicBezTo>
                <a:cubicBezTo>
                  <a:pt x="188" y="274"/>
                  <a:pt x="189" y="275"/>
                  <a:pt x="189" y="278"/>
                </a:cubicBezTo>
                <a:cubicBezTo>
                  <a:pt x="188" y="281"/>
                  <a:pt x="188" y="286"/>
                  <a:pt x="188" y="288"/>
                </a:cubicBezTo>
                <a:cubicBezTo>
                  <a:pt x="188" y="290"/>
                  <a:pt x="186" y="293"/>
                  <a:pt x="187" y="295"/>
                </a:cubicBezTo>
                <a:cubicBezTo>
                  <a:pt x="188" y="297"/>
                  <a:pt x="189" y="299"/>
                  <a:pt x="188" y="302"/>
                </a:cubicBezTo>
                <a:cubicBezTo>
                  <a:pt x="188" y="304"/>
                  <a:pt x="188" y="305"/>
                  <a:pt x="189" y="307"/>
                </a:cubicBezTo>
                <a:cubicBezTo>
                  <a:pt x="190" y="309"/>
                  <a:pt x="189" y="312"/>
                  <a:pt x="190" y="313"/>
                </a:cubicBezTo>
                <a:cubicBezTo>
                  <a:pt x="191" y="313"/>
                  <a:pt x="192" y="315"/>
                  <a:pt x="193" y="316"/>
                </a:cubicBezTo>
                <a:cubicBezTo>
                  <a:pt x="194" y="318"/>
                  <a:pt x="195" y="317"/>
                  <a:pt x="196" y="319"/>
                </a:cubicBezTo>
                <a:cubicBezTo>
                  <a:pt x="196" y="321"/>
                  <a:pt x="196" y="321"/>
                  <a:pt x="197" y="321"/>
                </a:cubicBezTo>
                <a:cubicBezTo>
                  <a:pt x="199" y="322"/>
                  <a:pt x="198" y="324"/>
                  <a:pt x="198" y="325"/>
                </a:cubicBezTo>
                <a:cubicBezTo>
                  <a:pt x="198" y="326"/>
                  <a:pt x="200" y="327"/>
                  <a:pt x="202" y="330"/>
                </a:cubicBezTo>
                <a:cubicBezTo>
                  <a:pt x="205" y="332"/>
                  <a:pt x="203" y="334"/>
                  <a:pt x="204" y="334"/>
                </a:cubicBezTo>
                <a:cubicBezTo>
                  <a:pt x="206" y="334"/>
                  <a:pt x="208" y="335"/>
                  <a:pt x="210" y="336"/>
                </a:cubicBezTo>
                <a:cubicBezTo>
                  <a:pt x="211" y="336"/>
                  <a:pt x="212" y="336"/>
                  <a:pt x="212" y="336"/>
                </a:cubicBezTo>
                <a:cubicBezTo>
                  <a:pt x="213" y="336"/>
                  <a:pt x="213" y="336"/>
                  <a:pt x="213" y="336"/>
                </a:cubicBezTo>
                <a:cubicBezTo>
                  <a:pt x="215" y="337"/>
                  <a:pt x="217" y="339"/>
                  <a:pt x="217" y="341"/>
                </a:cubicBezTo>
                <a:cubicBezTo>
                  <a:pt x="218" y="343"/>
                  <a:pt x="218" y="345"/>
                  <a:pt x="220" y="347"/>
                </a:cubicBezTo>
                <a:cubicBezTo>
                  <a:pt x="222" y="350"/>
                  <a:pt x="224" y="354"/>
                  <a:pt x="224" y="356"/>
                </a:cubicBezTo>
                <a:cubicBezTo>
                  <a:pt x="224" y="357"/>
                  <a:pt x="227" y="358"/>
                  <a:pt x="229" y="360"/>
                </a:cubicBezTo>
                <a:cubicBezTo>
                  <a:pt x="232" y="361"/>
                  <a:pt x="232" y="365"/>
                  <a:pt x="231" y="366"/>
                </a:cubicBezTo>
                <a:cubicBezTo>
                  <a:pt x="231" y="366"/>
                  <a:pt x="230" y="366"/>
                  <a:pt x="230" y="366"/>
                </a:cubicBezTo>
                <a:cubicBezTo>
                  <a:pt x="229" y="366"/>
                  <a:pt x="228" y="365"/>
                  <a:pt x="228" y="366"/>
                </a:cubicBezTo>
                <a:cubicBezTo>
                  <a:pt x="228" y="367"/>
                  <a:pt x="232" y="370"/>
                  <a:pt x="233" y="370"/>
                </a:cubicBezTo>
                <a:cubicBezTo>
                  <a:pt x="235" y="370"/>
                  <a:pt x="236" y="371"/>
                  <a:pt x="238" y="373"/>
                </a:cubicBezTo>
                <a:cubicBezTo>
                  <a:pt x="240" y="375"/>
                  <a:pt x="240" y="377"/>
                  <a:pt x="239" y="378"/>
                </a:cubicBezTo>
                <a:cubicBezTo>
                  <a:pt x="238" y="379"/>
                  <a:pt x="241" y="380"/>
                  <a:pt x="244" y="382"/>
                </a:cubicBezTo>
                <a:cubicBezTo>
                  <a:pt x="247" y="384"/>
                  <a:pt x="248" y="387"/>
                  <a:pt x="248" y="388"/>
                </a:cubicBezTo>
                <a:cubicBezTo>
                  <a:pt x="249" y="389"/>
                  <a:pt x="250" y="388"/>
                  <a:pt x="251" y="386"/>
                </a:cubicBezTo>
                <a:cubicBezTo>
                  <a:pt x="251" y="385"/>
                  <a:pt x="250" y="385"/>
                  <a:pt x="250" y="383"/>
                </a:cubicBezTo>
                <a:cubicBezTo>
                  <a:pt x="250" y="381"/>
                  <a:pt x="247" y="382"/>
                  <a:pt x="246" y="381"/>
                </a:cubicBezTo>
                <a:cubicBezTo>
                  <a:pt x="245" y="381"/>
                  <a:pt x="246" y="379"/>
                  <a:pt x="245" y="378"/>
                </a:cubicBezTo>
                <a:cubicBezTo>
                  <a:pt x="244" y="377"/>
                  <a:pt x="243" y="374"/>
                  <a:pt x="242" y="372"/>
                </a:cubicBezTo>
                <a:cubicBezTo>
                  <a:pt x="242" y="370"/>
                  <a:pt x="239" y="368"/>
                  <a:pt x="238" y="365"/>
                </a:cubicBezTo>
                <a:cubicBezTo>
                  <a:pt x="236" y="363"/>
                  <a:pt x="235" y="361"/>
                  <a:pt x="234" y="361"/>
                </a:cubicBezTo>
                <a:cubicBezTo>
                  <a:pt x="233" y="360"/>
                  <a:pt x="235" y="359"/>
                  <a:pt x="235" y="358"/>
                </a:cubicBezTo>
                <a:cubicBezTo>
                  <a:pt x="234" y="358"/>
                  <a:pt x="233" y="358"/>
                  <a:pt x="231" y="357"/>
                </a:cubicBezTo>
                <a:cubicBezTo>
                  <a:pt x="230" y="356"/>
                  <a:pt x="229" y="355"/>
                  <a:pt x="229" y="354"/>
                </a:cubicBezTo>
                <a:cubicBezTo>
                  <a:pt x="229" y="352"/>
                  <a:pt x="228" y="349"/>
                  <a:pt x="228" y="347"/>
                </a:cubicBezTo>
                <a:cubicBezTo>
                  <a:pt x="227" y="346"/>
                  <a:pt x="229" y="346"/>
                  <a:pt x="229" y="347"/>
                </a:cubicBezTo>
                <a:cubicBezTo>
                  <a:pt x="230" y="347"/>
                  <a:pt x="230" y="348"/>
                  <a:pt x="231" y="348"/>
                </a:cubicBezTo>
                <a:cubicBezTo>
                  <a:pt x="231" y="347"/>
                  <a:pt x="232" y="348"/>
                  <a:pt x="233" y="349"/>
                </a:cubicBezTo>
                <a:cubicBezTo>
                  <a:pt x="233" y="349"/>
                  <a:pt x="234" y="349"/>
                  <a:pt x="234" y="349"/>
                </a:cubicBezTo>
                <a:cubicBezTo>
                  <a:pt x="235" y="349"/>
                  <a:pt x="235" y="349"/>
                  <a:pt x="236" y="349"/>
                </a:cubicBezTo>
                <a:cubicBezTo>
                  <a:pt x="236" y="350"/>
                  <a:pt x="234" y="350"/>
                  <a:pt x="236" y="355"/>
                </a:cubicBezTo>
                <a:cubicBezTo>
                  <a:pt x="239" y="359"/>
                  <a:pt x="237" y="356"/>
                  <a:pt x="237" y="359"/>
                </a:cubicBezTo>
                <a:cubicBezTo>
                  <a:pt x="237" y="362"/>
                  <a:pt x="239" y="361"/>
                  <a:pt x="239" y="360"/>
                </a:cubicBezTo>
                <a:cubicBezTo>
                  <a:pt x="240" y="360"/>
                  <a:pt x="241" y="361"/>
                  <a:pt x="242" y="363"/>
                </a:cubicBezTo>
                <a:cubicBezTo>
                  <a:pt x="243" y="364"/>
                  <a:pt x="246" y="365"/>
                  <a:pt x="246" y="365"/>
                </a:cubicBezTo>
                <a:cubicBezTo>
                  <a:pt x="246" y="366"/>
                  <a:pt x="246" y="368"/>
                  <a:pt x="248" y="368"/>
                </a:cubicBezTo>
                <a:cubicBezTo>
                  <a:pt x="249" y="368"/>
                  <a:pt x="250" y="370"/>
                  <a:pt x="251" y="370"/>
                </a:cubicBezTo>
                <a:cubicBezTo>
                  <a:pt x="252" y="371"/>
                  <a:pt x="252" y="372"/>
                  <a:pt x="251" y="373"/>
                </a:cubicBezTo>
                <a:cubicBezTo>
                  <a:pt x="251" y="374"/>
                  <a:pt x="251" y="375"/>
                  <a:pt x="254" y="376"/>
                </a:cubicBezTo>
                <a:cubicBezTo>
                  <a:pt x="257" y="377"/>
                  <a:pt x="255" y="378"/>
                  <a:pt x="258" y="379"/>
                </a:cubicBezTo>
                <a:cubicBezTo>
                  <a:pt x="260" y="381"/>
                  <a:pt x="265" y="388"/>
                  <a:pt x="267" y="390"/>
                </a:cubicBezTo>
                <a:cubicBezTo>
                  <a:pt x="268" y="391"/>
                  <a:pt x="268" y="393"/>
                  <a:pt x="269" y="394"/>
                </a:cubicBezTo>
                <a:cubicBezTo>
                  <a:pt x="269" y="396"/>
                  <a:pt x="268" y="396"/>
                  <a:pt x="269" y="397"/>
                </a:cubicBezTo>
                <a:cubicBezTo>
                  <a:pt x="269" y="399"/>
                  <a:pt x="267" y="398"/>
                  <a:pt x="267" y="399"/>
                </a:cubicBezTo>
                <a:cubicBezTo>
                  <a:pt x="267" y="400"/>
                  <a:pt x="269" y="404"/>
                  <a:pt x="271" y="404"/>
                </a:cubicBezTo>
                <a:cubicBezTo>
                  <a:pt x="273" y="404"/>
                  <a:pt x="275" y="407"/>
                  <a:pt x="277" y="408"/>
                </a:cubicBezTo>
                <a:cubicBezTo>
                  <a:pt x="278" y="410"/>
                  <a:pt x="281" y="409"/>
                  <a:pt x="284" y="410"/>
                </a:cubicBezTo>
                <a:cubicBezTo>
                  <a:pt x="286" y="411"/>
                  <a:pt x="288" y="414"/>
                  <a:pt x="292" y="415"/>
                </a:cubicBezTo>
                <a:cubicBezTo>
                  <a:pt x="296" y="416"/>
                  <a:pt x="299" y="417"/>
                  <a:pt x="302" y="419"/>
                </a:cubicBezTo>
                <a:cubicBezTo>
                  <a:pt x="304" y="420"/>
                  <a:pt x="307" y="420"/>
                  <a:pt x="310" y="418"/>
                </a:cubicBezTo>
                <a:cubicBezTo>
                  <a:pt x="313" y="417"/>
                  <a:pt x="316" y="419"/>
                  <a:pt x="318" y="419"/>
                </a:cubicBezTo>
                <a:cubicBezTo>
                  <a:pt x="320" y="420"/>
                  <a:pt x="325" y="426"/>
                  <a:pt x="327" y="427"/>
                </a:cubicBezTo>
                <a:cubicBezTo>
                  <a:pt x="328" y="428"/>
                  <a:pt x="329" y="427"/>
                  <a:pt x="330" y="427"/>
                </a:cubicBezTo>
                <a:cubicBezTo>
                  <a:pt x="331" y="427"/>
                  <a:pt x="332" y="427"/>
                  <a:pt x="333" y="428"/>
                </a:cubicBezTo>
                <a:cubicBezTo>
                  <a:pt x="334" y="429"/>
                  <a:pt x="340" y="431"/>
                  <a:pt x="341" y="431"/>
                </a:cubicBezTo>
                <a:cubicBezTo>
                  <a:pt x="343" y="431"/>
                  <a:pt x="343" y="429"/>
                  <a:pt x="344" y="430"/>
                </a:cubicBezTo>
                <a:cubicBezTo>
                  <a:pt x="345" y="431"/>
                  <a:pt x="344" y="433"/>
                  <a:pt x="345" y="434"/>
                </a:cubicBezTo>
                <a:cubicBezTo>
                  <a:pt x="347" y="434"/>
                  <a:pt x="349" y="438"/>
                  <a:pt x="350" y="439"/>
                </a:cubicBezTo>
                <a:cubicBezTo>
                  <a:pt x="352" y="439"/>
                  <a:pt x="352" y="441"/>
                  <a:pt x="351" y="442"/>
                </a:cubicBezTo>
                <a:cubicBezTo>
                  <a:pt x="350" y="442"/>
                  <a:pt x="350" y="445"/>
                  <a:pt x="352" y="446"/>
                </a:cubicBezTo>
                <a:cubicBezTo>
                  <a:pt x="355" y="446"/>
                  <a:pt x="354" y="445"/>
                  <a:pt x="355" y="445"/>
                </a:cubicBezTo>
                <a:cubicBezTo>
                  <a:pt x="356" y="445"/>
                  <a:pt x="356" y="447"/>
                  <a:pt x="357" y="447"/>
                </a:cubicBezTo>
                <a:cubicBezTo>
                  <a:pt x="358" y="447"/>
                  <a:pt x="360" y="448"/>
                  <a:pt x="360" y="449"/>
                </a:cubicBezTo>
                <a:cubicBezTo>
                  <a:pt x="360" y="451"/>
                  <a:pt x="361" y="452"/>
                  <a:pt x="362" y="452"/>
                </a:cubicBezTo>
                <a:cubicBezTo>
                  <a:pt x="364" y="452"/>
                  <a:pt x="367" y="452"/>
                  <a:pt x="369" y="454"/>
                </a:cubicBezTo>
                <a:cubicBezTo>
                  <a:pt x="370" y="456"/>
                  <a:pt x="371" y="455"/>
                  <a:pt x="372" y="456"/>
                </a:cubicBezTo>
                <a:cubicBezTo>
                  <a:pt x="373" y="458"/>
                  <a:pt x="375" y="456"/>
                  <a:pt x="375" y="455"/>
                </a:cubicBezTo>
                <a:cubicBezTo>
                  <a:pt x="376" y="454"/>
                  <a:pt x="374" y="454"/>
                  <a:pt x="374" y="453"/>
                </a:cubicBezTo>
                <a:cubicBezTo>
                  <a:pt x="374" y="452"/>
                  <a:pt x="376" y="452"/>
                  <a:pt x="376" y="451"/>
                </a:cubicBezTo>
                <a:cubicBezTo>
                  <a:pt x="377" y="449"/>
                  <a:pt x="380" y="449"/>
                  <a:pt x="381" y="449"/>
                </a:cubicBezTo>
                <a:cubicBezTo>
                  <a:pt x="382" y="450"/>
                  <a:pt x="383" y="451"/>
                  <a:pt x="382" y="452"/>
                </a:cubicBezTo>
                <a:cubicBezTo>
                  <a:pt x="381" y="454"/>
                  <a:pt x="385" y="457"/>
                  <a:pt x="386" y="458"/>
                </a:cubicBezTo>
                <a:cubicBezTo>
                  <a:pt x="387" y="459"/>
                  <a:pt x="386" y="461"/>
                  <a:pt x="387" y="461"/>
                </a:cubicBezTo>
                <a:cubicBezTo>
                  <a:pt x="387" y="462"/>
                  <a:pt x="388" y="463"/>
                  <a:pt x="387" y="464"/>
                </a:cubicBezTo>
                <a:cubicBezTo>
                  <a:pt x="386" y="464"/>
                  <a:pt x="387" y="469"/>
                  <a:pt x="388" y="470"/>
                </a:cubicBezTo>
                <a:cubicBezTo>
                  <a:pt x="388" y="471"/>
                  <a:pt x="388" y="472"/>
                  <a:pt x="387" y="474"/>
                </a:cubicBezTo>
                <a:cubicBezTo>
                  <a:pt x="386" y="476"/>
                  <a:pt x="385" y="477"/>
                  <a:pt x="383" y="477"/>
                </a:cubicBezTo>
                <a:cubicBezTo>
                  <a:pt x="381" y="477"/>
                  <a:pt x="382" y="479"/>
                  <a:pt x="381" y="479"/>
                </a:cubicBezTo>
                <a:cubicBezTo>
                  <a:pt x="380" y="479"/>
                  <a:pt x="380" y="481"/>
                  <a:pt x="380" y="482"/>
                </a:cubicBezTo>
                <a:cubicBezTo>
                  <a:pt x="380" y="483"/>
                  <a:pt x="379" y="483"/>
                  <a:pt x="377" y="483"/>
                </a:cubicBezTo>
                <a:cubicBezTo>
                  <a:pt x="376" y="483"/>
                  <a:pt x="376" y="485"/>
                  <a:pt x="376" y="486"/>
                </a:cubicBezTo>
                <a:cubicBezTo>
                  <a:pt x="376" y="488"/>
                  <a:pt x="374" y="488"/>
                  <a:pt x="374" y="489"/>
                </a:cubicBezTo>
                <a:cubicBezTo>
                  <a:pt x="373" y="490"/>
                  <a:pt x="374" y="491"/>
                  <a:pt x="373" y="491"/>
                </a:cubicBezTo>
                <a:cubicBezTo>
                  <a:pt x="371" y="492"/>
                  <a:pt x="371" y="493"/>
                  <a:pt x="372" y="494"/>
                </a:cubicBezTo>
                <a:cubicBezTo>
                  <a:pt x="373" y="495"/>
                  <a:pt x="372" y="496"/>
                  <a:pt x="372" y="497"/>
                </a:cubicBezTo>
                <a:cubicBezTo>
                  <a:pt x="371" y="498"/>
                  <a:pt x="373" y="498"/>
                  <a:pt x="374" y="499"/>
                </a:cubicBezTo>
                <a:cubicBezTo>
                  <a:pt x="375" y="500"/>
                  <a:pt x="375" y="500"/>
                  <a:pt x="375" y="499"/>
                </a:cubicBezTo>
                <a:cubicBezTo>
                  <a:pt x="376" y="499"/>
                  <a:pt x="376" y="499"/>
                  <a:pt x="376" y="500"/>
                </a:cubicBezTo>
                <a:cubicBezTo>
                  <a:pt x="377" y="501"/>
                  <a:pt x="376" y="502"/>
                  <a:pt x="374" y="502"/>
                </a:cubicBezTo>
                <a:cubicBezTo>
                  <a:pt x="373" y="502"/>
                  <a:pt x="371" y="504"/>
                  <a:pt x="370" y="506"/>
                </a:cubicBezTo>
                <a:cubicBezTo>
                  <a:pt x="370" y="508"/>
                  <a:pt x="372" y="511"/>
                  <a:pt x="372" y="512"/>
                </a:cubicBezTo>
                <a:cubicBezTo>
                  <a:pt x="372" y="513"/>
                  <a:pt x="371" y="512"/>
                  <a:pt x="371" y="513"/>
                </a:cubicBezTo>
                <a:cubicBezTo>
                  <a:pt x="370" y="514"/>
                  <a:pt x="374" y="516"/>
                  <a:pt x="375" y="517"/>
                </a:cubicBezTo>
                <a:cubicBezTo>
                  <a:pt x="377" y="518"/>
                  <a:pt x="378" y="521"/>
                  <a:pt x="379" y="523"/>
                </a:cubicBezTo>
                <a:cubicBezTo>
                  <a:pt x="381" y="524"/>
                  <a:pt x="381" y="525"/>
                  <a:pt x="382" y="529"/>
                </a:cubicBezTo>
                <a:cubicBezTo>
                  <a:pt x="384" y="533"/>
                  <a:pt x="387" y="539"/>
                  <a:pt x="389" y="542"/>
                </a:cubicBezTo>
                <a:cubicBezTo>
                  <a:pt x="391" y="544"/>
                  <a:pt x="392" y="546"/>
                  <a:pt x="392" y="547"/>
                </a:cubicBezTo>
                <a:cubicBezTo>
                  <a:pt x="391" y="548"/>
                  <a:pt x="392" y="550"/>
                  <a:pt x="393" y="551"/>
                </a:cubicBezTo>
                <a:cubicBezTo>
                  <a:pt x="395" y="552"/>
                  <a:pt x="396" y="554"/>
                  <a:pt x="400" y="556"/>
                </a:cubicBezTo>
                <a:cubicBezTo>
                  <a:pt x="404" y="558"/>
                  <a:pt x="411" y="561"/>
                  <a:pt x="412" y="563"/>
                </a:cubicBezTo>
                <a:cubicBezTo>
                  <a:pt x="413" y="565"/>
                  <a:pt x="417" y="567"/>
                  <a:pt x="417" y="567"/>
                </a:cubicBezTo>
                <a:cubicBezTo>
                  <a:pt x="418" y="567"/>
                  <a:pt x="417" y="570"/>
                  <a:pt x="418" y="572"/>
                </a:cubicBezTo>
                <a:cubicBezTo>
                  <a:pt x="418" y="573"/>
                  <a:pt x="418" y="580"/>
                  <a:pt x="418" y="583"/>
                </a:cubicBezTo>
                <a:cubicBezTo>
                  <a:pt x="417" y="585"/>
                  <a:pt x="417" y="587"/>
                  <a:pt x="416" y="589"/>
                </a:cubicBezTo>
                <a:cubicBezTo>
                  <a:pt x="416" y="591"/>
                  <a:pt x="417" y="591"/>
                  <a:pt x="417" y="591"/>
                </a:cubicBezTo>
                <a:cubicBezTo>
                  <a:pt x="416" y="592"/>
                  <a:pt x="416" y="594"/>
                  <a:pt x="416" y="597"/>
                </a:cubicBezTo>
                <a:cubicBezTo>
                  <a:pt x="416" y="600"/>
                  <a:pt x="414" y="605"/>
                  <a:pt x="414" y="607"/>
                </a:cubicBezTo>
                <a:cubicBezTo>
                  <a:pt x="414" y="608"/>
                  <a:pt x="413" y="609"/>
                  <a:pt x="413" y="611"/>
                </a:cubicBezTo>
                <a:cubicBezTo>
                  <a:pt x="413" y="613"/>
                  <a:pt x="412" y="614"/>
                  <a:pt x="411" y="615"/>
                </a:cubicBezTo>
                <a:cubicBezTo>
                  <a:pt x="410" y="616"/>
                  <a:pt x="413" y="618"/>
                  <a:pt x="413" y="620"/>
                </a:cubicBezTo>
                <a:cubicBezTo>
                  <a:pt x="413" y="621"/>
                  <a:pt x="411" y="622"/>
                  <a:pt x="411" y="625"/>
                </a:cubicBezTo>
                <a:cubicBezTo>
                  <a:pt x="412" y="628"/>
                  <a:pt x="411" y="633"/>
                  <a:pt x="411" y="634"/>
                </a:cubicBezTo>
                <a:cubicBezTo>
                  <a:pt x="411" y="635"/>
                  <a:pt x="410" y="635"/>
                  <a:pt x="410" y="637"/>
                </a:cubicBezTo>
                <a:cubicBezTo>
                  <a:pt x="411" y="639"/>
                  <a:pt x="409" y="639"/>
                  <a:pt x="409" y="642"/>
                </a:cubicBezTo>
                <a:cubicBezTo>
                  <a:pt x="409" y="645"/>
                  <a:pt x="406" y="649"/>
                  <a:pt x="406" y="651"/>
                </a:cubicBezTo>
                <a:cubicBezTo>
                  <a:pt x="405" y="653"/>
                  <a:pt x="405" y="654"/>
                  <a:pt x="404" y="654"/>
                </a:cubicBezTo>
                <a:cubicBezTo>
                  <a:pt x="402" y="654"/>
                  <a:pt x="402" y="656"/>
                  <a:pt x="403" y="658"/>
                </a:cubicBezTo>
                <a:cubicBezTo>
                  <a:pt x="404" y="659"/>
                  <a:pt x="402" y="661"/>
                  <a:pt x="404" y="663"/>
                </a:cubicBezTo>
                <a:cubicBezTo>
                  <a:pt x="405" y="665"/>
                  <a:pt x="404" y="665"/>
                  <a:pt x="404" y="667"/>
                </a:cubicBezTo>
                <a:cubicBezTo>
                  <a:pt x="403" y="669"/>
                  <a:pt x="402" y="669"/>
                  <a:pt x="402" y="671"/>
                </a:cubicBezTo>
                <a:cubicBezTo>
                  <a:pt x="402" y="673"/>
                  <a:pt x="401" y="674"/>
                  <a:pt x="402" y="676"/>
                </a:cubicBezTo>
                <a:cubicBezTo>
                  <a:pt x="403" y="678"/>
                  <a:pt x="402" y="678"/>
                  <a:pt x="402" y="678"/>
                </a:cubicBezTo>
                <a:cubicBezTo>
                  <a:pt x="401" y="678"/>
                  <a:pt x="400" y="680"/>
                  <a:pt x="400" y="683"/>
                </a:cubicBezTo>
                <a:cubicBezTo>
                  <a:pt x="399" y="686"/>
                  <a:pt x="399" y="686"/>
                  <a:pt x="402" y="686"/>
                </a:cubicBezTo>
                <a:cubicBezTo>
                  <a:pt x="404" y="686"/>
                  <a:pt x="402" y="678"/>
                  <a:pt x="404" y="678"/>
                </a:cubicBezTo>
                <a:cubicBezTo>
                  <a:pt x="405" y="678"/>
                  <a:pt x="404" y="677"/>
                  <a:pt x="405" y="677"/>
                </a:cubicBezTo>
                <a:cubicBezTo>
                  <a:pt x="407" y="676"/>
                  <a:pt x="405" y="678"/>
                  <a:pt x="406" y="678"/>
                </a:cubicBezTo>
                <a:cubicBezTo>
                  <a:pt x="407" y="678"/>
                  <a:pt x="408" y="679"/>
                  <a:pt x="407" y="680"/>
                </a:cubicBezTo>
                <a:cubicBezTo>
                  <a:pt x="405" y="681"/>
                  <a:pt x="407" y="683"/>
                  <a:pt x="406" y="684"/>
                </a:cubicBezTo>
                <a:cubicBezTo>
                  <a:pt x="406" y="685"/>
                  <a:pt x="405" y="686"/>
                  <a:pt x="405" y="687"/>
                </a:cubicBezTo>
                <a:cubicBezTo>
                  <a:pt x="406" y="688"/>
                  <a:pt x="405" y="688"/>
                  <a:pt x="404" y="690"/>
                </a:cubicBezTo>
                <a:cubicBezTo>
                  <a:pt x="404" y="691"/>
                  <a:pt x="405" y="691"/>
                  <a:pt x="405" y="692"/>
                </a:cubicBezTo>
                <a:cubicBezTo>
                  <a:pt x="404" y="692"/>
                  <a:pt x="405" y="693"/>
                  <a:pt x="405" y="694"/>
                </a:cubicBezTo>
                <a:cubicBezTo>
                  <a:pt x="404" y="694"/>
                  <a:pt x="404" y="695"/>
                  <a:pt x="405" y="696"/>
                </a:cubicBezTo>
                <a:cubicBezTo>
                  <a:pt x="405" y="697"/>
                  <a:pt x="403" y="697"/>
                  <a:pt x="403" y="697"/>
                </a:cubicBezTo>
                <a:cubicBezTo>
                  <a:pt x="402" y="698"/>
                  <a:pt x="403" y="699"/>
                  <a:pt x="403" y="700"/>
                </a:cubicBezTo>
                <a:cubicBezTo>
                  <a:pt x="402" y="701"/>
                  <a:pt x="401" y="700"/>
                  <a:pt x="400" y="699"/>
                </a:cubicBezTo>
                <a:cubicBezTo>
                  <a:pt x="400" y="699"/>
                  <a:pt x="401" y="697"/>
                  <a:pt x="402" y="696"/>
                </a:cubicBezTo>
                <a:cubicBezTo>
                  <a:pt x="403" y="695"/>
                  <a:pt x="401" y="693"/>
                  <a:pt x="400" y="693"/>
                </a:cubicBezTo>
                <a:cubicBezTo>
                  <a:pt x="398" y="694"/>
                  <a:pt x="401" y="695"/>
                  <a:pt x="401" y="697"/>
                </a:cubicBezTo>
                <a:cubicBezTo>
                  <a:pt x="401" y="697"/>
                  <a:pt x="401" y="697"/>
                  <a:pt x="400" y="697"/>
                </a:cubicBezTo>
                <a:cubicBezTo>
                  <a:pt x="400" y="697"/>
                  <a:pt x="399" y="697"/>
                  <a:pt x="399" y="698"/>
                </a:cubicBezTo>
                <a:cubicBezTo>
                  <a:pt x="399" y="699"/>
                  <a:pt x="397" y="698"/>
                  <a:pt x="397" y="699"/>
                </a:cubicBezTo>
                <a:cubicBezTo>
                  <a:pt x="396" y="700"/>
                  <a:pt x="398" y="701"/>
                  <a:pt x="397" y="701"/>
                </a:cubicBezTo>
                <a:cubicBezTo>
                  <a:pt x="396" y="702"/>
                  <a:pt x="394" y="703"/>
                  <a:pt x="394" y="704"/>
                </a:cubicBezTo>
                <a:cubicBezTo>
                  <a:pt x="394" y="705"/>
                  <a:pt x="395" y="705"/>
                  <a:pt x="395" y="704"/>
                </a:cubicBezTo>
                <a:cubicBezTo>
                  <a:pt x="395" y="703"/>
                  <a:pt x="397" y="703"/>
                  <a:pt x="397" y="704"/>
                </a:cubicBezTo>
                <a:cubicBezTo>
                  <a:pt x="397" y="705"/>
                  <a:pt x="398" y="705"/>
                  <a:pt x="398" y="705"/>
                </a:cubicBezTo>
                <a:cubicBezTo>
                  <a:pt x="399" y="704"/>
                  <a:pt x="399" y="704"/>
                  <a:pt x="400" y="704"/>
                </a:cubicBezTo>
                <a:cubicBezTo>
                  <a:pt x="401" y="705"/>
                  <a:pt x="401" y="707"/>
                  <a:pt x="400" y="707"/>
                </a:cubicBezTo>
                <a:cubicBezTo>
                  <a:pt x="399" y="707"/>
                  <a:pt x="398" y="708"/>
                  <a:pt x="399" y="709"/>
                </a:cubicBezTo>
                <a:cubicBezTo>
                  <a:pt x="399" y="710"/>
                  <a:pt x="400" y="710"/>
                  <a:pt x="401" y="710"/>
                </a:cubicBezTo>
                <a:cubicBezTo>
                  <a:pt x="401" y="710"/>
                  <a:pt x="402" y="709"/>
                  <a:pt x="403" y="710"/>
                </a:cubicBezTo>
                <a:cubicBezTo>
                  <a:pt x="404" y="710"/>
                  <a:pt x="403" y="712"/>
                  <a:pt x="403" y="711"/>
                </a:cubicBezTo>
                <a:cubicBezTo>
                  <a:pt x="402" y="711"/>
                  <a:pt x="400" y="710"/>
                  <a:pt x="400" y="711"/>
                </a:cubicBezTo>
                <a:cubicBezTo>
                  <a:pt x="399" y="712"/>
                  <a:pt x="398" y="711"/>
                  <a:pt x="397" y="711"/>
                </a:cubicBezTo>
                <a:cubicBezTo>
                  <a:pt x="396" y="710"/>
                  <a:pt x="393" y="712"/>
                  <a:pt x="394" y="713"/>
                </a:cubicBezTo>
                <a:cubicBezTo>
                  <a:pt x="395" y="714"/>
                  <a:pt x="395" y="715"/>
                  <a:pt x="396" y="715"/>
                </a:cubicBezTo>
                <a:cubicBezTo>
                  <a:pt x="397" y="715"/>
                  <a:pt x="398" y="715"/>
                  <a:pt x="398" y="714"/>
                </a:cubicBezTo>
                <a:cubicBezTo>
                  <a:pt x="399" y="713"/>
                  <a:pt x="400" y="712"/>
                  <a:pt x="400" y="714"/>
                </a:cubicBezTo>
                <a:cubicBezTo>
                  <a:pt x="400" y="716"/>
                  <a:pt x="398" y="715"/>
                  <a:pt x="398" y="716"/>
                </a:cubicBezTo>
                <a:cubicBezTo>
                  <a:pt x="397" y="717"/>
                  <a:pt x="397" y="717"/>
                  <a:pt x="395" y="718"/>
                </a:cubicBezTo>
                <a:cubicBezTo>
                  <a:pt x="394" y="719"/>
                  <a:pt x="395" y="721"/>
                  <a:pt x="396" y="720"/>
                </a:cubicBezTo>
                <a:cubicBezTo>
                  <a:pt x="397" y="720"/>
                  <a:pt x="396" y="721"/>
                  <a:pt x="397" y="721"/>
                </a:cubicBezTo>
                <a:cubicBezTo>
                  <a:pt x="399" y="722"/>
                  <a:pt x="399" y="721"/>
                  <a:pt x="399" y="720"/>
                </a:cubicBezTo>
                <a:cubicBezTo>
                  <a:pt x="399" y="719"/>
                  <a:pt x="399" y="717"/>
                  <a:pt x="401" y="718"/>
                </a:cubicBezTo>
                <a:cubicBezTo>
                  <a:pt x="402" y="719"/>
                  <a:pt x="400" y="720"/>
                  <a:pt x="400" y="721"/>
                </a:cubicBezTo>
                <a:cubicBezTo>
                  <a:pt x="400" y="722"/>
                  <a:pt x="399" y="723"/>
                  <a:pt x="399" y="724"/>
                </a:cubicBezTo>
                <a:cubicBezTo>
                  <a:pt x="399" y="725"/>
                  <a:pt x="398" y="724"/>
                  <a:pt x="398" y="726"/>
                </a:cubicBezTo>
                <a:cubicBezTo>
                  <a:pt x="398" y="727"/>
                  <a:pt x="396" y="726"/>
                  <a:pt x="397" y="727"/>
                </a:cubicBezTo>
                <a:cubicBezTo>
                  <a:pt x="398" y="727"/>
                  <a:pt x="396" y="728"/>
                  <a:pt x="397" y="729"/>
                </a:cubicBezTo>
                <a:cubicBezTo>
                  <a:pt x="397" y="730"/>
                  <a:pt x="397" y="729"/>
                  <a:pt x="398" y="729"/>
                </a:cubicBezTo>
                <a:cubicBezTo>
                  <a:pt x="398" y="729"/>
                  <a:pt x="398" y="728"/>
                  <a:pt x="399" y="729"/>
                </a:cubicBezTo>
                <a:cubicBezTo>
                  <a:pt x="400" y="729"/>
                  <a:pt x="400" y="729"/>
                  <a:pt x="401" y="729"/>
                </a:cubicBezTo>
                <a:cubicBezTo>
                  <a:pt x="402" y="728"/>
                  <a:pt x="403" y="730"/>
                  <a:pt x="402" y="730"/>
                </a:cubicBezTo>
                <a:cubicBezTo>
                  <a:pt x="401" y="730"/>
                  <a:pt x="399" y="732"/>
                  <a:pt x="400" y="732"/>
                </a:cubicBezTo>
                <a:cubicBezTo>
                  <a:pt x="400" y="732"/>
                  <a:pt x="401" y="732"/>
                  <a:pt x="401" y="732"/>
                </a:cubicBezTo>
                <a:cubicBezTo>
                  <a:pt x="402" y="732"/>
                  <a:pt x="402" y="732"/>
                  <a:pt x="403" y="732"/>
                </a:cubicBezTo>
                <a:cubicBezTo>
                  <a:pt x="403" y="734"/>
                  <a:pt x="404" y="733"/>
                  <a:pt x="404" y="732"/>
                </a:cubicBezTo>
                <a:cubicBezTo>
                  <a:pt x="404" y="731"/>
                  <a:pt x="406" y="732"/>
                  <a:pt x="407" y="733"/>
                </a:cubicBezTo>
                <a:cubicBezTo>
                  <a:pt x="407" y="734"/>
                  <a:pt x="404" y="735"/>
                  <a:pt x="403" y="734"/>
                </a:cubicBezTo>
                <a:cubicBezTo>
                  <a:pt x="402" y="734"/>
                  <a:pt x="401" y="736"/>
                  <a:pt x="402" y="737"/>
                </a:cubicBezTo>
                <a:cubicBezTo>
                  <a:pt x="403" y="738"/>
                  <a:pt x="404" y="737"/>
                  <a:pt x="405" y="736"/>
                </a:cubicBezTo>
                <a:cubicBezTo>
                  <a:pt x="406" y="735"/>
                  <a:pt x="411" y="735"/>
                  <a:pt x="411" y="736"/>
                </a:cubicBezTo>
                <a:cubicBezTo>
                  <a:pt x="412" y="737"/>
                  <a:pt x="411" y="737"/>
                  <a:pt x="410" y="737"/>
                </a:cubicBezTo>
                <a:cubicBezTo>
                  <a:pt x="409" y="737"/>
                  <a:pt x="409" y="737"/>
                  <a:pt x="409" y="737"/>
                </a:cubicBezTo>
                <a:cubicBezTo>
                  <a:pt x="408" y="738"/>
                  <a:pt x="406" y="738"/>
                  <a:pt x="406" y="738"/>
                </a:cubicBezTo>
                <a:cubicBezTo>
                  <a:pt x="406" y="737"/>
                  <a:pt x="404" y="738"/>
                  <a:pt x="404" y="739"/>
                </a:cubicBezTo>
                <a:cubicBezTo>
                  <a:pt x="404" y="740"/>
                  <a:pt x="402" y="740"/>
                  <a:pt x="404" y="741"/>
                </a:cubicBezTo>
                <a:cubicBezTo>
                  <a:pt x="405" y="741"/>
                  <a:pt x="405" y="740"/>
                  <a:pt x="405" y="740"/>
                </a:cubicBezTo>
                <a:cubicBezTo>
                  <a:pt x="406" y="739"/>
                  <a:pt x="406" y="739"/>
                  <a:pt x="408" y="739"/>
                </a:cubicBezTo>
                <a:cubicBezTo>
                  <a:pt x="409" y="739"/>
                  <a:pt x="410" y="739"/>
                  <a:pt x="410" y="738"/>
                </a:cubicBezTo>
                <a:cubicBezTo>
                  <a:pt x="411" y="738"/>
                  <a:pt x="412" y="737"/>
                  <a:pt x="412" y="738"/>
                </a:cubicBezTo>
                <a:cubicBezTo>
                  <a:pt x="413" y="740"/>
                  <a:pt x="410" y="741"/>
                  <a:pt x="409" y="740"/>
                </a:cubicBezTo>
                <a:cubicBezTo>
                  <a:pt x="408" y="739"/>
                  <a:pt x="407" y="741"/>
                  <a:pt x="407" y="742"/>
                </a:cubicBezTo>
                <a:cubicBezTo>
                  <a:pt x="407" y="743"/>
                  <a:pt x="404" y="742"/>
                  <a:pt x="403" y="741"/>
                </a:cubicBezTo>
                <a:cubicBezTo>
                  <a:pt x="401" y="741"/>
                  <a:pt x="402" y="743"/>
                  <a:pt x="403" y="744"/>
                </a:cubicBezTo>
                <a:cubicBezTo>
                  <a:pt x="404" y="745"/>
                  <a:pt x="404" y="745"/>
                  <a:pt x="405" y="745"/>
                </a:cubicBezTo>
                <a:cubicBezTo>
                  <a:pt x="405" y="745"/>
                  <a:pt x="406" y="745"/>
                  <a:pt x="407" y="745"/>
                </a:cubicBezTo>
                <a:cubicBezTo>
                  <a:pt x="408" y="746"/>
                  <a:pt x="408" y="747"/>
                  <a:pt x="409" y="746"/>
                </a:cubicBezTo>
                <a:cubicBezTo>
                  <a:pt x="411" y="745"/>
                  <a:pt x="409" y="745"/>
                  <a:pt x="409" y="745"/>
                </a:cubicBezTo>
                <a:cubicBezTo>
                  <a:pt x="408" y="744"/>
                  <a:pt x="409" y="743"/>
                  <a:pt x="410" y="744"/>
                </a:cubicBezTo>
                <a:cubicBezTo>
                  <a:pt x="412" y="744"/>
                  <a:pt x="414" y="743"/>
                  <a:pt x="414" y="741"/>
                </a:cubicBezTo>
                <a:cubicBezTo>
                  <a:pt x="413" y="738"/>
                  <a:pt x="415" y="737"/>
                  <a:pt x="417" y="737"/>
                </a:cubicBezTo>
                <a:cubicBezTo>
                  <a:pt x="420" y="736"/>
                  <a:pt x="418" y="738"/>
                  <a:pt x="417" y="739"/>
                </a:cubicBezTo>
                <a:cubicBezTo>
                  <a:pt x="415" y="739"/>
                  <a:pt x="415" y="740"/>
                  <a:pt x="416" y="741"/>
                </a:cubicBezTo>
                <a:cubicBezTo>
                  <a:pt x="417" y="742"/>
                  <a:pt x="418" y="742"/>
                  <a:pt x="418" y="741"/>
                </a:cubicBezTo>
                <a:cubicBezTo>
                  <a:pt x="419" y="741"/>
                  <a:pt x="420" y="741"/>
                  <a:pt x="420" y="741"/>
                </a:cubicBezTo>
                <a:cubicBezTo>
                  <a:pt x="421" y="742"/>
                  <a:pt x="418" y="742"/>
                  <a:pt x="418" y="743"/>
                </a:cubicBezTo>
                <a:cubicBezTo>
                  <a:pt x="417" y="744"/>
                  <a:pt x="419" y="745"/>
                  <a:pt x="418" y="746"/>
                </a:cubicBezTo>
                <a:cubicBezTo>
                  <a:pt x="416" y="747"/>
                  <a:pt x="417" y="743"/>
                  <a:pt x="416" y="743"/>
                </a:cubicBezTo>
                <a:cubicBezTo>
                  <a:pt x="415" y="742"/>
                  <a:pt x="414" y="743"/>
                  <a:pt x="415" y="745"/>
                </a:cubicBezTo>
                <a:cubicBezTo>
                  <a:pt x="416" y="747"/>
                  <a:pt x="414" y="746"/>
                  <a:pt x="413" y="745"/>
                </a:cubicBezTo>
                <a:cubicBezTo>
                  <a:pt x="412" y="744"/>
                  <a:pt x="411" y="745"/>
                  <a:pt x="412" y="746"/>
                </a:cubicBezTo>
                <a:cubicBezTo>
                  <a:pt x="413" y="747"/>
                  <a:pt x="410" y="746"/>
                  <a:pt x="410" y="748"/>
                </a:cubicBezTo>
                <a:cubicBezTo>
                  <a:pt x="410" y="749"/>
                  <a:pt x="410" y="749"/>
                  <a:pt x="411" y="749"/>
                </a:cubicBezTo>
                <a:cubicBezTo>
                  <a:pt x="412" y="748"/>
                  <a:pt x="412" y="748"/>
                  <a:pt x="413" y="749"/>
                </a:cubicBezTo>
                <a:cubicBezTo>
                  <a:pt x="415" y="749"/>
                  <a:pt x="414" y="751"/>
                  <a:pt x="415" y="752"/>
                </a:cubicBezTo>
                <a:cubicBezTo>
                  <a:pt x="416" y="753"/>
                  <a:pt x="415" y="749"/>
                  <a:pt x="417" y="749"/>
                </a:cubicBezTo>
                <a:cubicBezTo>
                  <a:pt x="418" y="749"/>
                  <a:pt x="417" y="752"/>
                  <a:pt x="420" y="753"/>
                </a:cubicBezTo>
                <a:cubicBezTo>
                  <a:pt x="423" y="754"/>
                  <a:pt x="420" y="752"/>
                  <a:pt x="421" y="751"/>
                </a:cubicBezTo>
                <a:cubicBezTo>
                  <a:pt x="423" y="751"/>
                  <a:pt x="424" y="754"/>
                  <a:pt x="426" y="755"/>
                </a:cubicBezTo>
                <a:cubicBezTo>
                  <a:pt x="427" y="755"/>
                  <a:pt x="426" y="753"/>
                  <a:pt x="425" y="752"/>
                </a:cubicBezTo>
                <a:cubicBezTo>
                  <a:pt x="424" y="751"/>
                  <a:pt x="426" y="751"/>
                  <a:pt x="428" y="752"/>
                </a:cubicBezTo>
                <a:cubicBezTo>
                  <a:pt x="429" y="752"/>
                  <a:pt x="430" y="752"/>
                  <a:pt x="430" y="751"/>
                </a:cubicBezTo>
                <a:cubicBezTo>
                  <a:pt x="430" y="751"/>
                  <a:pt x="431" y="751"/>
                  <a:pt x="431" y="751"/>
                </a:cubicBezTo>
                <a:cubicBezTo>
                  <a:pt x="432" y="751"/>
                  <a:pt x="432" y="752"/>
                  <a:pt x="433" y="751"/>
                </a:cubicBezTo>
                <a:cubicBezTo>
                  <a:pt x="434" y="750"/>
                  <a:pt x="437" y="751"/>
                  <a:pt x="438" y="750"/>
                </a:cubicBezTo>
                <a:cubicBezTo>
                  <a:pt x="440" y="749"/>
                  <a:pt x="438" y="749"/>
                  <a:pt x="435" y="748"/>
                </a:cubicBezTo>
                <a:cubicBezTo>
                  <a:pt x="433" y="748"/>
                  <a:pt x="428" y="744"/>
                  <a:pt x="427" y="743"/>
                </a:cubicBezTo>
                <a:cubicBezTo>
                  <a:pt x="426" y="742"/>
                  <a:pt x="427" y="741"/>
                  <a:pt x="425" y="741"/>
                </a:cubicBezTo>
                <a:cubicBezTo>
                  <a:pt x="423" y="741"/>
                  <a:pt x="424" y="740"/>
                  <a:pt x="425" y="739"/>
                </a:cubicBezTo>
                <a:cubicBezTo>
                  <a:pt x="426" y="739"/>
                  <a:pt x="425" y="737"/>
                  <a:pt x="424" y="737"/>
                </a:cubicBezTo>
                <a:cubicBezTo>
                  <a:pt x="422" y="737"/>
                  <a:pt x="420" y="737"/>
                  <a:pt x="420" y="735"/>
                </a:cubicBezTo>
                <a:cubicBezTo>
                  <a:pt x="420" y="734"/>
                  <a:pt x="422" y="734"/>
                  <a:pt x="423" y="735"/>
                </a:cubicBezTo>
                <a:cubicBezTo>
                  <a:pt x="424" y="735"/>
                  <a:pt x="424" y="735"/>
                  <a:pt x="425" y="735"/>
                </a:cubicBezTo>
                <a:cubicBezTo>
                  <a:pt x="425" y="734"/>
                  <a:pt x="422" y="732"/>
                  <a:pt x="422" y="731"/>
                </a:cubicBezTo>
                <a:cubicBezTo>
                  <a:pt x="422" y="730"/>
                  <a:pt x="422" y="729"/>
                  <a:pt x="422" y="728"/>
                </a:cubicBezTo>
                <a:cubicBezTo>
                  <a:pt x="422" y="727"/>
                  <a:pt x="421" y="725"/>
                  <a:pt x="423" y="724"/>
                </a:cubicBezTo>
                <a:cubicBezTo>
                  <a:pt x="424" y="723"/>
                  <a:pt x="424" y="722"/>
                  <a:pt x="425" y="722"/>
                </a:cubicBezTo>
                <a:cubicBezTo>
                  <a:pt x="426" y="722"/>
                  <a:pt x="428" y="721"/>
                  <a:pt x="428" y="719"/>
                </a:cubicBezTo>
                <a:cubicBezTo>
                  <a:pt x="428" y="717"/>
                  <a:pt x="429" y="716"/>
                  <a:pt x="431" y="715"/>
                </a:cubicBezTo>
                <a:cubicBezTo>
                  <a:pt x="433" y="713"/>
                  <a:pt x="436" y="711"/>
                  <a:pt x="436" y="710"/>
                </a:cubicBezTo>
                <a:cubicBezTo>
                  <a:pt x="435" y="710"/>
                  <a:pt x="436" y="707"/>
                  <a:pt x="436" y="706"/>
                </a:cubicBezTo>
                <a:cubicBezTo>
                  <a:pt x="436" y="705"/>
                  <a:pt x="433" y="705"/>
                  <a:pt x="432" y="705"/>
                </a:cubicBezTo>
                <a:cubicBezTo>
                  <a:pt x="431" y="705"/>
                  <a:pt x="427" y="702"/>
                  <a:pt x="429" y="699"/>
                </a:cubicBezTo>
                <a:cubicBezTo>
                  <a:pt x="431" y="695"/>
                  <a:pt x="435" y="695"/>
                  <a:pt x="436" y="695"/>
                </a:cubicBezTo>
                <a:cubicBezTo>
                  <a:pt x="437" y="695"/>
                  <a:pt x="436" y="693"/>
                  <a:pt x="437" y="692"/>
                </a:cubicBezTo>
                <a:cubicBezTo>
                  <a:pt x="438" y="692"/>
                  <a:pt x="438" y="691"/>
                  <a:pt x="438" y="689"/>
                </a:cubicBezTo>
                <a:cubicBezTo>
                  <a:pt x="438" y="688"/>
                  <a:pt x="438" y="685"/>
                  <a:pt x="440" y="685"/>
                </a:cubicBezTo>
                <a:cubicBezTo>
                  <a:pt x="442" y="685"/>
                  <a:pt x="442" y="684"/>
                  <a:pt x="441" y="684"/>
                </a:cubicBezTo>
                <a:cubicBezTo>
                  <a:pt x="440" y="683"/>
                  <a:pt x="440" y="682"/>
                  <a:pt x="441" y="682"/>
                </a:cubicBezTo>
                <a:cubicBezTo>
                  <a:pt x="443" y="682"/>
                  <a:pt x="442" y="683"/>
                  <a:pt x="444" y="683"/>
                </a:cubicBezTo>
                <a:cubicBezTo>
                  <a:pt x="445" y="683"/>
                  <a:pt x="447" y="681"/>
                  <a:pt x="445" y="680"/>
                </a:cubicBezTo>
                <a:cubicBezTo>
                  <a:pt x="444" y="679"/>
                  <a:pt x="443" y="681"/>
                  <a:pt x="442" y="681"/>
                </a:cubicBezTo>
                <a:cubicBezTo>
                  <a:pt x="442" y="681"/>
                  <a:pt x="441" y="680"/>
                  <a:pt x="440" y="680"/>
                </a:cubicBezTo>
                <a:cubicBezTo>
                  <a:pt x="439" y="680"/>
                  <a:pt x="440" y="677"/>
                  <a:pt x="439" y="677"/>
                </a:cubicBezTo>
                <a:cubicBezTo>
                  <a:pt x="439" y="676"/>
                  <a:pt x="439" y="674"/>
                  <a:pt x="439" y="673"/>
                </a:cubicBezTo>
                <a:cubicBezTo>
                  <a:pt x="440" y="672"/>
                  <a:pt x="443" y="674"/>
                  <a:pt x="446" y="674"/>
                </a:cubicBezTo>
                <a:cubicBezTo>
                  <a:pt x="449" y="675"/>
                  <a:pt x="451" y="673"/>
                  <a:pt x="451" y="672"/>
                </a:cubicBezTo>
                <a:cubicBezTo>
                  <a:pt x="451" y="671"/>
                  <a:pt x="450" y="669"/>
                  <a:pt x="451" y="668"/>
                </a:cubicBezTo>
                <a:cubicBezTo>
                  <a:pt x="453" y="667"/>
                  <a:pt x="452" y="666"/>
                  <a:pt x="451" y="665"/>
                </a:cubicBezTo>
                <a:cubicBezTo>
                  <a:pt x="451" y="663"/>
                  <a:pt x="452" y="662"/>
                  <a:pt x="453" y="663"/>
                </a:cubicBezTo>
                <a:cubicBezTo>
                  <a:pt x="453" y="664"/>
                  <a:pt x="459" y="663"/>
                  <a:pt x="464" y="663"/>
                </a:cubicBezTo>
                <a:cubicBezTo>
                  <a:pt x="468" y="662"/>
                  <a:pt x="471" y="660"/>
                  <a:pt x="472" y="659"/>
                </a:cubicBezTo>
                <a:cubicBezTo>
                  <a:pt x="472" y="657"/>
                  <a:pt x="475" y="654"/>
                  <a:pt x="476" y="653"/>
                </a:cubicBezTo>
                <a:cubicBezTo>
                  <a:pt x="476" y="652"/>
                  <a:pt x="476" y="651"/>
                  <a:pt x="474" y="650"/>
                </a:cubicBezTo>
                <a:cubicBezTo>
                  <a:pt x="472" y="650"/>
                  <a:pt x="472" y="648"/>
                  <a:pt x="473" y="647"/>
                </a:cubicBezTo>
                <a:cubicBezTo>
                  <a:pt x="474" y="645"/>
                  <a:pt x="472" y="644"/>
                  <a:pt x="471" y="644"/>
                </a:cubicBezTo>
                <a:cubicBezTo>
                  <a:pt x="469" y="644"/>
                  <a:pt x="466" y="643"/>
                  <a:pt x="468" y="641"/>
                </a:cubicBezTo>
                <a:cubicBezTo>
                  <a:pt x="469" y="640"/>
                  <a:pt x="469" y="641"/>
                  <a:pt x="469" y="641"/>
                </a:cubicBezTo>
                <a:cubicBezTo>
                  <a:pt x="470" y="641"/>
                  <a:pt x="470" y="642"/>
                  <a:pt x="471" y="642"/>
                </a:cubicBezTo>
                <a:cubicBezTo>
                  <a:pt x="473" y="641"/>
                  <a:pt x="474" y="642"/>
                  <a:pt x="476" y="643"/>
                </a:cubicBezTo>
                <a:cubicBezTo>
                  <a:pt x="478" y="644"/>
                  <a:pt x="478" y="643"/>
                  <a:pt x="478" y="643"/>
                </a:cubicBezTo>
                <a:cubicBezTo>
                  <a:pt x="478" y="643"/>
                  <a:pt x="479" y="643"/>
                  <a:pt x="480" y="643"/>
                </a:cubicBezTo>
                <a:cubicBezTo>
                  <a:pt x="482" y="643"/>
                  <a:pt x="484" y="644"/>
                  <a:pt x="486" y="642"/>
                </a:cubicBezTo>
                <a:cubicBezTo>
                  <a:pt x="488" y="641"/>
                  <a:pt x="489" y="638"/>
                  <a:pt x="491" y="636"/>
                </a:cubicBezTo>
                <a:cubicBezTo>
                  <a:pt x="494" y="634"/>
                  <a:pt x="493" y="633"/>
                  <a:pt x="495" y="631"/>
                </a:cubicBezTo>
                <a:cubicBezTo>
                  <a:pt x="496" y="629"/>
                  <a:pt x="495" y="628"/>
                  <a:pt x="497" y="626"/>
                </a:cubicBezTo>
                <a:cubicBezTo>
                  <a:pt x="499" y="624"/>
                  <a:pt x="496" y="623"/>
                  <a:pt x="499" y="621"/>
                </a:cubicBezTo>
                <a:cubicBezTo>
                  <a:pt x="502" y="620"/>
                  <a:pt x="501" y="622"/>
                  <a:pt x="499" y="625"/>
                </a:cubicBezTo>
                <a:cubicBezTo>
                  <a:pt x="497" y="628"/>
                  <a:pt x="497" y="629"/>
                  <a:pt x="499" y="627"/>
                </a:cubicBezTo>
                <a:cubicBezTo>
                  <a:pt x="502" y="625"/>
                  <a:pt x="503" y="622"/>
                  <a:pt x="505" y="618"/>
                </a:cubicBezTo>
                <a:cubicBezTo>
                  <a:pt x="507" y="615"/>
                  <a:pt x="508" y="614"/>
                  <a:pt x="509" y="614"/>
                </a:cubicBezTo>
                <a:cubicBezTo>
                  <a:pt x="511" y="614"/>
                  <a:pt x="511" y="610"/>
                  <a:pt x="510" y="608"/>
                </a:cubicBezTo>
                <a:cubicBezTo>
                  <a:pt x="510" y="605"/>
                  <a:pt x="509" y="603"/>
                  <a:pt x="510" y="601"/>
                </a:cubicBezTo>
                <a:cubicBezTo>
                  <a:pt x="511" y="600"/>
                  <a:pt x="510" y="598"/>
                  <a:pt x="512" y="598"/>
                </a:cubicBezTo>
                <a:cubicBezTo>
                  <a:pt x="513" y="598"/>
                  <a:pt x="515" y="596"/>
                  <a:pt x="517" y="594"/>
                </a:cubicBezTo>
                <a:cubicBezTo>
                  <a:pt x="519" y="592"/>
                  <a:pt x="521" y="592"/>
                  <a:pt x="523" y="592"/>
                </a:cubicBezTo>
                <a:cubicBezTo>
                  <a:pt x="525" y="592"/>
                  <a:pt x="524" y="591"/>
                  <a:pt x="525" y="590"/>
                </a:cubicBezTo>
                <a:cubicBezTo>
                  <a:pt x="526" y="590"/>
                  <a:pt x="527" y="589"/>
                  <a:pt x="528" y="588"/>
                </a:cubicBezTo>
                <a:cubicBezTo>
                  <a:pt x="529" y="587"/>
                  <a:pt x="533" y="588"/>
                  <a:pt x="535" y="588"/>
                </a:cubicBezTo>
                <a:cubicBezTo>
                  <a:pt x="538" y="588"/>
                  <a:pt x="539" y="588"/>
                  <a:pt x="539" y="587"/>
                </a:cubicBezTo>
                <a:cubicBezTo>
                  <a:pt x="539" y="585"/>
                  <a:pt x="540" y="584"/>
                  <a:pt x="542" y="584"/>
                </a:cubicBezTo>
                <a:cubicBezTo>
                  <a:pt x="543" y="584"/>
                  <a:pt x="543" y="584"/>
                  <a:pt x="543" y="582"/>
                </a:cubicBezTo>
                <a:cubicBezTo>
                  <a:pt x="543" y="580"/>
                  <a:pt x="544" y="579"/>
                  <a:pt x="545" y="578"/>
                </a:cubicBezTo>
                <a:cubicBezTo>
                  <a:pt x="546" y="577"/>
                  <a:pt x="546" y="575"/>
                  <a:pt x="547" y="574"/>
                </a:cubicBezTo>
                <a:cubicBezTo>
                  <a:pt x="547" y="573"/>
                  <a:pt x="548" y="574"/>
                  <a:pt x="548" y="572"/>
                </a:cubicBezTo>
                <a:cubicBezTo>
                  <a:pt x="548" y="570"/>
                  <a:pt x="549" y="568"/>
                  <a:pt x="549" y="567"/>
                </a:cubicBezTo>
                <a:cubicBezTo>
                  <a:pt x="549" y="565"/>
                  <a:pt x="551" y="565"/>
                  <a:pt x="551" y="564"/>
                </a:cubicBezTo>
                <a:cubicBezTo>
                  <a:pt x="552" y="563"/>
                  <a:pt x="551" y="562"/>
                  <a:pt x="552" y="559"/>
                </a:cubicBezTo>
                <a:cubicBezTo>
                  <a:pt x="553" y="556"/>
                  <a:pt x="552" y="554"/>
                  <a:pt x="552" y="551"/>
                </a:cubicBezTo>
                <a:cubicBezTo>
                  <a:pt x="552" y="548"/>
                  <a:pt x="552" y="546"/>
                  <a:pt x="553" y="545"/>
                </a:cubicBezTo>
                <a:cubicBezTo>
                  <a:pt x="554" y="544"/>
                  <a:pt x="553" y="543"/>
                  <a:pt x="552" y="543"/>
                </a:cubicBezTo>
                <a:cubicBezTo>
                  <a:pt x="552" y="543"/>
                  <a:pt x="552" y="542"/>
                  <a:pt x="553" y="542"/>
                </a:cubicBezTo>
                <a:cubicBezTo>
                  <a:pt x="554" y="542"/>
                  <a:pt x="555" y="543"/>
                  <a:pt x="556" y="543"/>
                </a:cubicBezTo>
                <a:cubicBezTo>
                  <a:pt x="557" y="542"/>
                  <a:pt x="558" y="539"/>
                  <a:pt x="559" y="536"/>
                </a:cubicBezTo>
                <a:cubicBezTo>
                  <a:pt x="560" y="533"/>
                  <a:pt x="562" y="533"/>
                  <a:pt x="563" y="533"/>
                </a:cubicBezTo>
                <a:cubicBezTo>
                  <a:pt x="565" y="532"/>
                  <a:pt x="567" y="529"/>
                  <a:pt x="569" y="524"/>
                </a:cubicBezTo>
                <a:cubicBezTo>
                  <a:pt x="571" y="520"/>
                  <a:pt x="569" y="515"/>
                  <a:pt x="568" y="512"/>
                </a:cubicBezTo>
                <a:cubicBezTo>
                  <a:pt x="568" y="509"/>
                  <a:pt x="566" y="510"/>
                  <a:pt x="565" y="510"/>
                </a:cubicBezTo>
                <a:moveTo>
                  <a:pt x="386" y="285"/>
                </a:moveTo>
                <a:cubicBezTo>
                  <a:pt x="387" y="286"/>
                  <a:pt x="388" y="285"/>
                  <a:pt x="389" y="285"/>
                </a:cubicBezTo>
                <a:cubicBezTo>
                  <a:pt x="390" y="285"/>
                  <a:pt x="391" y="284"/>
                  <a:pt x="392" y="285"/>
                </a:cubicBezTo>
                <a:cubicBezTo>
                  <a:pt x="393" y="288"/>
                  <a:pt x="388" y="289"/>
                  <a:pt x="384" y="289"/>
                </a:cubicBezTo>
                <a:cubicBezTo>
                  <a:pt x="379" y="290"/>
                  <a:pt x="378" y="291"/>
                  <a:pt x="377" y="289"/>
                </a:cubicBezTo>
                <a:cubicBezTo>
                  <a:pt x="376" y="287"/>
                  <a:pt x="383" y="285"/>
                  <a:pt x="386" y="285"/>
                </a:cubicBezTo>
                <a:moveTo>
                  <a:pt x="379" y="292"/>
                </a:moveTo>
                <a:cubicBezTo>
                  <a:pt x="380" y="293"/>
                  <a:pt x="373" y="297"/>
                  <a:pt x="369" y="298"/>
                </a:cubicBezTo>
                <a:cubicBezTo>
                  <a:pt x="366" y="300"/>
                  <a:pt x="361" y="299"/>
                  <a:pt x="361" y="297"/>
                </a:cubicBezTo>
                <a:cubicBezTo>
                  <a:pt x="361" y="294"/>
                  <a:pt x="364" y="294"/>
                  <a:pt x="364" y="296"/>
                </a:cubicBezTo>
                <a:cubicBezTo>
                  <a:pt x="365" y="296"/>
                  <a:pt x="366" y="295"/>
                  <a:pt x="367" y="294"/>
                </a:cubicBezTo>
                <a:cubicBezTo>
                  <a:pt x="369" y="293"/>
                  <a:pt x="370" y="292"/>
                  <a:pt x="371" y="292"/>
                </a:cubicBezTo>
                <a:cubicBezTo>
                  <a:pt x="374" y="293"/>
                  <a:pt x="375" y="294"/>
                  <a:pt x="377" y="293"/>
                </a:cubicBezTo>
                <a:cubicBezTo>
                  <a:pt x="379" y="292"/>
                  <a:pt x="379" y="291"/>
                  <a:pt x="379" y="292"/>
                </a:cubicBezTo>
                <a:moveTo>
                  <a:pt x="359" y="274"/>
                </a:moveTo>
                <a:cubicBezTo>
                  <a:pt x="359" y="273"/>
                  <a:pt x="363" y="274"/>
                  <a:pt x="366" y="275"/>
                </a:cubicBezTo>
                <a:cubicBezTo>
                  <a:pt x="367" y="275"/>
                  <a:pt x="368" y="275"/>
                  <a:pt x="369" y="275"/>
                </a:cubicBezTo>
                <a:cubicBezTo>
                  <a:pt x="371" y="275"/>
                  <a:pt x="373" y="275"/>
                  <a:pt x="374" y="277"/>
                </a:cubicBezTo>
                <a:cubicBezTo>
                  <a:pt x="375" y="280"/>
                  <a:pt x="378" y="283"/>
                  <a:pt x="375" y="283"/>
                </a:cubicBezTo>
                <a:cubicBezTo>
                  <a:pt x="374" y="283"/>
                  <a:pt x="373" y="282"/>
                  <a:pt x="372" y="282"/>
                </a:cubicBezTo>
                <a:cubicBezTo>
                  <a:pt x="371" y="281"/>
                  <a:pt x="370" y="280"/>
                  <a:pt x="370" y="281"/>
                </a:cubicBezTo>
                <a:cubicBezTo>
                  <a:pt x="370" y="283"/>
                  <a:pt x="368" y="282"/>
                  <a:pt x="368" y="285"/>
                </a:cubicBezTo>
                <a:cubicBezTo>
                  <a:pt x="368" y="288"/>
                  <a:pt x="366" y="292"/>
                  <a:pt x="365" y="292"/>
                </a:cubicBezTo>
                <a:cubicBezTo>
                  <a:pt x="364" y="292"/>
                  <a:pt x="366" y="287"/>
                  <a:pt x="364" y="286"/>
                </a:cubicBezTo>
                <a:cubicBezTo>
                  <a:pt x="363" y="286"/>
                  <a:pt x="362" y="287"/>
                  <a:pt x="361" y="287"/>
                </a:cubicBezTo>
                <a:cubicBezTo>
                  <a:pt x="360" y="288"/>
                  <a:pt x="359" y="289"/>
                  <a:pt x="359" y="287"/>
                </a:cubicBezTo>
                <a:cubicBezTo>
                  <a:pt x="360" y="285"/>
                  <a:pt x="363" y="283"/>
                  <a:pt x="361" y="279"/>
                </a:cubicBezTo>
                <a:cubicBezTo>
                  <a:pt x="359" y="276"/>
                  <a:pt x="355" y="276"/>
                  <a:pt x="354" y="279"/>
                </a:cubicBezTo>
                <a:cubicBezTo>
                  <a:pt x="353" y="281"/>
                  <a:pt x="351" y="280"/>
                  <a:pt x="350" y="282"/>
                </a:cubicBezTo>
                <a:cubicBezTo>
                  <a:pt x="349" y="284"/>
                  <a:pt x="348" y="288"/>
                  <a:pt x="349" y="291"/>
                </a:cubicBezTo>
                <a:cubicBezTo>
                  <a:pt x="350" y="294"/>
                  <a:pt x="349" y="295"/>
                  <a:pt x="346" y="297"/>
                </a:cubicBezTo>
                <a:cubicBezTo>
                  <a:pt x="343" y="299"/>
                  <a:pt x="341" y="294"/>
                  <a:pt x="343" y="289"/>
                </a:cubicBezTo>
                <a:cubicBezTo>
                  <a:pt x="343" y="285"/>
                  <a:pt x="345" y="282"/>
                  <a:pt x="344" y="282"/>
                </a:cubicBezTo>
                <a:cubicBezTo>
                  <a:pt x="342" y="282"/>
                  <a:pt x="346" y="277"/>
                  <a:pt x="350" y="276"/>
                </a:cubicBezTo>
                <a:cubicBezTo>
                  <a:pt x="354" y="275"/>
                  <a:pt x="359" y="276"/>
                  <a:pt x="359" y="274"/>
                </a:cubicBezTo>
                <a:moveTo>
                  <a:pt x="333" y="265"/>
                </a:moveTo>
                <a:cubicBezTo>
                  <a:pt x="336" y="266"/>
                  <a:pt x="338" y="259"/>
                  <a:pt x="341" y="259"/>
                </a:cubicBezTo>
                <a:cubicBezTo>
                  <a:pt x="343" y="259"/>
                  <a:pt x="350" y="260"/>
                  <a:pt x="350" y="263"/>
                </a:cubicBezTo>
                <a:cubicBezTo>
                  <a:pt x="350" y="266"/>
                  <a:pt x="354" y="263"/>
                  <a:pt x="354" y="266"/>
                </a:cubicBezTo>
                <a:cubicBezTo>
                  <a:pt x="355" y="269"/>
                  <a:pt x="358" y="272"/>
                  <a:pt x="356" y="273"/>
                </a:cubicBezTo>
                <a:cubicBezTo>
                  <a:pt x="355" y="274"/>
                  <a:pt x="355" y="271"/>
                  <a:pt x="352" y="271"/>
                </a:cubicBezTo>
                <a:cubicBezTo>
                  <a:pt x="350" y="271"/>
                  <a:pt x="347" y="274"/>
                  <a:pt x="344" y="273"/>
                </a:cubicBezTo>
                <a:cubicBezTo>
                  <a:pt x="342" y="272"/>
                  <a:pt x="343" y="270"/>
                  <a:pt x="341" y="270"/>
                </a:cubicBezTo>
                <a:cubicBezTo>
                  <a:pt x="339" y="270"/>
                  <a:pt x="343" y="266"/>
                  <a:pt x="340" y="268"/>
                </a:cubicBezTo>
                <a:cubicBezTo>
                  <a:pt x="337" y="270"/>
                  <a:pt x="332" y="274"/>
                  <a:pt x="330" y="272"/>
                </a:cubicBezTo>
                <a:cubicBezTo>
                  <a:pt x="329" y="271"/>
                  <a:pt x="328" y="271"/>
                  <a:pt x="327" y="271"/>
                </a:cubicBezTo>
                <a:cubicBezTo>
                  <a:pt x="326" y="271"/>
                  <a:pt x="325" y="272"/>
                  <a:pt x="325" y="271"/>
                </a:cubicBezTo>
                <a:cubicBezTo>
                  <a:pt x="323" y="269"/>
                  <a:pt x="330" y="265"/>
                  <a:pt x="333" y="265"/>
                </a:cubicBezTo>
                <a:moveTo>
                  <a:pt x="216" y="152"/>
                </a:moveTo>
                <a:cubicBezTo>
                  <a:pt x="213" y="155"/>
                  <a:pt x="212" y="156"/>
                  <a:pt x="210" y="155"/>
                </a:cubicBezTo>
                <a:cubicBezTo>
                  <a:pt x="207" y="155"/>
                  <a:pt x="206" y="156"/>
                  <a:pt x="207" y="157"/>
                </a:cubicBezTo>
                <a:cubicBezTo>
                  <a:pt x="208" y="158"/>
                  <a:pt x="208" y="159"/>
                  <a:pt x="206" y="159"/>
                </a:cubicBezTo>
                <a:cubicBezTo>
                  <a:pt x="203" y="160"/>
                  <a:pt x="201" y="162"/>
                  <a:pt x="200" y="161"/>
                </a:cubicBezTo>
                <a:cubicBezTo>
                  <a:pt x="199" y="161"/>
                  <a:pt x="205" y="157"/>
                  <a:pt x="203" y="156"/>
                </a:cubicBezTo>
                <a:cubicBezTo>
                  <a:pt x="202" y="155"/>
                  <a:pt x="198" y="158"/>
                  <a:pt x="198" y="159"/>
                </a:cubicBezTo>
                <a:cubicBezTo>
                  <a:pt x="198" y="161"/>
                  <a:pt x="196" y="161"/>
                  <a:pt x="194" y="161"/>
                </a:cubicBezTo>
                <a:cubicBezTo>
                  <a:pt x="193" y="161"/>
                  <a:pt x="191" y="159"/>
                  <a:pt x="193" y="159"/>
                </a:cubicBezTo>
                <a:cubicBezTo>
                  <a:pt x="194" y="159"/>
                  <a:pt x="193" y="157"/>
                  <a:pt x="195" y="157"/>
                </a:cubicBezTo>
                <a:cubicBezTo>
                  <a:pt x="197" y="156"/>
                  <a:pt x="195" y="155"/>
                  <a:pt x="195" y="154"/>
                </a:cubicBezTo>
                <a:cubicBezTo>
                  <a:pt x="195" y="154"/>
                  <a:pt x="196" y="154"/>
                  <a:pt x="197" y="154"/>
                </a:cubicBezTo>
                <a:cubicBezTo>
                  <a:pt x="199" y="154"/>
                  <a:pt x="200" y="154"/>
                  <a:pt x="200" y="153"/>
                </a:cubicBezTo>
                <a:cubicBezTo>
                  <a:pt x="200" y="152"/>
                  <a:pt x="196" y="150"/>
                  <a:pt x="195" y="151"/>
                </a:cubicBezTo>
                <a:cubicBezTo>
                  <a:pt x="193" y="152"/>
                  <a:pt x="190" y="154"/>
                  <a:pt x="186" y="153"/>
                </a:cubicBezTo>
                <a:cubicBezTo>
                  <a:pt x="185" y="152"/>
                  <a:pt x="196" y="151"/>
                  <a:pt x="198" y="149"/>
                </a:cubicBezTo>
                <a:cubicBezTo>
                  <a:pt x="199" y="148"/>
                  <a:pt x="207" y="146"/>
                  <a:pt x="208" y="147"/>
                </a:cubicBezTo>
                <a:cubicBezTo>
                  <a:pt x="209" y="149"/>
                  <a:pt x="204" y="150"/>
                  <a:pt x="206" y="151"/>
                </a:cubicBezTo>
                <a:cubicBezTo>
                  <a:pt x="208" y="153"/>
                  <a:pt x="212" y="152"/>
                  <a:pt x="213" y="150"/>
                </a:cubicBezTo>
                <a:cubicBezTo>
                  <a:pt x="214" y="149"/>
                  <a:pt x="218" y="149"/>
                  <a:pt x="216" y="152"/>
                </a:cubicBezTo>
                <a:moveTo>
                  <a:pt x="239" y="182"/>
                </a:moveTo>
                <a:cubicBezTo>
                  <a:pt x="236" y="185"/>
                  <a:pt x="237" y="184"/>
                  <a:pt x="234" y="185"/>
                </a:cubicBezTo>
                <a:cubicBezTo>
                  <a:pt x="232" y="185"/>
                  <a:pt x="234" y="188"/>
                  <a:pt x="231" y="188"/>
                </a:cubicBezTo>
                <a:cubicBezTo>
                  <a:pt x="227" y="188"/>
                  <a:pt x="220" y="188"/>
                  <a:pt x="219" y="187"/>
                </a:cubicBezTo>
                <a:cubicBezTo>
                  <a:pt x="219" y="186"/>
                  <a:pt x="223" y="187"/>
                  <a:pt x="223" y="185"/>
                </a:cubicBezTo>
                <a:cubicBezTo>
                  <a:pt x="224" y="184"/>
                  <a:pt x="225" y="182"/>
                  <a:pt x="227" y="182"/>
                </a:cubicBezTo>
                <a:cubicBezTo>
                  <a:pt x="229" y="182"/>
                  <a:pt x="228" y="179"/>
                  <a:pt x="225" y="178"/>
                </a:cubicBezTo>
                <a:cubicBezTo>
                  <a:pt x="222" y="176"/>
                  <a:pt x="230" y="175"/>
                  <a:pt x="232" y="178"/>
                </a:cubicBezTo>
                <a:cubicBezTo>
                  <a:pt x="233" y="180"/>
                  <a:pt x="236" y="182"/>
                  <a:pt x="238" y="180"/>
                </a:cubicBezTo>
                <a:cubicBezTo>
                  <a:pt x="240" y="179"/>
                  <a:pt x="250" y="174"/>
                  <a:pt x="250" y="176"/>
                </a:cubicBezTo>
                <a:cubicBezTo>
                  <a:pt x="250" y="178"/>
                  <a:pt x="242" y="180"/>
                  <a:pt x="239" y="182"/>
                </a:cubicBezTo>
                <a:moveTo>
                  <a:pt x="295" y="234"/>
                </a:moveTo>
                <a:cubicBezTo>
                  <a:pt x="295" y="231"/>
                  <a:pt x="299" y="230"/>
                  <a:pt x="300" y="232"/>
                </a:cubicBezTo>
                <a:cubicBezTo>
                  <a:pt x="302" y="234"/>
                  <a:pt x="304" y="242"/>
                  <a:pt x="305" y="244"/>
                </a:cubicBezTo>
                <a:cubicBezTo>
                  <a:pt x="307" y="247"/>
                  <a:pt x="307" y="251"/>
                  <a:pt x="305" y="251"/>
                </a:cubicBezTo>
                <a:cubicBezTo>
                  <a:pt x="303" y="251"/>
                  <a:pt x="305" y="245"/>
                  <a:pt x="301" y="243"/>
                </a:cubicBezTo>
                <a:cubicBezTo>
                  <a:pt x="297" y="241"/>
                  <a:pt x="295" y="236"/>
                  <a:pt x="295" y="234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矩形标注 7"/>
          <p:cNvSpPr/>
          <p:nvPr/>
        </p:nvSpPr>
        <p:spPr>
          <a:xfrm>
            <a:off x="8513763" y="1858963"/>
            <a:ext cx="1089025" cy="596900"/>
          </a:xfrm>
          <a:prstGeom prst="wedgeRectCallout">
            <a:avLst>
              <a:gd name="adj1" fmla="val -79389"/>
              <a:gd name="adj2" fmla="val -902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文本框 6"/>
          <p:cNvSpPr txBox="1">
            <a:spLocks noChangeArrowheads="1"/>
          </p:cNvSpPr>
          <p:nvPr/>
        </p:nvSpPr>
        <p:spPr bwMode="auto">
          <a:xfrm>
            <a:off x="8556625" y="1897063"/>
            <a:ext cx="9731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0" name="矩形标注 9"/>
          <p:cNvSpPr/>
          <p:nvPr/>
        </p:nvSpPr>
        <p:spPr>
          <a:xfrm>
            <a:off x="8629650" y="3297238"/>
            <a:ext cx="1728788" cy="596900"/>
          </a:xfrm>
          <a:prstGeom prst="wedgeRectCallout">
            <a:avLst>
              <a:gd name="adj1" fmla="val -66466"/>
              <a:gd name="adj2" fmla="val -902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文本框 8"/>
          <p:cNvSpPr txBox="1">
            <a:spLocks noChangeArrowheads="1"/>
          </p:cNvSpPr>
          <p:nvPr/>
        </p:nvSpPr>
        <p:spPr bwMode="auto">
          <a:xfrm>
            <a:off x="8686800" y="3333750"/>
            <a:ext cx="16144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2" name="矩形标注 11"/>
          <p:cNvSpPr/>
          <p:nvPr/>
        </p:nvSpPr>
        <p:spPr>
          <a:xfrm>
            <a:off x="6751638" y="2759075"/>
            <a:ext cx="1146175" cy="992188"/>
          </a:xfrm>
          <a:prstGeom prst="wedgeRectCallout">
            <a:avLst>
              <a:gd name="adj1" fmla="val -79389"/>
              <a:gd name="adj2" fmla="val -902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文本框 10"/>
          <p:cNvSpPr txBox="1">
            <a:spLocks noChangeArrowheads="1"/>
          </p:cNvSpPr>
          <p:nvPr/>
        </p:nvSpPr>
        <p:spPr bwMode="auto">
          <a:xfrm>
            <a:off x="6808788" y="2781300"/>
            <a:ext cx="1030287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4" name="矩形标注 13"/>
          <p:cNvSpPr/>
          <p:nvPr/>
        </p:nvSpPr>
        <p:spPr>
          <a:xfrm flipH="1">
            <a:off x="3152775" y="3057525"/>
            <a:ext cx="1270000" cy="768350"/>
          </a:xfrm>
          <a:prstGeom prst="wedgeRectCallout">
            <a:avLst>
              <a:gd name="adj1" fmla="val -79389"/>
              <a:gd name="adj2" fmla="val -902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3182938" y="3025775"/>
            <a:ext cx="12112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6" name="矩形标注 15"/>
          <p:cNvSpPr/>
          <p:nvPr/>
        </p:nvSpPr>
        <p:spPr>
          <a:xfrm flipH="1">
            <a:off x="1979613" y="1468438"/>
            <a:ext cx="1268412" cy="768350"/>
          </a:xfrm>
          <a:prstGeom prst="wedgeRectCallout">
            <a:avLst>
              <a:gd name="adj1" fmla="val -79389"/>
              <a:gd name="adj2" fmla="val -902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文本框 14"/>
          <p:cNvSpPr txBox="1">
            <a:spLocks noChangeArrowheads="1"/>
          </p:cNvSpPr>
          <p:nvPr/>
        </p:nvSpPr>
        <p:spPr bwMode="auto">
          <a:xfrm>
            <a:off x="2008188" y="1436688"/>
            <a:ext cx="12112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8" name="矩形 132"/>
          <p:cNvSpPr>
            <a:spLocks noChangeArrowheads="1"/>
          </p:cNvSpPr>
          <p:nvPr/>
        </p:nvSpPr>
        <p:spPr bwMode="auto">
          <a:xfrm>
            <a:off x="1131888" y="4560888"/>
            <a:ext cx="2646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cxnSp>
        <p:nvCxnSpPr>
          <p:cNvPr id="19" name="直接连接符 18"/>
          <p:cNvCxnSpPr/>
          <p:nvPr/>
        </p:nvCxnSpPr>
        <p:spPr>
          <a:xfrm>
            <a:off x="1192213" y="5038725"/>
            <a:ext cx="25257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44"/>
          <p:cNvSpPr>
            <a:spLocks noChangeArrowheads="1"/>
          </p:cNvSpPr>
          <p:nvPr/>
        </p:nvSpPr>
        <p:spPr bwMode="auto">
          <a:xfrm>
            <a:off x="1192213" y="5105400"/>
            <a:ext cx="98377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rgbClr val="4E4E4E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21" name="MH_Number_1"/>
          <p:cNvSpPr/>
          <p:nvPr>
            <p:custDataLst>
              <p:tags r:id="rId1"/>
            </p:custDataLst>
          </p:nvPr>
        </p:nvSpPr>
        <p:spPr>
          <a:xfrm>
            <a:off x="135000" y="111710"/>
            <a:ext cx="498951" cy="498614"/>
          </a:xfrm>
          <a:prstGeom prst="rect">
            <a:avLst/>
          </a:prstGeom>
          <a:noFill/>
          <a:ln>
            <a:solidFill>
              <a:srgbClr val="3E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03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MH_Entry_1"/>
          <p:cNvSpPr/>
          <p:nvPr>
            <p:custDataLst>
              <p:tags r:id="rId2"/>
            </p:custDataLst>
          </p:nvPr>
        </p:nvSpPr>
        <p:spPr>
          <a:xfrm>
            <a:off x="691101" y="111710"/>
            <a:ext cx="2977009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业绩营收对比报告</a:t>
            </a:r>
          </a:p>
        </p:txBody>
      </p:sp>
      <p:cxnSp>
        <p:nvCxnSpPr>
          <p:cNvPr id="23" name="直接连接符 22"/>
          <p:cNvCxnSpPr/>
          <p:nvPr/>
        </p:nvCxnSpPr>
        <p:spPr>
          <a:xfrm>
            <a:off x="802465" y="610324"/>
            <a:ext cx="2665949" cy="0"/>
          </a:xfrm>
          <a:prstGeom prst="line">
            <a:avLst/>
          </a:prstGeom>
          <a:ln>
            <a:solidFill>
              <a:srgbClr val="3E4F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32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4F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309654" y="3688082"/>
            <a:ext cx="7882346" cy="988590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228960" y="3661409"/>
            <a:ext cx="6335194" cy="1060346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5400" spc="200">
                <a:solidFill>
                  <a:srgbClr val="1D202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年底工作计划呈报</a:t>
            </a:r>
          </a:p>
        </p:txBody>
      </p:sp>
      <p:sp>
        <p:nvSpPr>
          <p:cNvPr id="5" name="MH_Number_1"/>
          <p:cNvSpPr/>
          <p:nvPr>
            <p:custDataLst>
              <p:tags r:id="rId2"/>
            </p:custDataLst>
          </p:nvPr>
        </p:nvSpPr>
        <p:spPr>
          <a:xfrm>
            <a:off x="1944755" y="1354708"/>
            <a:ext cx="2306355" cy="2304797"/>
          </a:xfrm>
          <a:prstGeom prst="rect">
            <a:avLst/>
          </a:prstGeom>
          <a:noFill/>
          <a:ln>
            <a:solidFill>
              <a:srgbClr val="C0CA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15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04</a:t>
            </a:r>
            <a:endParaRPr lang="zh-CN" altLang="en-US" sz="115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5404595"/>
            <a:ext cx="121920" cy="1468358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2070080" y="0"/>
            <a:ext cx="121920" cy="1468358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68355" y="5404596"/>
            <a:ext cx="417445" cy="400636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85800" y="5938456"/>
            <a:ext cx="417445" cy="400636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1090126" y="533862"/>
            <a:ext cx="417445" cy="400636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507571" y="1067722"/>
            <a:ext cx="417445" cy="400636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7150" y="47625"/>
            <a:ext cx="12068176" cy="6762750"/>
          </a:xfrm>
          <a:prstGeom prst="rect">
            <a:avLst/>
          </a:prstGeom>
          <a:noFill/>
          <a:ln>
            <a:solidFill>
              <a:srgbClr val="3A3A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51" name="MH_Number_1"/>
          <p:cNvSpPr/>
          <p:nvPr>
            <p:custDataLst>
              <p:tags r:id="rId1"/>
            </p:custDataLst>
          </p:nvPr>
        </p:nvSpPr>
        <p:spPr>
          <a:xfrm>
            <a:off x="135000" y="111710"/>
            <a:ext cx="498951" cy="498614"/>
          </a:xfrm>
          <a:prstGeom prst="rect">
            <a:avLst/>
          </a:prstGeom>
          <a:noFill/>
          <a:ln>
            <a:solidFill>
              <a:srgbClr val="3E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04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2" name="MH_Entry_1"/>
          <p:cNvSpPr/>
          <p:nvPr>
            <p:custDataLst>
              <p:tags r:id="rId2"/>
            </p:custDataLst>
          </p:nvPr>
        </p:nvSpPr>
        <p:spPr>
          <a:xfrm>
            <a:off x="691101" y="111710"/>
            <a:ext cx="2977009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年底工作计划呈报</a:t>
            </a:r>
          </a:p>
        </p:txBody>
      </p:sp>
      <p:cxnSp>
        <p:nvCxnSpPr>
          <p:cNvPr id="53" name="直接连接符 52"/>
          <p:cNvCxnSpPr/>
          <p:nvPr/>
        </p:nvCxnSpPr>
        <p:spPr>
          <a:xfrm>
            <a:off x="802465" y="610324"/>
            <a:ext cx="2665949" cy="0"/>
          </a:xfrm>
          <a:prstGeom prst="line">
            <a:avLst/>
          </a:prstGeom>
          <a:ln>
            <a:solidFill>
              <a:srgbClr val="3E4F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L 形 53"/>
          <p:cNvSpPr/>
          <p:nvPr/>
        </p:nvSpPr>
        <p:spPr>
          <a:xfrm rot="13509573">
            <a:off x="3644900" y="2328863"/>
            <a:ext cx="674688" cy="665162"/>
          </a:xfrm>
          <a:prstGeom prst="corner">
            <a:avLst>
              <a:gd name="adj1" fmla="val 33246"/>
              <a:gd name="adj2" fmla="val 3024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5" name="L 形 54"/>
          <p:cNvSpPr/>
          <p:nvPr/>
        </p:nvSpPr>
        <p:spPr>
          <a:xfrm rot="13509573">
            <a:off x="7721600" y="2328863"/>
            <a:ext cx="674688" cy="665162"/>
          </a:xfrm>
          <a:prstGeom prst="corner">
            <a:avLst>
              <a:gd name="adj1" fmla="val 33246"/>
              <a:gd name="adj2" fmla="val 3024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6" name="六边形 55"/>
          <p:cNvSpPr/>
          <p:nvPr/>
        </p:nvSpPr>
        <p:spPr bwMode="auto">
          <a:xfrm>
            <a:off x="1028700" y="1676400"/>
            <a:ext cx="2282825" cy="197008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57" name="KSO_Shape"/>
          <p:cNvSpPr/>
          <p:nvPr/>
        </p:nvSpPr>
        <p:spPr bwMode="auto">
          <a:xfrm>
            <a:off x="1709738" y="1849438"/>
            <a:ext cx="906462" cy="1011237"/>
          </a:xfrm>
          <a:custGeom>
            <a:avLst/>
            <a:gdLst>
              <a:gd name="T0" fmla="*/ 527033 w 2960688"/>
              <a:gd name="T1" fmla="*/ 1877159 h 3298826"/>
              <a:gd name="T2" fmla="*/ 409443 w 2960688"/>
              <a:gd name="T3" fmla="*/ 2000501 h 3298826"/>
              <a:gd name="T4" fmla="*/ 411355 w 2960688"/>
              <a:gd name="T5" fmla="*/ 2233197 h 3298826"/>
              <a:gd name="T6" fmla="*/ 351125 w 2960688"/>
              <a:gd name="T7" fmla="*/ 2312034 h 3298826"/>
              <a:gd name="T8" fmla="*/ 273369 w 2960688"/>
              <a:gd name="T9" fmla="*/ 2124161 h 3298826"/>
              <a:gd name="T10" fmla="*/ 346027 w 2960688"/>
              <a:gd name="T11" fmla="*/ 1891464 h 3298826"/>
              <a:gd name="T12" fmla="*/ 896304 w 2960688"/>
              <a:gd name="T13" fmla="*/ 1785321 h 3298826"/>
              <a:gd name="T14" fmla="*/ 1068706 w 2960688"/>
              <a:gd name="T15" fmla="*/ 2016555 h 3298826"/>
              <a:gd name="T16" fmla="*/ 1068071 w 2960688"/>
              <a:gd name="T17" fmla="*/ 2228732 h 3298826"/>
              <a:gd name="T18" fmla="*/ 959169 w 2960688"/>
              <a:gd name="T19" fmla="*/ 2409781 h 3298826"/>
              <a:gd name="T20" fmla="*/ 713741 w 2960688"/>
              <a:gd name="T21" fmla="*/ 2518728 h 3298826"/>
              <a:gd name="T22" fmla="*/ 693421 w 2960688"/>
              <a:gd name="T23" fmla="*/ 1957476 h 3298826"/>
              <a:gd name="T24" fmla="*/ 640080 w 2960688"/>
              <a:gd name="T25" fmla="*/ 1634173 h 3298826"/>
              <a:gd name="T26" fmla="*/ 392430 w 2960688"/>
              <a:gd name="T27" fmla="*/ 1729423 h 3298826"/>
              <a:gd name="T28" fmla="*/ 232092 w 2960688"/>
              <a:gd name="T29" fmla="*/ 1935163 h 3298826"/>
              <a:gd name="T30" fmla="*/ 200025 w 2960688"/>
              <a:gd name="T31" fmla="*/ 2188846 h 3298826"/>
              <a:gd name="T32" fmla="*/ 307658 w 2960688"/>
              <a:gd name="T33" fmla="*/ 2432368 h 3298826"/>
              <a:gd name="T34" fmla="*/ 520065 w 2960688"/>
              <a:gd name="T35" fmla="*/ 2581276 h 3298826"/>
              <a:gd name="T36" fmla="*/ 775335 w 2960688"/>
              <a:gd name="T37" fmla="*/ 2601279 h 3298826"/>
              <a:gd name="T38" fmla="*/ 1014095 w 2960688"/>
              <a:gd name="T39" fmla="*/ 2481581 h 3298826"/>
              <a:gd name="T40" fmla="*/ 1151890 w 2960688"/>
              <a:gd name="T41" fmla="*/ 2263141 h 3298826"/>
              <a:gd name="T42" fmla="*/ 1159510 w 2960688"/>
              <a:gd name="T43" fmla="*/ 2006283 h 3298826"/>
              <a:gd name="T44" fmla="*/ 1027748 w 2960688"/>
              <a:gd name="T45" fmla="*/ 1773556 h 3298826"/>
              <a:gd name="T46" fmla="*/ 803275 w 2960688"/>
              <a:gd name="T47" fmla="*/ 1647190 h 3298826"/>
              <a:gd name="T48" fmla="*/ 1574800 w 2960688"/>
              <a:gd name="T49" fmla="*/ 2092842 h 3298826"/>
              <a:gd name="T50" fmla="*/ 2153920 w 2960688"/>
              <a:gd name="T51" fmla="*/ 1496357 h 3298826"/>
              <a:gd name="T52" fmla="*/ 2773363 w 2960688"/>
              <a:gd name="T53" fmla="*/ 1705761 h 3298826"/>
              <a:gd name="T54" fmla="*/ 2930208 w 2960688"/>
              <a:gd name="T55" fmla="*/ 2034463 h 3298826"/>
              <a:gd name="T56" fmla="*/ 2534285 w 2960688"/>
              <a:gd name="T57" fmla="*/ 2333022 h 3298826"/>
              <a:gd name="T58" fmla="*/ 2062798 w 2960688"/>
              <a:gd name="T59" fmla="*/ 2832102 h 3298826"/>
              <a:gd name="T60" fmla="*/ 1393825 w 2960688"/>
              <a:gd name="T61" fmla="*/ 2435503 h 3298826"/>
              <a:gd name="T62" fmla="*/ 1449705 w 2960688"/>
              <a:gd name="T63" fmla="*/ 1990995 h 3298826"/>
              <a:gd name="T64" fmla="*/ 1293813 w 2960688"/>
              <a:gd name="T65" fmla="*/ 1642623 h 3298826"/>
              <a:gd name="T66" fmla="*/ 818833 w 2960688"/>
              <a:gd name="T67" fmla="*/ 1450340 h 3298826"/>
              <a:gd name="T68" fmla="*/ 1141095 w 2960688"/>
              <a:gd name="T69" fmla="*/ 1611630 h 3298826"/>
              <a:gd name="T70" fmla="*/ 1340803 w 2960688"/>
              <a:gd name="T71" fmla="*/ 1927861 h 3298826"/>
              <a:gd name="T72" fmla="*/ 1348423 w 2960688"/>
              <a:gd name="T73" fmla="*/ 2284731 h 3298826"/>
              <a:gd name="T74" fmla="*/ 1223010 w 2960688"/>
              <a:gd name="T75" fmla="*/ 2541906 h 3298826"/>
              <a:gd name="T76" fmla="*/ 1473200 w 2960688"/>
              <a:gd name="T77" fmla="*/ 3188336 h 3298826"/>
              <a:gd name="T78" fmla="*/ 1409700 w 2960688"/>
              <a:gd name="T79" fmla="*/ 3287079 h 3298826"/>
              <a:gd name="T80" fmla="*/ 1293813 w 2960688"/>
              <a:gd name="T81" fmla="*/ 3278189 h 3298826"/>
              <a:gd name="T82" fmla="*/ 780415 w 2960688"/>
              <a:gd name="T83" fmla="*/ 2798129 h 3298826"/>
              <a:gd name="T84" fmla="*/ 485775 w 2960688"/>
              <a:gd name="T85" fmla="*/ 2775904 h 3298826"/>
              <a:gd name="T86" fmla="*/ 179387 w 2960688"/>
              <a:gd name="T87" fmla="*/ 2582863 h 3298826"/>
              <a:gd name="T88" fmla="*/ 11747 w 2960688"/>
              <a:gd name="T89" fmla="*/ 2248853 h 3298826"/>
              <a:gd name="T90" fmla="*/ 39687 w 2960688"/>
              <a:gd name="T91" fmla="*/ 1891666 h 3298826"/>
              <a:gd name="T92" fmla="*/ 248285 w 2960688"/>
              <a:gd name="T93" fmla="*/ 1593533 h 3298826"/>
              <a:gd name="T94" fmla="*/ 589598 w 2960688"/>
              <a:gd name="T95" fmla="*/ 1443356 h 3298826"/>
              <a:gd name="T96" fmla="*/ 2009571 w 2960688"/>
              <a:gd name="T97" fmla="*/ 44471 h 3298826"/>
              <a:gd name="T98" fmla="*/ 2211293 w 2960688"/>
              <a:gd name="T99" fmla="*/ 227752 h 3298826"/>
              <a:gd name="T100" fmla="*/ 2308501 w 2960688"/>
              <a:gd name="T101" fmla="*/ 511410 h 3298826"/>
              <a:gd name="T102" fmla="*/ 2385695 w 2960688"/>
              <a:gd name="T103" fmla="*/ 681985 h 3298826"/>
              <a:gd name="T104" fmla="*/ 2326608 w 2960688"/>
              <a:gd name="T105" fmla="*/ 854149 h 3298826"/>
              <a:gd name="T106" fmla="*/ 2142358 w 2960688"/>
              <a:gd name="T107" fmla="*/ 1198477 h 3298826"/>
              <a:gd name="T108" fmla="*/ 1940000 w 2960688"/>
              <a:gd name="T109" fmla="*/ 1360477 h 3298826"/>
              <a:gd name="T110" fmla="*/ 1698569 w 2960688"/>
              <a:gd name="T111" fmla="*/ 1367782 h 3298826"/>
              <a:gd name="T112" fmla="*/ 1505106 w 2960688"/>
              <a:gd name="T113" fmla="*/ 1235642 h 3298826"/>
              <a:gd name="T114" fmla="*/ 1298619 w 2960688"/>
              <a:gd name="T115" fmla="*/ 873208 h 3298826"/>
              <a:gd name="T116" fmla="*/ 1219200 w 2960688"/>
              <a:gd name="T117" fmla="*/ 700409 h 3298826"/>
              <a:gd name="T118" fmla="*/ 1306560 w 2960688"/>
              <a:gd name="T119" fmla="*/ 536504 h 3298826"/>
              <a:gd name="T120" fmla="*/ 1394873 w 2960688"/>
              <a:gd name="T121" fmla="*/ 248081 h 3298826"/>
              <a:gd name="T122" fmla="*/ 1587383 w 2960688"/>
              <a:gd name="T123" fmla="*/ 54953 h 3298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960688" h="3298826">
                <a:moveTo>
                  <a:pt x="472859" y="1797050"/>
                </a:moveTo>
                <a:lnTo>
                  <a:pt x="478276" y="1797050"/>
                </a:lnTo>
                <a:lnTo>
                  <a:pt x="483375" y="1797686"/>
                </a:lnTo>
                <a:lnTo>
                  <a:pt x="488792" y="1798640"/>
                </a:lnTo>
                <a:lnTo>
                  <a:pt x="493891" y="1800229"/>
                </a:lnTo>
                <a:lnTo>
                  <a:pt x="499309" y="1802454"/>
                </a:lnTo>
                <a:lnTo>
                  <a:pt x="503770" y="1804679"/>
                </a:lnTo>
                <a:lnTo>
                  <a:pt x="508550" y="1807858"/>
                </a:lnTo>
                <a:lnTo>
                  <a:pt x="512693" y="1811355"/>
                </a:lnTo>
                <a:lnTo>
                  <a:pt x="516836" y="1815170"/>
                </a:lnTo>
                <a:lnTo>
                  <a:pt x="520341" y="1819302"/>
                </a:lnTo>
                <a:lnTo>
                  <a:pt x="523846" y="1824071"/>
                </a:lnTo>
                <a:lnTo>
                  <a:pt x="526396" y="1829157"/>
                </a:lnTo>
                <a:lnTo>
                  <a:pt x="528945" y="1834561"/>
                </a:lnTo>
                <a:lnTo>
                  <a:pt x="530220" y="1839648"/>
                </a:lnTo>
                <a:lnTo>
                  <a:pt x="531495" y="1845370"/>
                </a:lnTo>
                <a:lnTo>
                  <a:pt x="531813" y="1850774"/>
                </a:lnTo>
                <a:lnTo>
                  <a:pt x="531813" y="1855860"/>
                </a:lnTo>
                <a:lnTo>
                  <a:pt x="531495" y="1861264"/>
                </a:lnTo>
                <a:lnTo>
                  <a:pt x="530220" y="1866668"/>
                </a:lnTo>
                <a:lnTo>
                  <a:pt x="528945" y="1871755"/>
                </a:lnTo>
                <a:lnTo>
                  <a:pt x="527033" y="1877159"/>
                </a:lnTo>
                <a:lnTo>
                  <a:pt x="524165" y="1881609"/>
                </a:lnTo>
                <a:lnTo>
                  <a:pt x="520978" y="1886378"/>
                </a:lnTo>
                <a:lnTo>
                  <a:pt x="517792" y="1890510"/>
                </a:lnTo>
                <a:lnTo>
                  <a:pt x="513968" y="1894643"/>
                </a:lnTo>
                <a:lnTo>
                  <a:pt x="509506" y="1898140"/>
                </a:lnTo>
                <a:lnTo>
                  <a:pt x="504726" y="1901636"/>
                </a:lnTo>
                <a:lnTo>
                  <a:pt x="495803" y="1907358"/>
                </a:lnTo>
                <a:lnTo>
                  <a:pt x="486880" y="1913080"/>
                </a:lnTo>
                <a:lnTo>
                  <a:pt x="478913" y="1918803"/>
                </a:lnTo>
                <a:lnTo>
                  <a:pt x="471265" y="1924842"/>
                </a:lnTo>
                <a:lnTo>
                  <a:pt x="463936" y="1931200"/>
                </a:lnTo>
                <a:lnTo>
                  <a:pt x="457244" y="1937240"/>
                </a:lnTo>
                <a:lnTo>
                  <a:pt x="450870" y="1943280"/>
                </a:lnTo>
                <a:lnTo>
                  <a:pt x="444815" y="1949320"/>
                </a:lnTo>
                <a:lnTo>
                  <a:pt x="439398" y="1955678"/>
                </a:lnTo>
                <a:lnTo>
                  <a:pt x="433980" y="1962036"/>
                </a:lnTo>
                <a:lnTo>
                  <a:pt x="429519" y="1968076"/>
                </a:lnTo>
                <a:lnTo>
                  <a:pt x="424739" y="1974751"/>
                </a:lnTo>
                <a:lnTo>
                  <a:pt x="420596" y="1980791"/>
                </a:lnTo>
                <a:lnTo>
                  <a:pt x="416453" y="1987467"/>
                </a:lnTo>
                <a:lnTo>
                  <a:pt x="412948" y="1993825"/>
                </a:lnTo>
                <a:lnTo>
                  <a:pt x="409443" y="2000501"/>
                </a:lnTo>
                <a:lnTo>
                  <a:pt x="406256" y="2006858"/>
                </a:lnTo>
                <a:lnTo>
                  <a:pt x="403388" y="2013534"/>
                </a:lnTo>
                <a:lnTo>
                  <a:pt x="400838" y="2019892"/>
                </a:lnTo>
                <a:lnTo>
                  <a:pt x="398608" y="2026886"/>
                </a:lnTo>
                <a:lnTo>
                  <a:pt x="394465" y="2039919"/>
                </a:lnTo>
                <a:lnTo>
                  <a:pt x="391278" y="2053271"/>
                </a:lnTo>
                <a:lnTo>
                  <a:pt x="388729" y="2066622"/>
                </a:lnTo>
                <a:lnTo>
                  <a:pt x="387135" y="2079974"/>
                </a:lnTo>
                <a:lnTo>
                  <a:pt x="386498" y="2093007"/>
                </a:lnTo>
                <a:lnTo>
                  <a:pt x="385861" y="2106041"/>
                </a:lnTo>
                <a:lnTo>
                  <a:pt x="385861" y="2118439"/>
                </a:lnTo>
                <a:lnTo>
                  <a:pt x="386817" y="2130518"/>
                </a:lnTo>
                <a:lnTo>
                  <a:pt x="387773" y="2141962"/>
                </a:lnTo>
                <a:lnTo>
                  <a:pt x="389366" y="2153724"/>
                </a:lnTo>
                <a:lnTo>
                  <a:pt x="391278" y="2164215"/>
                </a:lnTo>
                <a:lnTo>
                  <a:pt x="393190" y="2174705"/>
                </a:lnTo>
                <a:lnTo>
                  <a:pt x="395421" y="2184242"/>
                </a:lnTo>
                <a:lnTo>
                  <a:pt x="397970" y="2193461"/>
                </a:lnTo>
                <a:lnTo>
                  <a:pt x="402432" y="2209038"/>
                </a:lnTo>
                <a:lnTo>
                  <a:pt x="406574" y="2221435"/>
                </a:lnTo>
                <a:lnTo>
                  <a:pt x="409761" y="2229383"/>
                </a:lnTo>
                <a:lnTo>
                  <a:pt x="411355" y="2233197"/>
                </a:lnTo>
                <a:lnTo>
                  <a:pt x="413585" y="2238602"/>
                </a:lnTo>
                <a:lnTo>
                  <a:pt x="415179" y="2244006"/>
                </a:lnTo>
                <a:lnTo>
                  <a:pt x="416453" y="2249728"/>
                </a:lnTo>
                <a:lnTo>
                  <a:pt x="416772" y="2255132"/>
                </a:lnTo>
                <a:lnTo>
                  <a:pt x="416772" y="2260536"/>
                </a:lnTo>
                <a:lnTo>
                  <a:pt x="415816" y="2265940"/>
                </a:lnTo>
                <a:lnTo>
                  <a:pt x="414860" y="2271026"/>
                </a:lnTo>
                <a:lnTo>
                  <a:pt x="413267" y="2276113"/>
                </a:lnTo>
                <a:lnTo>
                  <a:pt x="411036" y="2281199"/>
                </a:lnTo>
                <a:lnTo>
                  <a:pt x="408168" y="2285967"/>
                </a:lnTo>
                <a:lnTo>
                  <a:pt x="405300" y="2290736"/>
                </a:lnTo>
                <a:lnTo>
                  <a:pt x="401794" y="2294868"/>
                </a:lnTo>
                <a:lnTo>
                  <a:pt x="397970" y="2298683"/>
                </a:lnTo>
                <a:lnTo>
                  <a:pt x="393509" y="2302180"/>
                </a:lnTo>
                <a:lnTo>
                  <a:pt x="389047" y="2305359"/>
                </a:lnTo>
                <a:lnTo>
                  <a:pt x="383630" y="2307902"/>
                </a:lnTo>
                <a:lnTo>
                  <a:pt x="378213" y="2309809"/>
                </a:lnTo>
                <a:lnTo>
                  <a:pt x="372795" y="2311717"/>
                </a:lnTo>
                <a:lnTo>
                  <a:pt x="367696" y="2312670"/>
                </a:lnTo>
                <a:lnTo>
                  <a:pt x="361642" y="2312988"/>
                </a:lnTo>
                <a:lnTo>
                  <a:pt x="356543" y="2312988"/>
                </a:lnTo>
                <a:lnTo>
                  <a:pt x="351125" y="2312034"/>
                </a:lnTo>
                <a:lnTo>
                  <a:pt x="345708" y="2311081"/>
                </a:lnTo>
                <a:lnTo>
                  <a:pt x="340609" y="2309491"/>
                </a:lnTo>
                <a:lnTo>
                  <a:pt x="335829" y="2307584"/>
                </a:lnTo>
                <a:lnTo>
                  <a:pt x="330730" y="2304723"/>
                </a:lnTo>
                <a:lnTo>
                  <a:pt x="326587" y="2301862"/>
                </a:lnTo>
                <a:lnTo>
                  <a:pt x="322126" y="2298365"/>
                </a:lnTo>
                <a:lnTo>
                  <a:pt x="318302" y="2294550"/>
                </a:lnTo>
                <a:lnTo>
                  <a:pt x="314478" y="2289782"/>
                </a:lnTo>
                <a:lnTo>
                  <a:pt x="311610" y="2285332"/>
                </a:lnTo>
                <a:lnTo>
                  <a:pt x="308742" y="2280245"/>
                </a:lnTo>
                <a:lnTo>
                  <a:pt x="306830" y="2275795"/>
                </a:lnTo>
                <a:lnTo>
                  <a:pt x="302687" y="2264987"/>
                </a:lnTo>
                <a:lnTo>
                  <a:pt x="296951" y="2249092"/>
                </a:lnTo>
                <a:lnTo>
                  <a:pt x="293764" y="2239237"/>
                </a:lnTo>
                <a:lnTo>
                  <a:pt x="290259" y="2228111"/>
                </a:lnTo>
                <a:lnTo>
                  <a:pt x="287391" y="2216349"/>
                </a:lnTo>
                <a:lnTo>
                  <a:pt x="284204" y="2202998"/>
                </a:lnTo>
                <a:lnTo>
                  <a:pt x="281017" y="2189328"/>
                </a:lnTo>
                <a:lnTo>
                  <a:pt x="278468" y="2173752"/>
                </a:lnTo>
                <a:lnTo>
                  <a:pt x="276556" y="2158175"/>
                </a:lnTo>
                <a:lnTo>
                  <a:pt x="274644" y="2141645"/>
                </a:lnTo>
                <a:lnTo>
                  <a:pt x="273369" y="2124161"/>
                </a:lnTo>
                <a:lnTo>
                  <a:pt x="273050" y="2106041"/>
                </a:lnTo>
                <a:lnTo>
                  <a:pt x="273369" y="2088239"/>
                </a:lnTo>
                <a:lnTo>
                  <a:pt x="274325" y="2078384"/>
                </a:lnTo>
                <a:lnTo>
                  <a:pt x="274962" y="2069483"/>
                </a:lnTo>
                <a:lnTo>
                  <a:pt x="275918" y="2059629"/>
                </a:lnTo>
                <a:lnTo>
                  <a:pt x="277193" y="2049774"/>
                </a:lnTo>
                <a:lnTo>
                  <a:pt x="278786" y="2040237"/>
                </a:lnTo>
                <a:lnTo>
                  <a:pt x="280698" y="2030382"/>
                </a:lnTo>
                <a:lnTo>
                  <a:pt x="282929" y="2020846"/>
                </a:lnTo>
                <a:lnTo>
                  <a:pt x="285479" y="2010673"/>
                </a:lnTo>
                <a:lnTo>
                  <a:pt x="288347" y="2000819"/>
                </a:lnTo>
                <a:lnTo>
                  <a:pt x="291533" y="1990328"/>
                </a:lnTo>
                <a:lnTo>
                  <a:pt x="295039" y="1980473"/>
                </a:lnTo>
                <a:lnTo>
                  <a:pt x="299181" y="1970619"/>
                </a:lnTo>
                <a:lnTo>
                  <a:pt x="303324" y="1960446"/>
                </a:lnTo>
                <a:lnTo>
                  <a:pt x="308423" y="1950274"/>
                </a:lnTo>
                <a:lnTo>
                  <a:pt x="313522" y="1940419"/>
                </a:lnTo>
                <a:lnTo>
                  <a:pt x="319258" y="1930247"/>
                </a:lnTo>
                <a:lnTo>
                  <a:pt x="325313" y="1920710"/>
                </a:lnTo>
                <a:lnTo>
                  <a:pt x="331368" y="1910855"/>
                </a:lnTo>
                <a:lnTo>
                  <a:pt x="338697" y="1901318"/>
                </a:lnTo>
                <a:lnTo>
                  <a:pt x="346027" y="1891464"/>
                </a:lnTo>
                <a:lnTo>
                  <a:pt x="353675" y="1881927"/>
                </a:lnTo>
                <a:lnTo>
                  <a:pt x="362279" y="1872708"/>
                </a:lnTo>
                <a:lnTo>
                  <a:pt x="370883" y="1863807"/>
                </a:lnTo>
                <a:lnTo>
                  <a:pt x="380125" y="1854906"/>
                </a:lnTo>
                <a:lnTo>
                  <a:pt x="389685" y="1846005"/>
                </a:lnTo>
                <a:lnTo>
                  <a:pt x="400201" y="1837740"/>
                </a:lnTo>
                <a:lnTo>
                  <a:pt x="411036" y="1829157"/>
                </a:lnTo>
                <a:lnTo>
                  <a:pt x="422190" y="1820892"/>
                </a:lnTo>
                <a:lnTo>
                  <a:pt x="433980" y="1813263"/>
                </a:lnTo>
                <a:lnTo>
                  <a:pt x="446409" y="1805315"/>
                </a:lnTo>
                <a:lnTo>
                  <a:pt x="451189" y="1802772"/>
                </a:lnTo>
                <a:lnTo>
                  <a:pt x="456606" y="1800547"/>
                </a:lnTo>
                <a:lnTo>
                  <a:pt x="461705" y="1798957"/>
                </a:lnTo>
                <a:lnTo>
                  <a:pt x="467441" y="1797686"/>
                </a:lnTo>
                <a:lnTo>
                  <a:pt x="472859" y="1797050"/>
                </a:lnTo>
                <a:close/>
                <a:moveTo>
                  <a:pt x="799783" y="1741488"/>
                </a:moveTo>
                <a:lnTo>
                  <a:pt x="816611" y="1747205"/>
                </a:lnTo>
                <a:lnTo>
                  <a:pt x="833438" y="1753558"/>
                </a:lnTo>
                <a:lnTo>
                  <a:pt x="849631" y="1760228"/>
                </a:lnTo>
                <a:lnTo>
                  <a:pt x="865506" y="1767851"/>
                </a:lnTo>
                <a:lnTo>
                  <a:pt x="881064" y="1776427"/>
                </a:lnTo>
                <a:lnTo>
                  <a:pt x="896304" y="1785321"/>
                </a:lnTo>
                <a:lnTo>
                  <a:pt x="910909" y="1795167"/>
                </a:lnTo>
                <a:lnTo>
                  <a:pt x="925514" y="1805332"/>
                </a:lnTo>
                <a:lnTo>
                  <a:pt x="939166" y="1816131"/>
                </a:lnTo>
                <a:lnTo>
                  <a:pt x="952819" y="1827566"/>
                </a:lnTo>
                <a:lnTo>
                  <a:pt x="965201" y="1839953"/>
                </a:lnTo>
                <a:lnTo>
                  <a:pt x="977584" y="1852976"/>
                </a:lnTo>
                <a:lnTo>
                  <a:pt x="989331" y="1866317"/>
                </a:lnTo>
                <a:lnTo>
                  <a:pt x="1000444" y="1879975"/>
                </a:lnTo>
                <a:lnTo>
                  <a:pt x="1011239" y="1894586"/>
                </a:lnTo>
                <a:lnTo>
                  <a:pt x="1021081" y="1909514"/>
                </a:lnTo>
                <a:lnTo>
                  <a:pt x="1026479" y="1918090"/>
                </a:lnTo>
                <a:lnTo>
                  <a:pt x="1031559" y="1926666"/>
                </a:lnTo>
                <a:lnTo>
                  <a:pt x="1036004" y="1935242"/>
                </a:lnTo>
                <a:lnTo>
                  <a:pt x="1040766" y="1944136"/>
                </a:lnTo>
                <a:lnTo>
                  <a:pt x="1044894" y="1952712"/>
                </a:lnTo>
                <a:lnTo>
                  <a:pt x="1049021" y="1961605"/>
                </a:lnTo>
                <a:lnTo>
                  <a:pt x="1052831" y="1970817"/>
                </a:lnTo>
                <a:lnTo>
                  <a:pt x="1056324" y="1979710"/>
                </a:lnTo>
                <a:lnTo>
                  <a:pt x="1059816" y="1988922"/>
                </a:lnTo>
                <a:lnTo>
                  <a:pt x="1062991" y="1997815"/>
                </a:lnTo>
                <a:lnTo>
                  <a:pt x="1065849" y="2007026"/>
                </a:lnTo>
                <a:lnTo>
                  <a:pt x="1068706" y="2016555"/>
                </a:lnTo>
                <a:lnTo>
                  <a:pt x="1070929" y="2025767"/>
                </a:lnTo>
                <a:lnTo>
                  <a:pt x="1073151" y="2035295"/>
                </a:lnTo>
                <a:lnTo>
                  <a:pt x="1075056" y="2044507"/>
                </a:lnTo>
                <a:lnTo>
                  <a:pt x="1076961" y="2054353"/>
                </a:lnTo>
                <a:lnTo>
                  <a:pt x="1078549" y="2063882"/>
                </a:lnTo>
                <a:lnTo>
                  <a:pt x="1079819" y="2073411"/>
                </a:lnTo>
                <a:lnTo>
                  <a:pt x="1080771" y="2082940"/>
                </a:lnTo>
                <a:lnTo>
                  <a:pt x="1081724" y="2092786"/>
                </a:lnTo>
                <a:lnTo>
                  <a:pt x="1082359" y="2102315"/>
                </a:lnTo>
                <a:lnTo>
                  <a:pt x="1082676" y="2111844"/>
                </a:lnTo>
                <a:lnTo>
                  <a:pt x="1082676" y="2122008"/>
                </a:lnTo>
                <a:lnTo>
                  <a:pt x="1082676" y="2131537"/>
                </a:lnTo>
                <a:lnTo>
                  <a:pt x="1082359" y="2141066"/>
                </a:lnTo>
                <a:lnTo>
                  <a:pt x="1081724" y="2150913"/>
                </a:lnTo>
                <a:lnTo>
                  <a:pt x="1080771" y="2160442"/>
                </a:lnTo>
                <a:lnTo>
                  <a:pt x="1079819" y="2170606"/>
                </a:lnTo>
                <a:lnTo>
                  <a:pt x="1078231" y="2180135"/>
                </a:lnTo>
                <a:lnTo>
                  <a:pt x="1076644" y="2189981"/>
                </a:lnTo>
                <a:lnTo>
                  <a:pt x="1075056" y="2199510"/>
                </a:lnTo>
                <a:lnTo>
                  <a:pt x="1072834" y="2209674"/>
                </a:lnTo>
                <a:lnTo>
                  <a:pt x="1070611" y="2219203"/>
                </a:lnTo>
                <a:lnTo>
                  <a:pt x="1068071" y="2228732"/>
                </a:lnTo>
                <a:lnTo>
                  <a:pt x="1065214" y="2238261"/>
                </a:lnTo>
                <a:lnTo>
                  <a:pt x="1062356" y="2247472"/>
                </a:lnTo>
                <a:lnTo>
                  <a:pt x="1058864" y="2257001"/>
                </a:lnTo>
                <a:lnTo>
                  <a:pt x="1055689" y="2266212"/>
                </a:lnTo>
                <a:lnTo>
                  <a:pt x="1052196" y="2275106"/>
                </a:lnTo>
                <a:lnTo>
                  <a:pt x="1048386" y="2284317"/>
                </a:lnTo>
                <a:lnTo>
                  <a:pt x="1044259" y="2292893"/>
                </a:lnTo>
                <a:lnTo>
                  <a:pt x="1039814" y="2301787"/>
                </a:lnTo>
                <a:lnTo>
                  <a:pt x="1035369" y="2310045"/>
                </a:lnTo>
                <a:lnTo>
                  <a:pt x="1030606" y="2318621"/>
                </a:lnTo>
                <a:lnTo>
                  <a:pt x="1025844" y="2327197"/>
                </a:lnTo>
                <a:lnTo>
                  <a:pt x="1020764" y="2335456"/>
                </a:lnTo>
                <a:lnTo>
                  <a:pt x="1015366" y="2343396"/>
                </a:lnTo>
                <a:lnTo>
                  <a:pt x="1009969" y="2351655"/>
                </a:lnTo>
                <a:lnTo>
                  <a:pt x="1004254" y="2359278"/>
                </a:lnTo>
                <a:lnTo>
                  <a:pt x="998539" y="2366901"/>
                </a:lnTo>
                <a:lnTo>
                  <a:pt x="992506" y="2374524"/>
                </a:lnTo>
                <a:lnTo>
                  <a:pt x="985839" y="2381830"/>
                </a:lnTo>
                <a:lnTo>
                  <a:pt x="979806" y="2389135"/>
                </a:lnTo>
                <a:lnTo>
                  <a:pt x="972821" y="2396440"/>
                </a:lnTo>
                <a:lnTo>
                  <a:pt x="966471" y="2403111"/>
                </a:lnTo>
                <a:lnTo>
                  <a:pt x="959169" y="2409781"/>
                </a:lnTo>
                <a:lnTo>
                  <a:pt x="952184" y="2416451"/>
                </a:lnTo>
                <a:lnTo>
                  <a:pt x="944564" y="2423121"/>
                </a:lnTo>
                <a:lnTo>
                  <a:pt x="937261" y="2429156"/>
                </a:lnTo>
                <a:lnTo>
                  <a:pt x="929641" y="2435191"/>
                </a:lnTo>
                <a:lnTo>
                  <a:pt x="921704" y="2441544"/>
                </a:lnTo>
                <a:lnTo>
                  <a:pt x="913766" y="2447261"/>
                </a:lnTo>
                <a:lnTo>
                  <a:pt x="905511" y="2452661"/>
                </a:lnTo>
                <a:lnTo>
                  <a:pt x="897256" y="2458061"/>
                </a:lnTo>
                <a:lnTo>
                  <a:pt x="884874" y="2465684"/>
                </a:lnTo>
                <a:lnTo>
                  <a:pt x="872809" y="2472354"/>
                </a:lnTo>
                <a:lnTo>
                  <a:pt x="860426" y="2478707"/>
                </a:lnTo>
                <a:lnTo>
                  <a:pt x="847726" y="2484742"/>
                </a:lnTo>
                <a:lnTo>
                  <a:pt x="834708" y="2490141"/>
                </a:lnTo>
                <a:lnTo>
                  <a:pt x="821691" y="2495541"/>
                </a:lnTo>
                <a:lnTo>
                  <a:pt x="808991" y="2499988"/>
                </a:lnTo>
                <a:lnTo>
                  <a:pt x="795338" y="2503799"/>
                </a:lnTo>
                <a:lnTo>
                  <a:pt x="782003" y="2507611"/>
                </a:lnTo>
                <a:lnTo>
                  <a:pt x="768668" y="2510787"/>
                </a:lnTo>
                <a:lnTo>
                  <a:pt x="755016" y="2513328"/>
                </a:lnTo>
                <a:lnTo>
                  <a:pt x="741046" y="2515552"/>
                </a:lnTo>
                <a:lnTo>
                  <a:pt x="727393" y="2517140"/>
                </a:lnTo>
                <a:lnTo>
                  <a:pt x="713741" y="2518728"/>
                </a:lnTo>
                <a:lnTo>
                  <a:pt x="699771" y="2519363"/>
                </a:lnTo>
                <a:lnTo>
                  <a:pt x="685801" y="2519363"/>
                </a:lnTo>
                <a:lnTo>
                  <a:pt x="675958" y="2519363"/>
                </a:lnTo>
                <a:lnTo>
                  <a:pt x="666116" y="2519046"/>
                </a:lnTo>
                <a:lnTo>
                  <a:pt x="646113" y="2517140"/>
                </a:lnTo>
                <a:lnTo>
                  <a:pt x="647701" y="2406922"/>
                </a:lnTo>
                <a:lnTo>
                  <a:pt x="648971" y="2312586"/>
                </a:lnTo>
                <a:lnTo>
                  <a:pt x="650241" y="2242708"/>
                </a:lnTo>
                <a:lnTo>
                  <a:pt x="650876" y="2220156"/>
                </a:lnTo>
                <a:lnTo>
                  <a:pt x="651193" y="2207133"/>
                </a:lnTo>
                <a:lnTo>
                  <a:pt x="653416" y="2182040"/>
                </a:lnTo>
                <a:lnTo>
                  <a:pt x="656273" y="2157583"/>
                </a:lnTo>
                <a:lnTo>
                  <a:pt x="658813" y="2134078"/>
                </a:lnTo>
                <a:lnTo>
                  <a:pt x="661988" y="2111209"/>
                </a:lnTo>
                <a:lnTo>
                  <a:pt x="665481" y="2089293"/>
                </a:lnTo>
                <a:lnTo>
                  <a:pt x="668973" y="2068329"/>
                </a:lnTo>
                <a:lnTo>
                  <a:pt x="672148" y="2048001"/>
                </a:lnTo>
                <a:lnTo>
                  <a:pt x="675958" y="2028625"/>
                </a:lnTo>
                <a:lnTo>
                  <a:pt x="680403" y="2009885"/>
                </a:lnTo>
                <a:lnTo>
                  <a:pt x="684531" y="1991463"/>
                </a:lnTo>
                <a:lnTo>
                  <a:pt x="688658" y="1974311"/>
                </a:lnTo>
                <a:lnTo>
                  <a:pt x="693421" y="1957476"/>
                </a:lnTo>
                <a:lnTo>
                  <a:pt x="697866" y="1941595"/>
                </a:lnTo>
                <a:lnTo>
                  <a:pt x="702946" y="1926031"/>
                </a:lnTo>
                <a:lnTo>
                  <a:pt x="707708" y="1911420"/>
                </a:lnTo>
                <a:lnTo>
                  <a:pt x="712788" y="1897444"/>
                </a:lnTo>
                <a:lnTo>
                  <a:pt x="717868" y="1883786"/>
                </a:lnTo>
                <a:lnTo>
                  <a:pt x="723266" y="1870763"/>
                </a:lnTo>
                <a:lnTo>
                  <a:pt x="728663" y="1858693"/>
                </a:lnTo>
                <a:lnTo>
                  <a:pt x="733743" y="1846941"/>
                </a:lnTo>
                <a:lnTo>
                  <a:pt x="739141" y="1835824"/>
                </a:lnTo>
                <a:lnTo>
                  <a:pt x="744538" y="1825025"/>
                </a:lnTo>
                <a:lnTo>
                  <a:pt x="750253" y="1814543"/>
                </a:lnTo>
                <a:lnTo>
                  <a:pt x="755651" y="1804696"/>
                </a:lnTo>
                <a:lnTo>
                  <a:pt x="761366" y="1795485"/>
                </a:lnTo>
                <a:lnTo>
                  <a:pt x="766763" y="1786591"/>
                </a:lnTo>
                <a:lnTo>
                  <a:pt x="777876" y="1770392"/>
                </a:lnTo>
                <a:lnTo>
                  <a:pt x="788988" y="1755464"/>
                </a:lnTo>
                <a:lnTo>
                  <a:pt x="799783" y="1741488"/>
                </a:lnTo>
                <a:close/>
                <a:moveTo>
                  <a:pt x="687070" y="1632268"/>
                </a:moveTo>
                <a:lnTo>
                  <a:pt x="675640" y="1632585"/>
                </a:lnTo>
                <a:lnTo>
                  <a:pt x="663575" y="1632585"/>
                </a:lnTo>
                <a:lnTo>
                  <a:pt x="651828" y="1633538"/>
                </a:lnTo>
                <a:lnTo>
                  <a:pt x="640080" y="1634173"/>
                </a:lnTo>
                <a:lnTo>
                  <a:pt x="628015" y="1635760"/>
                </a:lnTo>
                <a:lnTo>
                  <a:pt x="616585" y="1637348"/>
                </a:lnTo>
                <a:lnTo>
                  <a:pt x="604838" y="1638935"/>
                </a:lnTo>
                <a:lnTo>
                  <a:pt x="592773" y="1641158"/>
                </a:lnTo>
                <a:lnTo>
                  <a:pt x="581343" y="1643381"/>
                </a:lnTo>
                <a:lnTo>
                  <a:pt x="569595" y="1645920"/>
                </a:lnTo>
                <a:lnTo>
                  <a:pt x="558165" y="1649095"/>
                </a:lnTo>
                <a:lnTo>
                  <a:pt x="546735" y="1652270"/>
                </a:lnTo>
                <a:lnTo>
                  <a:pt x="534670" y="1655763"/>
                </a:lnTo>
                <a:lnTo>
                  <a:pt x="523240" y="1659573"/>
                </a:lnTo>
                <a:lnTo>
                  <a:pt x="512128" y="1663700"/>
                </a:lnTo>
                <a:lnTo>
                  <a:pt x="500698" y="1668145"/>
                </a:lnTo>
                <a:lnTo>
                  <a:pt x="489268" y="1672908"/>
                </a:lnTo>
                <a:lnTo>
                  <a:pt x="478155" y="1678305"/>
                </a:lnTo>
                <a:lnTo>
                  <a:pt x="467043" y="1683703"/>
                </a:lnTo>
                <a:lnTo>
                  <a:pt x="455930" y="1689418"/>
                </a:lnTo>
                <a:lnTo>
                  <a:pt x="444818" y="1695133"/>
                </a:lnTo>
                <a:lnTo>
                  <a:pt x="434023" y="1701483"/>
                </a:lnTo>
                <a:lnTo>
                  <a:pt x="423545" y="1708150"/>
                </a:lnTo>
                <a:lnTo>
                  <a:pt x="412750" y="1714818"/>
                </a:lnTo>
                <a:lnTo>
                  <a:pt x="402273" y="1721803"/>
                </a:lnTo>
                <a:lnTo>
                  <a:pt x="392430" y="1729423"/>
                </a:lnTo>
                <a:lnTo>
                  <a:pt x="382588" y="1736726"/>
                </a:lnTo>
                <a:lnTo>
                  <a:pt x="373063" y="1744663"/>
                </a:lnTo>
                <a:lnTo>
                  <a:pt x="363220" y="1752283"/>
                </a:lnTo>
                <a:lnTo>
                  <a:pt x="354330" y="1760856"/>
                </a:lnTo>
                <a:lnTo>
                  <a:pt x="345440" y="1768793"/>
                </a:lnTo>
                <a:lnTo>
                  <a:pt x="336550" y="1777683"/>
                </a:lnTo>
                <a:lnTo>
                  <a:pt x="328295" y="1785938"/>
                </a:lnTo>
                <a:lnTo>
                  <a:pt x="320040" y="1795146"/>
                </a:lnTo>
                <a:lnTo>
                  <a:pt x="312103" y="1804036"/>
                </a:lnTo>
                <a:lnTo>
                  <a:pt x="304483" y="1813243"/>
                </a:lnTo>
                <a:lnTo>
                  <a:pt x="297180" y="1822768"/>
                </a:lnTo>
                <a:lnTo>
                  <a:pt x="289878" y="1832293"/>
                </a:lnTo>
                <a:lnTo>
                  <a:pt x="282893" y="1841818"/>
                </a:lnTo>
                <a:lnTo>
                  <a:pt x="276225" y="1851978"/>
                </a:lnTo>
                <a:lnTo>
                  <a:pt x="269875" y="1861821"/>
                </a:lnTo>
                <a:lnTo>
                  <a:pt x="263842" y="1871663"/>
                </a:lnTo>
                <a:lnTo>
                  <a:pt x="257810" y="1882141"/>
                </a:lnTo>
                <a:lnTo>
                  <a:pt x="252095" y="1892301"/>
                </a:lnTo>
                <a:lnTo>
                  <a:pt x="246697" y="1903096"/>
                </a:lnTo>
                <a:lnTo>
                  <a:pt x="241617" y="1913573"/>
                </a:lnTo>
                <a:lnTo>
                  <a:pt x="236855" y="1924051"/>
                </a:lnTo>
                <a:lnTo>
                  <a:pt x="232092" y="1935163"/>
                </a:lnTo>
                <a:lnTo>
                  <a:pt x="227965" y="1945958"/>
                </a:lnTo>
                <a:lnTo>
                  <a:pt x="223837" y="1957071"/>
                </a:lnTo>
                <a:lnTo>
                  <a:pt x="220027" y="1968183"/>
                </a:lnTo>
                <a:lnTo>
                  <a:pt x="216535" y="1979296"/>
                </a:lnTo>
                <a:lnTo>
                  <a:pt x="213360" y="1990726"/>
                </a:lnTo>
                <a:lnTo>
                  <a:pt x="210502" y="2001838"/>
                </a:lnTo>
                <a:lnTo>
                  <a:pt x="207645" y="2013268"/>
                </a:lnTo>
                <a:lnTo>
                  <a:pt x="205105" y="2024698"/>
                </a:lnTo>
                <a:lnTo>
                  <a:pt x="203200" y="2036763"/>
                </a:lnTo>
                <a:lnTo>
                  <a:pt x="201295" y="2048193"/>
                </a:lnTo>
                <a:lnTo>
                  <a:pt x="199390" y="2059623"/>
                </a:lnTo>
                <a:lnTo>
                  <a:pt x="198120" y="2071371"/>
                </a:lnTo>
                <a:lnTo>
                  <a:pt x="196850" y="2082801"/>
                </a:lnTo>
                <a:lnTo>
                  <a:pt x="196215" y="2094866"/>
                </a:lnTo>
                <a:lnTo>
                  <a:pt x="195897" y="2106613"/>
                </a:lnTo>
                <a:lnTo>
                  <a:pt x="195580" y="2118043"/>
                </a:lnTo>
                <a:lnTo>
                  <a:pt x="195580" y="2129791"/>
                </a:lnTo>
                <a:lnTo>
                  <a:pt x="195897" y="2141856"/>
                </a:lnTo>
                <a:lnTo>
                  <a:pt x="196532" y="2153603"/>
                </a:lnTo>
                <a:lnTo>
                  <a:pt x="197485" y="2165668"/>
                </a:lnTo>
                <a:lnTo>
                  <a:pt x="198437" y="2177098"/>
                </a:lnTo>
                <a:lnTo>
                  <a:pt x="200025" y="2188846"/>
                </a:lnTo>
                <a:lnTo>
                  <a:pt x="201930" y="2200593"/>
                </a:lnTo>
                <a:lnTo>
                  <a:pt x="203835" y="2212023"/>
                </a:lnTo>
                <a:lnTo>
                  <a:pt x="206057" y="2224088"/>
                </a:lnTo>
                <a:lnTo>
                  <a:pt x="208915" y="2235518"/>
                </a:lnTo>
                <a:lnTo>
                  <a:pt x="211772" y="2247266"/>
                </a:lnTo>
                <a:lnTo>
                  <a:pt x="215265" y="2258696"/>
                </a:lnTo>
                <a:lnTo>
                  <a:pt x="218757" y="2270443"/>
                </a:lnTo>
                <a:lnTo>
                  <a:pt x="222567" y="2281873"/>
                </a:lnTo>
                <a:lnTo>
                  <a:pt x="226695" y="2293303"/>
                </a:lnTo>
                <a:lnTo>
                  <a:pt x="231140" y="2304733"/>
                </a:lnTo>
                <a:lnTo>
                  <a:pt x="235902" y="2315846"/>
                </a:lnTo>
                <a:lnTo>
                  <a:pt x="240982" y="2327276"/>
                </a:lnTo>
                <a:lnTo>
                  <a:pt x="246380" y="2338388"/>
                </a:lnTo>
                <a:lnTo>
                  <a:pt x="252095" y="2349501"/>
                </a:lnTo>
                <a:lnTo>
                  <a:pt x="257810" y="2360296"/>
                </a:lnTo>
                <a:lnTo>
                  <a:pt x="264160" y="2371408"/>
                </a:lnTo>
                <a:lnTo>
                  <a:pt x="270827" y="2381886"/>
                </a:lnTo>
                <a:lnTo>
                  <a:pt x="277813" y="2392681"/>
                </a:lnTo>
                <a:lnTo>
                  <a:pt x="284798" y="2403158"/>
                </a:lnTo>
                <a:lnTo>
                  <a:pt x="292100" y="2413001"/>
                </a:lnTo>
                <a:lnTo>
                  <a:pt x="299720" y="2422843"/>
                </a:lnTo>
                <a:lnTo>
                  <a:pt x="307658" y="2432368"/>
                </a:lnTo>
                <a:lnTo>
                  <a:pt x="315595" y="2442211"/>
                </a:lnTo>
                <a:lnTo>
                  <a:pt x="323533" y="2451101"/>
                </a:lnTo>
                <a:lnTo>
                  <a:pt x="332105" y="2459991"/>
                </a:lnTo>
                <a:lnTo>
                  <a:pt x="340360" y="2468881"/>
                </a:lnTo>
                <a:lnTo>
                  <a:pt x="349250" y="2477136"/>
                </a:lnTo>
                <a:lnTo>
                  <a:pt x="358140" y="2485391"/>
                </a:lnTo>
                <a:lnTo>
                  <a:pt x="367348" y="2493328"/>
                </a:lnTo>
                <a:lnTo>
                  <a:pt x="376238" y="2500948"/>
                </a:lnTo>
                <a:lnTo>
                  <a:pt x="385445" y="2508251"/>
                </a:lnTo>
                <a:lnTo>
                  <a:pt x="394970" y="2515553"/>
                </a:lnTo>
                <a:lnTo>
                  <a:pt x="405130" y="2522538"/>
                </a:lnTo>
                <a:lnTo>
                  <a:pt x="414655" y="2528888"/>
                </a:lnTo>
                <a:lnTo>
                  <a:pt x="424498" y="2535556"/>
                </a:lnTo>
                <a:lnTo>
                  <a:pt x="434975" y="2541588"/>
                </a:lnTo>
                <a:lnTo>
                  <a:pt x="445135" y="2547621"/>
                </a:lnTo>
                <a:lnTo>
                  <a:pt x="455613" y="2553018"/>
                </a:lnTo>
                <a:lnTo>
                  <a:pt x="465773" y="2558416"/>
                </a:lnTo>
                <a:lnTo>
                  <a:pt x="476568" y="2563813"/>
                </a:lnTo>
                <a:lnTo>
                  <a:pt x="487363" y="2568258"/>
                </a:lnTo>
                <a:lnTo>
                  <a:pt x="498158" y="2573021"/>
                </a:lnTo>
                <a:lnTo>
                  <a:pt x="509270" y="2577466"/>
                </a:lnTo>
                <a:lnTo>
                  <a:pt x="520065" y="2581276"/>
                </a:lnTo>
                <a:lnTo>
                  <a:pt x="531178" y="2585086"/>
                </a:lnTo>
                <a:lnTo>
                  <a:pt x="542290" y="2588896"/>
                </a:lnTo>
                <a:lnTo>
                  <a:pt x="553720" y="2592071"/>
                </a:lnTo>
                <a:lnTo>
                  <a:pt x="564833" y="2594928"/>
                </a:lnTo>
                <a:lnTo>
                  <a:pt x="576580" y="2597786"/>
                </a:lnTo>
                <a:lnTo>
                  <a:pt x="588010" y="2600326"/>
                </a:lnTo>
                <a:lnTo>
                  <a:pt x="599440" y="2602231"/>
                </a:lnTo>
                <a:lnTo>
                  <a:pt x="611188" y="2604136"/>
                </a:lnTo>
                <a:lnTo>
                  <a:pt x="622618" y="2605724"/>
                </a:lnTo>
                <a:lnTo>
                  <a:pt x="634683" y="2607311"/>
                </a:lnTo>
                <a:lnTo>
                  <a:pt x="646113" y="2608581"/>
                </a:lnTo>
                <a:lnTo>
                  <a:pt x="657860" y="2609216"/>
                </a:lnTo>
                <a:lnTo>
                  <a:pt x="669925" y="2609534"/>
                </a:lnTo>
                <a:lnTo>
                  <a:pt x="681355" y="2609851"/>
                </a:lnTo>
                <a:lnTo>
                  <a:pt x="693103" y="2609851"/>
                </a:lnTo>
                <a:lnTo>
                  <a:pt x="704850" y="2609534"/>
                </a:lnTo>
                <a:lnTo>
                  <a:pt x="716915" y="2608899"/>
                </a:lnTo>
                <a:lnTo>
                  <a:pt x="728345" y="2607946"/>
                </a:lnTo>
                <a:lnTo>
                  <a:pt x="740093" y="2606676"/>
                </a:lnTo>
                <a:lnTo>
                  <a:pt x="752158" y="2605406"/>
                </a:lnTo>
                <a:lnTo>
                  <a:pt x="763905" y="2603501"/>
                </a:lnTo>
                <a:lnTo>
                  <a:pt x="775335" y="2601279"/>
                </a:lnTo>
                <a:lnTo>
                  <a:pt x="787083" y="2598738"/>
                </a:lnTo>
                <a:lnTo>
                  <a:pt x="798830" y="2596198"/>
                </a:lnTo>
                <a:lnTo>
                  <a:pt x="810578" y="2593658"/>
                </a:lnTo>
                <a:lnTo>
                  <a:pt x="822008" y="2590166"/>
                </a:lnTo>
                <a:lnTo>
                  <a:pt x="833438" y="2586673"/>
                </a:lnTo>
                <a:lnTo>
                  <a:pt x="844868" y="2582863"/>
                </a:lnTo>
                <a:lnTo>
                  <a:pt x="856615" y="2578736"/>
                </a:lnTo>
                <a:lnTo>
                  <a:pt x="867410" y="2573973"/>
                </a:lnTo>
                <a:lnTo>
                  <a:pt x="879158" y="2569528"/>
                </a:lnTo>
                <a:lnTo>
                  <a:pt x="890270" y="2564131"/>
                </a:lnTo>
                <a:lnTo>
                  <a:pt x="901383" y="2558733"/>
                </a:lnTo>
                <a:lnTo>
                  <a:pt x="912178" y="2553336"/>
                </a:lnTo>
                <a:lnTo>
                  <a:pt x="923290" y="2547303"/>
                </a:lnTo>
                <a:lnTo>
                  <a:pt x="934085" y="2540636"/>
                </a:lnTo>
                <a:lnTo>
                  <a:pt x="944880" y="2534286"/>
                </a:lnTo>
                <a:lnTo>
                  <a:pt x="955675" y="2527301"/>
                </a:lnTo>
                <a:lnTo>
                  <a:pt x="965835" y="2520633"/>
                </a:lnTo>
                <a:lnTo>
                  <a:pt x="976313" y="2512696"/>
                </a:lnTo>
                <a:lnTo>
                  <a:pt x="986155" y="2505711"/>
                </a:lnTo>
                <a:lnTo>
                  <a:pt x="995680" y="2497456"/>
                </a:lnTo>
                <a:lnTo>
                  <a:pt x="1005205" y="2489836"/>
                </a:lnTo>
                <a:lnTo>
                  <a:pt x="1014095" y="2481581"/>
                </a:lnTo>
                <a:lnTo>
                  <a:pt x="1023303" y="2473326"/>
                </a:lnTo>
                <a:lnTo>
                  <a:pt x="1031558" y="2464753"/>
                </a:lnTo>
                <a:lnTo>
                  <a:pt x="1040130" y="2456181"/>
                </a:lnTo>
                <a:lnTo>
                  <a:pt x="1048385" y="2446973"/>
                </a:lnTo>
                <a:lnTo>
                  <a:pt x="1056640" y="2438083"/>
                </a:lnTo>
                <a:lnTo>
                  <a:pt x="1064260" y="2429193"/>
                </a:lnTo>
                <a:lnTo>
                  <a:pt x="1071563" y="2419351"/>
                </a:lnTo>
                <a:lnTo>
                  <a:pt x="1078865" y="2409826"/>
                </a:lnTo>
                <a:lnTo>
                  <a:pt x="1085533" y="2400301"/>
                </a:lnTo>
                <a:lnTo>
                  <a:pt x="1092200" y="2390458"/>
                </a:lnTo>
                <a:lnTo>
                  <a:pt x="1098550" y="2380616"/>
                </a:lnTo>
                <a:lnTo>
                  <a:pt x="1104583" y="2370456"/>
                </a:lnTo>
                <a:lnTo>
                  <a:pt x="1110933" y="2360296"/>
                </a:lnTo>
                <a:lnTo>
                  <a:pt x="1116330" y="2349818"/>
                </a:lnTo>
                <a:lnTo>
                  <a:pt x="1121728" y="2339023"/>
                </a:lnTo>
                <a:lnTo>
                  <a:pt x="1126808" y="2328863"/>
                </a:lnTo>
                <a:lnTo>
                  <a:pt x="1131570" y="2318068"/>
                </a:lnTo>
                <a:lnTo>
                  <a:pt x="1136015" y="2306956"/>
                </a:lnTo>
                <a:lnTo>
                  <a:pt x="1140778" y="2296478"/>
                </a:lnTo>
                <a:lnTo>
                  <a:pt x="1144588" y="2285366"/>
                </a:lnTo>
                <a:lnTo>
                  <a:pt x="1148398" y="2274253"/>
                </a:lnTo>
                <a:lnTo>
                  <a:pt x="1151890" y="2263141"/>
                </a:lnTo>
                <a:lnTo>
                  <a:pt x="1155383" y="2251711"/>
                </a:lnTo>
                <a:lnTo>
                  <a:pt x="1158240" y="2240598"/>
                </a:lnTo>
                <a:lnTo>
                  <a:pt x="1161098" y="2228851"/>
                </a:lnTo>
                <a:lnTo>
                  <a:pt x="1163320" y="2217421"/>
                </a:lnTo>
                <a:lnTo>
                  <a:pt x="1165543" y="2205673"/>
                </a:lnTo>
                <a:lnTo>
                  <a:pt x="1167448" y="2194243"/>
                </a:lnTo>
                <a:lnTo>
                  <a:pt x="1169035" y="2182813"/>
                </a:lnTo>
                <a:lnTo>
                  <a:pt x="1170305" y="2170748"/>
                </a:lnTo>
                <a:lnTo>
                  <a:pt x="1171258" y="2159318"/>
                </a:lnTo>
                <a:lnTo>
                  <a:pt x="1172210" y="2147571"/>
                </a:lnTo>
                <a:lnTo>
                  <a:pt x="1172845" y="2135823"/>
                </a:lnTo>
                <a:lnTo>
                  <a:pt x="1172845" y="2123758"/>
                </a:lnTo>
                <a:lnTo>
                  <a:pt x="1172845" y="2112328"/>
                </a:lnTo>
                <a:lnTo>
                  <a:pt x="1172528" y="2100581"/>
                </a:lnTo>
                <a:lnTo>
                  <a:pt x="1172210" y="2088516"/>
                </a:lnTo>
                <a:lnTo>
                  <a:pt x="1170940" y="2076768"/>
                </a:lnTo>
                <a:lnTo>
                  <a:pt x="1169670" y="2065021"/>
                </a:lnTo>
                <a:lnTo>
                  <a:pt x="1168083" y="2053591"/>
                </a:lnTo>
                <a:lnTo>
                  <a:pt x="1166813" y="2041526"/>
                </a:lnTo>
                <a:lnTo>
                  <a:pt x="1164273" y="2029778"/>
                </a:lnTo>
                <a:lnTo>
                  <a:pt x="1162050" y="2018348"/>
                </a:lnTo>
                <a:lnTo>
                  <a:pt x="1159510" y="2006283"/>
                </a:lnTo>
                <a:lnTo>
                  <a:pt x="1156335" y="1994853"/>
                </a:lnTo>
                <a:lnTo>
                  <a:pt x="1153478" y="1983423"/>
                </a:lnTo>
                <a:lnTo>
                  <a:pt x="1149985" y="1971993"/>
                </a:lnTo>
                <a:lnTo>
                  <a:pt x="1145540" y="1960563"/>
                </a:lnTo>
                <a:lnTo>
                  <a:pt x="1141730" y="1949133"/>
                </a:lnTo>
                <a:lnTo>
                  <a:pt x="1137285" y="1937386"/>
                </a:lnTo>
                <a:lnTo>
                  <a:pt x="1132205" y="1926591"/>
                </a:lnTo>
                <a:lnTo>
                  <a:pt x="1127443" y="1914843"/>
                </a:lnTo>
                <a:lnTo>
                  <a:pt x="1122045" y="1903731"/>
                </a:lnTo>
                <a:lnTo>
                  <a:pt x="1116330" y="1892936"/>
                </a:lnTo>
                <a:lnTo>
                  <a:pt x="1110615" y="1882141"/>
                </a:lnTo>
                <a:lnTo>
                  <a:pt x="1103948" y="1871028"/>
                </a:lnTo>
                <a:lnTo>
                  <a:pt x="1097598" y="1860233"/>
                </a:lnTo>
                <a:lnTo>
                  <a:pt x="1090613" y="1849438"/>
                </a:lnTo>
                <a:lnTo>
                  <a:pt x="1083310" y="1839278"/>
                </a:lnTo>
                <a:lnTo>
                  <a:pt x="1076008" y="1829436"/>
                </a:lnTo>
                <a:lnTo>
                  <a:pt x="1068388" y="1819276"/>
                </a:lnTo>
                <a:lnTo>
                  <a:pt x="1060768" y="1809751"/>
                </a:lnTo>
                <a:lnTo>
                  <a:pt x="1053148" y="1800226"/>
                </a:lnTo>
                <a:lnTo>
                  <a:pt x="1044575" y="1791018"/>
                </a:lnTo>
                <a:lnTo>
                  <a:pt x="1036320" y="1782128"/>
                </a:lnTo>
                <a:lnTo>
                  <a:pt x="1027748" y="1773556"/>
                </a:lnTo>
                <a:lnTo>
                  <a:pt x="1019175" y="1764983"/>
                </a:lnTo>
                <a:lnTo>
                  <a:pt x="1010285" y="1757046"/>
                </a:lnTo>
                <a:lnTo>
                  <a:pt x="1001395" y="1749108"/>
                </a:lnTo>
                <a:lnTo>
                  <a:pt x="992188" y="1741171"/>
                </a:lnTo>
                <a:lnTo>
                  <a:pt x="982663" y="1734186"/>
                </a:lnTo>
                <a:lnTo>
                  <a:pt x="973138" y="1726883"/>
                </a:lnTo>
                <a:lnTo>
                  <a:pt x="963613" y="1719898"/>
                </a:lnTo>
                <a:lnTo>
                  <a:pt x="953770" y="1713230"/>
                </a:lnTo>
                <a:lnTo>
                  <a:pt x="943610" y="1706880"/>
                </a:lnTo>
                <a:lnTo>
                  <a:pt x="933768" y="1700848"/>
                </a:lnTo>
                <a:lnTo>
                  <a:pt x="923290" y="1695133"/>
                </a:lnTo>
                <a:lnTo>
                  <a:pt x="913130" y="1689418"/>
                </a:lnTo>
                <a:lnTo>
                  <a:pt x="902335" y="1684020"/>
                </a:lnTo>
                <a:lnTo>
                  <a:pt x="892175" y="1678623"/>
                </a:lnTo>
                <a:lnTo>
                  <a:pt x="881380" y="1673860"/>
                </a:lnTo>
                <a:lnTo>
                  <a:pt x="870268" y="1669415"/>
                </a:lnTo>
                <a:lnTo>
                  <a:pt x="859473" y="1664653"/>
                </a:lnTo>
                <a:lnTo>
                  <a:pt x="848360" y="1660843"/>
                </a:lnTo>
                <a:lnTo>
                  <a:pt x="837248" y="1657033"/>
                </a:lnTo>
                <a:lnTo>
                  <a:pt x="825818" y="1653858"/>
                </a:lnTo>
                <a:lnTo>
                  <a:pt x="814705" y="1650365"/>
                </a:lnTo>
                <a:lnTo>
                  <a:pt x="803275" y="1647190"/>
                </a:lnTo>
                <a:lnTo>
                  <a:pt x="791845" y="1644651"/>
                </a:lnTo>
                <a:lnTo>
                  <a:pt x="780415" y="1642111"/>
                </a:lnTo>
                <a:lnTo>
                  <a:pt x="768985" y="1639888"/>
                </a:lnTo>
                <a:lnTo>
                  <a:pt x="757238" y="1637983"/>
                </a:lnTo>
                <a:lnTo>
                  <a:pt x="745490" y="1636395"/>
                </a:lnTo>
                <a:lnTo>
                  <a:pt x="734060" y="1635125"/>
                </a:lnTo>
                <a:lnTo>
                  <a:pt x="722313" y="1633855"/>
                </a:lnTo>
                <a:lnTo>
                  <a:pt x="710565" y="1632903"/>
                </a:lnTo>
                <a:lnTo>
                  <a:pt x="698818" y="1632585"/>
                </a:lnTo>
                <a:lnTo>
                  <a:pt x="687070" y="1632268"/>
                </a:lnTo>
                <a:close/>
                <a:moveTo>
                  <a:pt x="1446848" y="1466850"/>
                </a:moveTo>
                <a:lnTo>
                  <a:pt x="1448435" y="1479858"/>
                </a:lnTo>
                <a:lnTo>
                  <a:pt x="1450658" y="1496357"/>
                </a:lnTo>
                <a:lnTo>
                  <a:pt x="1453833" y="1515711"/>
                </a:lnTo>
                <a:lnTo>
                  <a:pt x="1457960" y="1538238"/>
                </a:lnTo>
                <a:lnTo>
                  <a:pt x="1468120" y="1591541"/>
                </a:lnTo>
                <a:lnTo>
                  <a:pt x="1480185" y="1653093"/>
                </a:lnTo>
                <a:lnTo>
                  <a:pt x="1494155" y="1721308"/>
                </a:lnTo>
                <a:lnTo>
                  <a:pt x="1509713" y="1794282"/>
                </a:lnTo>
                <a:lnTo>
                  <a:pt x="1525905" y="1870112"/>
                </a:lnTo>
                <a:lnTo>
                  <a:pt x="1542098" y="1946576"/>
                </a:lnTo>
                <a:lnTo>
                  <a:pt x="1574800" y="2092842"/>
                </a:lnTo>
                <a:lnTo>
                  <a:pt x="1602740" y="2217533"/>
                </a:lnTo>
                <a:lnTo>
                  <a:pt x="1629410" y="2336830"/>
                </a:lnTo>
                <a:lnTo>
                  <a:pt x="1730693" y="1746690"/>
                </a:lnTo>
                <a:lnTo>
                  <a:pt x="1671003" y="1606453"/>
                </a:lnTo>
                <a:lnTo>
                  <a:pt x="1768475" y="1514442"/>
                </a:lnTo>
                <a:lnTo>
                  <a:pt x="1798955" y="1514442"/>
                </a:lnTo>
                <a:lnTo>
                  <a:pt x="1806258" y="1514442"/>
                </a:lnTo>
                <a:lnTo>
                  <a:pt x="1836420" y="1514442"/>
                </a:lnTo>
                <a:lnTo>
                  <a:pt x="1933575" y="1606453"/>
                </a:lnTo>
                <a:lnTo>
                  <a:pt x="1873885" y="1746690"/>
                </a:lnTo>
                <a:lnTo>
                  <a:pt x="1975168" y="2336830"/>
                </a:lnTo>
                <a:lnTo>
                  <a:pt x="2002155" y="2217533"/>
                </a:lnTo>
                <a:lnTo>
                  <a:pt x="2030095" y="2092842"/>
                </a:lnTo>
                <a:lnTo>
                  <a:pt x="2062480" y="1946576"/>
                </a:lnTo>
                <a:lnTo>
                  <a:pt x="2078990" y="1870112"/>
                </a:lnTo>
                <a:lnTo>
                  <a:pt x="2094865" y="1794282"/>
                </a:lnTo>
                <a:lnTo>
                  <a:pt x="2110740" y="1721308"/>
                </a:lnTo>
                <a:lnTo>
                  <a:pt x="2124393" y="1653093"/>
                </a:lnTo>
                <a:lnTo>
                  <a:pt x="2136775" y="1591541"/>
                </a:lnTo>
                <a:lnTo>
                  <a:pt x="2146618" y="1538238"/>
                </a:lnTo>
                <a:lnTo>
                  <a:pt x="2150428" y="1515711"/>
                </a:lnTo>
                <a:lnTo>
                  <a:pt x="2153920" y="1496357"/>
                </a:lnTo>
                <a:lnTo>
                  <a:pt x="2156143" y="1479858"/>
                </a:lnTo>
                <a:lnTo>
                  <a:pt x="2157730" y="1466850"/>
                </a:lnTo>
                <a:lnTo>
                  <a:pt x="2164398" y="1469071"/>
                </a:lnTo>
                <a:lnTo>
                  <a:pt x="2173923" y="1471609"/>
                </a:lnTo>
                <a:lnTo>
                  <a:pt x="2226628" y="1488108"/>
                </a:lnTo>
                <a:lnTo>
                  <a:pt x="2293620" y="1509683"/>
                </a:lnTo>
                <a:lnTo>
                  <a:pt x="2331085" y="1522374"/>
                </a:lnTo>
                <a:lnTo>
                  <a:pt x="2370455" y="1535700"/>
                </a:lnTo>
                <a:lnTo>
                  <a:pt x="2411730" y="1549660"/>
                </a:lnTo>
                <a:lnTo>
                  <a:pt x="2453323" y="1564255"/>
                </a:lnTo>
                <a:lnTo>
                  <a:pt x="2495868" y="1579801"/>
                </a:lnTo>
                <a:lnTo>
                  <a:pt x="2538413" y="1595665"/>
                </a:lnTo>
                <a:lnTo>
                  <a:pt x="2580005" y="1612164"/>
                </a:lnTo>
                <a:lnTo>
                  <a:pt x="2620645" y="1628345"/>
                </a:lnTo>
                <a:lnTo>
                  <a:pt x="2659698" y="1644844"/>
                </a:lnTo>
                <a:lnTo>
                  <a:pt x="2678430" y="1653410"/>
                </a:lnTo>
                <a:lnTo>
                  <a:pt x="2696210" y="1661342"/>
                </a:lnTo>
                <a:lnTo>
                  <a:pt x="2713990" y="1669909"/>
                </a:lnTo>
                <a:lnTo>
                  <a:pt x="2730818" y="1678158"/>
                </a:lnTo>
                <a:lnTo>
                  <a:pt x="2747010" y="1686090"/>
                </a:lnTo>
                <a:lnTo>
                  <a:pt x="2761933" y="1694339"/>
                </a:lnTo>
                <a:lnTo>
                  <a:pt x="2773363" y="1705761"/>
                </a:lnTo>
                <a:lnTo>
                  <a:pt x="2785110" y="1718770"/>
                </a:lnTo>
                <a:lnTo>
                  <a:pt x="2798128" y="1733364"/>
                </a:lnTo>
                <a:lnTo>
                  <a:pt x="2805113" y="1741296"/>
                </a:lnTo>
                <a:lnTo>
                  <a:pt x="2811780" y="1749546"/>
                </a:lnTo>
                <a:lnTo>
                  <a:pt x="2818766" y="1758747"/>
                </a:lnTo>
                <a:lnTo>
                  <a:pt x="2825750" y="1768265"/>
                </a:lnTo>
                <a:lnTo>
                  <a:pt x="2833053" y="1778735"/>
                </a:lnTo>
                <a:lnTo>
                  <a:pt x="2839720" y="1789840"/>
                </a:lnTo>
                <a:lnTo>
                  <a:pt x="2847023" y="1801262"/>
                </a:lnTo>
                <a:lnTo>
                  <a:pt x="2854326" y="1813636"/>
                </a:lnTo>
                <a:lnTo>
                  <a:pt x="2861310" y="1826962"/>
                </a:lnTo>
                <a:lnTo>
                  <a:pt x="2867978" y="1840922"/>
                </a:lnTo>
                <a:lnTo>
                  <a:pt x="2874963" y="1855517"/>
                </a:lnTo>
                <a:lnTo>
                  <a:pt x="2881948" y="1871698"/>
                </a:lnTo>
                <a:lnTo>
                  <a:pt x="2888933" y="1887880"/>
                </a:lnTo>
                <a:lnTo>
                  <a:pt x="2895283" y="1905964"/>
                </a:lnTo>
                <a:lnTo>
                  <a:pt x="2901316" y="1924367"/>
                </a:lnTo>
                <a:lnTo>
                  <a:pt x="2907666" y="1944355"/>
                </a:lnTo>
                <a:lnTo>
                  <a:pt x="2913698" y="1964978"/>
                </a:lnTo>
                <a:lnTo>
                  <a:pt x="2919413" y="1986871"/>
                </a:lnTo>
                <a:lnTo>
                  <a:pt x="2924810" y="2010032"/>
                </a:lnTo>
                <a:lnTo>
                  <a:pt x="2930208" y="2034463"/>
                </a:lnTo>
                <a:lnTo>
                  <a:pt x="2934653" y="2059528"/>
                </a:lnTo>
                <a:lnTo>
                  <a:pt x="2939416" y="2086496"/>
                </a:lnTo>
                <a:lnTo>
                  <a:pt x="2943543" y="2114734"/>
                </a:lnTo>
                <a:lnTo>
                  <a:pt x="2947353" y="2144241"/>
                </a:lnTo>
                <a:lnTo>
                  <a:pt x="2950846" y="2175017"/>
                </a:lnTo>
                <a:lnTo>
                  <a:pt x="2953703" y="2207062"/>
                </a:lnTo>
                <a:lnTo>
                  <a:pt x="2954338" y="2215946"/>
                </a:lnTo>
                <a:lnTo>
                  <a:pt x="2954656" y="2230858"/>
                </a:lnTo>
                <a:lnTo>
                  <a:pt x="2955608" y="2275595"/>
                </a:lnTo>
                <a:lnTo>
                  <a:pt x="2957196" y="2411390"/>
                </a:lnTo>
                <a:lnTo>
                  <a:pt x="2959100" y="2583673"/>
                </a:lnTo>
                <a:lnTo>
                  <a:pt x="2960688" y="2760715"/>
                </a:lnTo>
                <a:lnTo>
                  <a:pt x="2908936" y="2767695"/>
                </a:lnTo>
                <a:lnTo>
                  <a:pt x="2857818" y="2773723"/>
                </a:lnTo>
                <a:lnTo>
                  <a:pt x="2806383" y="2779434"/>
                </a:lnTo>
                <a:lnTo>
                  <a:pt x="2755266" y="2784511"/>
                </a:lnTo>
                <a:lnTo>
                  <a:pt x="2702878" y="2788952"/>
                </a:lnTo>
                <a:lnTo>
                  <a:pt x="2649220" y="2793712"/>
                </a:lnTo>
                <a:lnTo>
                  <a:pt x="2536825" y="2802278"/>
                </a:lnTo>
                <a:lnTo>
                  <a:pt x="2535555" y="2668704"/>
                </a:lnTo>
                <a:lnTo>
                  <a:pt x="2534920" y="2527832"/>
                </a:lnTo>
                <a:lnTo>
                  <a:pt x="2534285" y="2333022"/>
                </a:lnTo>
                <a:lnTo>
                  <a:pt x="2534285" y="2318745"/>
                </a:lnTo>
                <a:lnTo>
                  <a:pt x="2533333" y="2305102"/>
                </a:lnTo>
                <a:lnTo>
                  <a:pt x="2531745" y="2291776"/>
                </a:lnTo>
                <a:lnTo>
                  <a:pt x="2530475" y="2279085"/>
                </a:lnTo>
                <a:lnTo>
                  <a:pt x="2527935" y="2266711"/>
                </a:lnTo>
                <a:lnTo>
                  <a:pt x="2525713" y="2254654"/>
                </a:lnTo>
                <a:lnTo>
                  <a:pt x="2522538" y="2243232"/>
                </a:lnTo>
                <a:lnTo>
                  <a:pt x="2519680" y="2232127"/>
                </a:lnTo>
                <a:lnTo>
                  <a:pt x="2515870" y="2221340"/>
                </a:lnTo>
                <a:lnTo>
                  <a:pt x="2512060" y="2210870"/>
                </a:lnTo>
                <a:lnTo>
                  <a:pt x="2508250" y="2200717"/>
                </a:lnTo>
                <a:lnTo>
                  <a:pt x="2503488" y="2191198"/>
                </a:lnTo>
                <a:lnTo>
                  <a:pt x="2499360" y="2181680"/>
                </a:lnTo>
                <a:lnTo>
                  <a:pt x="2494280" y="2172796"/>
                </a:lnTo>
                <a:lnTo>
                  <a:pt x="2489835" y="2163912"/>
                </a:lnTo>
                <a:lnTo>
                  <a:pt x="2484755" y="2155346"/>
                </a:lnTo>
                <a:lnTo>
                  <a:pt x="2484755" y="2813383"/>
                </a:lnTo>
                <a:lnTo>
                  <a:pt x="2405698" y="2818459"/>
                </a:lnTo>
                <a:lnTo>
                  <a:pt x="2323148" y="2822584"/>
                </a:lnTo>
                <a:lnTo>
                  <a:pt x="2238058" y="2826391"/>
                </a:lnTo>
                <a:lnTo>
                  <a:pt x="2150745" y="2829881"/>
                </a:lnTo>
                <a:lnTo>
                  <a:pt x="2062798" y="2832102"/>
                </a:lnTo>
                <a:lnTo>
                  <a:pt x="1974850" y="2834006"/>
                </a:lnTo>
                <a:lnTo>
                  <a:pt x="1887538" y="2835275"/>
                </a:lnTo>
                <a:lnTo>
                  <a:pt x="1802448" y="2835275"/>
                </a:lnTo>
                <a:lnTo>
                  <a:pt x="1750378" y="2835275"/>
                </a:lnTo>
                <a:lnTo>
                  <a:pt x="1697673" y="2834958"/>
                </a:lnTo>
                <a:lnTo>
                  <a:pt x="1644333" y="2834006"/>
                </a:lnTo>
                <a:lnTo>
                  <a:pt x="1590358" y="2833372"/>
                </a:lnTo>
                <a:lnTo>
                  <a:pt x="1536065" y="2832102"/>
                </a:lnTo>
                <a:lnTo>
                  <a:pt x="1482090" y="2830516"/>
                </a:lnTo>
                <a:lnTo>
                  <a:pt x="1427798" y="2829247"/>
                </a:lnTo>
                <a:lnTo>
                  <a:pt x="1374775" y="2826709"/>
                </a:lnTo>
                <a:lnTo>
                  <a:pt x="1257300" y="2643639"/>
                </a:lnTo>
                <a:lnTo>
                  <a:pt x="1274128" y="2624919"/>
                </a:lnTo>
                <a:lnTo>
                  <a:pt x="1290003" y="2605882"/>
                </a:lnTo>
                <a:lnTo>
                  <a:pt x="1305560" y="2585894"/>
                </a:lnTo>
                <a:lnTo>
                  <a:pt x="1319848" y="2565588"/>
                </a:lnTo>
                <a:lnTo>
                  <a:pt x="1334135" y="2544965"/>
                </a:lnTo>
                <a:lnTo>
                  <a:pt x="1347470" y="2524024"/>
                </a:lnTo>
                <a:lnTo>
                  <a:pt x="1360170" y="2502132"/>
                </a:lnTo>
                <a:lnTo>
                  <a:pt x="1371918" y="2480557"/>
                </a:lnTo>
                <a:lnTo>
                  <a:pt x="1383348" y="2458348"/>
                </a:lnTo>
                <a:lnTo>
                  <a:pt x="1393825" y="2435503"/>
                </a:lnTo>
                <a:lnTo>
                  <a:pt x="1403668" y="2412342"/>
                </a:lnTo>
                <a:lnTo>
                  <a:pt x="1412558" y="2389181"/>
                </a:lnTo>
                <a:lnTo>
                  <a:pt x="1420813" y="2365385"/>
                </a:lnTo>
                <a:lnTo>
                  <a:pt x="1428115" y="2341589"/>
                </a:lnTo>
                <a:lnTo>
                  <a:pt x="1435100" y="2317158"/>
                </a:lnTo>
                <a:lnTo>
                  <a:pt x="1441133" y="2293045"/>
                </a:lnTo>
                <a:lnTo>
                  <a:pt x="1444943" y="2274008"/>
                </a:lnTo>
                <a:lnTo>
                  <a:pt x="1448753" y="2254972"/>
                </a:lnTo>
                <a:lnTo>
                  <a:pt x="1451928" y="2236252"/>
                </a:lnTo>
                <a:lnTo>
                  <a:pt x="1454785" y="2217215"/>
                </a:lnTo>
                <a:lnTo>
                  <a:pt x="1456690" y="2198179"/>
                </a:lnTo>
                <a:lnTo>
                  <a:pt x="1458595" y="2179142"/>
                </a:lnTo>
                <a:lnTo>
                  <a:pt x="1459548" y="2160105"/>
                </a:lnTo>
                <a:lnTo>
                  <a:pt x="1460500" y="2141068"/>
                </a:lnTo>
                <a:lnTo>
                  <a:pt x="1460818" y="2122349"/>
                </a:lnTo>
                <a:lnTo>
                  <a:pt x="1460500" y="2103312"/>
                </a:lnTo>
                <a:lnTo>
                  <a:pt x="1459548" y="2084593"/>
                </a:lnTo>
                <a:lnTo>
                  <a:pt x="1458913" y="2065873"/>
                </a:lnTo>
                <a:lnTo>
                  <a:pt x="1457008" y="2046519"/>
                </a:lnTo>
                <a:lnTo>
                  <a:pt x="1455103" y="2027800"/>
                </a:lnTo>
                <a:lnTo>
                  <a:pt x="1452880" y="2009715"/>
                </a:lnTo>
                <a:lnTo>
                  <a:pt x="1449705" y="1990995"/>
                </a:lnTo>
                <a:lnTo>
                  <a:pt x="1446213" y="1971958"/>
                </a:lnTo>
                <a:lnTo>
                  <a:pt x="1442403" y="1953874"/>
                </a:lnTo>
                <a:lnTo>
                  <a:pt x="1437958" y="1935471"/>
                </a:lnTo>
                <a:lnTo>
                  <a:pt x="1433195" y="1917069"/>
                </a:lnTo>
                <a:lnTo>
                  <a:pt x="1427798" y="1898984"/>
                </a:lnTo>
                <a:lnTo>
                  <a:pt x="1422083" y="1881217"/>
                </a:lnTo>
                <a:lnTo>
                  <a:pt x="1416050" y="1863132"/>
                </a:lnTo>
                <a:lnTo>
                  <a:pt x="1409383" y="1845364"/>
                </a:lnTo>
                <a:lnTo>
                  <a:pt x="1402715" y="1827596"/>
                </a:lnTo>
                <a:lnTo>
                  <a:pt x="1395095" y="1810146"/>
                </a:lnTo>
                <a:lnTo>
                  <a:pt x="1386840" y="1792696"/>
                </a:lnTo>
                <a:lnTo>
                  <a:pt x="1378585" y="1775563"/>
                </a:lnTo>
                <a:lnTo>
                  <a:pt x="1369695" y="1758429"/>
                </a:lnTo>
                <a:lnTo>
                  <a:pt x="1360488" y="1741614"/>
                </a:lnTo>
                <a:lnTo>
                  <a:pt x="1350963" y="1724798"/>
                </a:lnTo>
                <a:lnTo>
                  <a:pt x="1340485" y="1708299"/>
                </a:lnTo>
                <a:lnTo>
                  <a:pt x="1333500" y="1696877"/>
                </a:lnTo>
                <a:lnTo>
                  <a:pt x="1325563" y="1685773"/>
                </a:lnTo>
                <a:lnTo>
                  <a:pt x="1317943" y="1674668"/>
                </a:lnTo>
                <a:lnTo>
                  <a:pt x="1310323" y="1663563"/>
                </a:lnTo>
                <a:lnTo>
                  <a:pt x="1302385" y="1653093"/>
                </a:lnTo>
                <a:lnTo>
                  <a:pt x="1293813" y="1642623"/>
                </a:lnTo>
                <a:lnTo>
                  <a:pt x="1285558" y="1632152"/>
                </a:lnTo>
                <a:lnTo>
                  <a:pt x="1276985" y="1621999"/>
                </a:lnTo>
                <a:lnTo>
                  <a:pt x="1259523" y="1602011"/>
                </a:lnTo>
                <a:lnTo>
                  <a:pt x="1241425" y="1582657"/>
                </a:lnTo>
                <a:lnTo>
                  <a:pt x="1222693" y="1564255"/>
                </a:lnTo>
                <a:lnTo>
                  <a:pt x="1203325" y="1546170"/>
                </a:lnTo>
                <a:lnTo>
                  <a:pt x="1270953" y="1523008"/>
                </a:lnTo>
                <a:lnTo>
                  <a:pt x="1332865" y="1502702"/>
                </a:lnTo>
                <a:lnTo>
                  <a:pt x="1386840" y="1485569"/>
                </a:lnTo>
                <a:lnTo>
                  <a:pt x="1430655" y="1471609"/>
                </a:lnTo>
                <a:lnTo>
                  <a:pt x="1440815" y="1468754"/>
                </a:lnTo>
                <a:lnTo>
                  <a:pt x="1446848" y="1466850"/>
                </a:lnTo>
                <a:close/>
                <a:moveTo>
                  <a:pt x="671830" y="1436688"/>
                </a:moveTo>
                <a:lnTo>
                  <a:pt x="688658" y="1436688"/>
                </a:lnTo>
                <a:lnTo>
                  <a:pt x="704850" y="1437323"/>
                </a:lnTo>
                <a:lnTo>
                  <a:pt x="721360" y="1437958"/>
                </a:lnTo>
                <a:lnTo>
                  <a:pt x="737870" y="1439228"/>
                </a:lnTo>
                <a:lnTo>
                  <a:pt x="754380" y="1440816"/>
                </a:lnTo>
                <a:lnTo>
                  <a:pt x="770255" y="1442721"/>
                </a:lnTo>
                <a:lnTo>
                  <a:pt x="786765" y="1444943"/>
                </a:lnTo>
                <a:lnTo>
                  <a:pt x="802958" y="1447483"/>
                </a:lnTo>
                <a:lnTo>
                  <a:pt x="818833" y="1450340"/>
                </a:lnTo>
                <a:lnTo>
                  <a:pt x="835025" y="1453515"/>
                </a:lnTo>
                <a:lnTo>
                  <a:pt x="851218" y="1457643"/>
                </a:lnTo>
                <a:lnTo>
                  <a:pt x="866775" y="1461771"/>
                </a:lnTo>
                <a:lnTo>
                  <a:pt x="882333" y="1466215"/>
                </a:lnTo>
                <a:lnTo>
                  <a:pt x="898208" y="1471295"/>
                </a:lnTo>
                <a:lnTo>
                  <a:pt x="913765" y="1476693"/>
                </a:lnTo>
                <a:lnTo>
                  <a:pt x="929005" y="1482408"/>
                </a:lnTo>
                <a:lnTo>
                  <a:pt x="944563" y="1488440"/>
                </a:lnTo>
                <a:lnTo>
                  <a:pt x="959803" y="1495108"/>
                </a:lnTo>
                <a:lnTo>
                  <a:pt x="974725" y="1501458"/>
                </a:lnTo>
                <a:lnTo>
                  <a:pt x="989648" y="1508760"/>
                </a:lnTo>
                <a:lnTo>
                  <a:pt x="1004253" y="1516380"/>
                </a:lnTo>
                <a:lnTo>
                  <a:pt x="1018540" y="1524318"/>
                </a:lnTo>
                <a:lnTo>
                  <a:pt x="1033145" y="1532573"/>
                </a:lnTo>
                <a:lnTo>
                  <a:pt x="1047433" y="1541146"/>
                </a:lnTo>
                <a:lnTo>
                  <a:pt x="1061085" y="1550035"/>
                </a:lnTo>
                <a:lnTo>
                  <a:pt x="1075373" y="1559560"/>
                </a:lnTo>
                <a:lnTo>
                  <a:pt x="1088708" y="1569085"/>
                </a:lnTo>
                <a:lnTo>
                  <a:pt x="1102043" y="1579245"/>
                </a:lnTo>
                <a:lnTo>
                  <a:pt x="1115378" y="1589723"/>
                </a:lnTo>
                <a:lnTo>
                  <a:pt x="1128078" y="1600518"/>
                </a:lnTo>
                <a:lnTo>
                  <a:pt x="1141095" y="1611630"/>
                </a:lnTo>
                <a:lnTo>
                  <a:pt x="1153478" y="1623061"/>
                </a:lnTo>
                <a:lnTo>
                  <a:pt x="1165543" y="1634490"/>
                </a:lnTo>
                <a:lnTo>
                  <a:pt x="1177290" y="1646873"/>
                </a:lnTo>
                <a:lnTo>
                  <a:pt x="1189355" y="1659573"/>
                </a:lnTo>
                <a:lnTo>
                  <a:pt x="1200785" y="1671955"/>
                </a:lnTo>
                <a:lnTo>
                  <a:pt x="1211898" y="1685608"/>
                </a:lnTo>
                <a:lnTo>
                  <a:pt x="1222693" y="1698943"/>
                </a:lnTo>
                <a:lnTo>
                  <a:pt x="1233170" y="1712595"/>
                </a:lnTo>
                <a:lnTo>
                  <a:pt x="1243330" y="1726883"/>
                </a:lnTo>
                <a:lnTo>
                  <a:pt x="1253173" y="1741171"/>
                </a:lnTo>
                <a:lnTo>
                  <a:pt x="1262698" y="1755776"/>
                </a:lnTo>
                <a:lnTo>
                  <a:pt x="1272223" y="1771016"/>
                </a:lnTo>
                <a:lnTo>
                  <a:pt x="1280795" y="1785938"/>
                </a:lnTo>
                <a:lnTo>
                  <a:pt x="1289050" y="1801496"/>
                </a:lnTo>
                <a:lnTo>
                  <a:pt x="1297305" y="1817053"/>
                </a:lnTo>
                <a:lnTo>
                  <a:pt x="1304925" y="1832293"/>
                </a:lnTo>
                <a:lnTo>
                  <a:pt x="1311593" y="1848168"/>
                </a:lnTo>
                <a:lnTo>
                  <a:pt x="1318578" y="1864043"/>
                </a:lnTo>
                <a:lnTo>
                  <a:pt x="1324610" y="1879918"/>
                </a:lnTo>
                <a:lnTo>
                  <a:pt x="1330325" y="1895793"/>
                </a:lnTo>
                <a:lnTo>
                  <a:pt x="1335723" y="1911986"/>
                </a:lnTo>
                <a:lnTo>
                  <a:pt x="1340803" y="1927861"/>
                </a:lnTo>
                <a:lnTo>
                  <a:pt x="1345248" y="1944371"/>
                </a:lnTo>
                <a:lnTo>
                  <a:pt x="1349693" y="1960881"/>
                </a:lnTo>
                <a:lnTo>
                  <a:pt x="1353503" y="1977073"/>
                </a:lnTo>
                <a:lnTo>
                  <a:pt x="1356360" y="1993266"/>
                </a:lnTo>
                <a:lnTo>
                  <a:pt x="1359535" y="2009776"/>
                </a:lnTo>
                <a:lnTo>
                  <a:pt x="1361758" y="2026286"/>
                </a:lnTo>
                <a:lnTo>
                  <a:pt x="1363980" y="2042796"/>
                </a:lnTo>
                <a:lnTo>
                  <a:pt x="1365568" y="2059623"/>
                </a:lnTo>
                <a:lnTo>
                  <a:pt x="1367155" y="2076133"/>
                </a:lnTo>
                <a:lnTo>
                  <a:pt x="1367790" y="2092326"/>
                </a:lnTo>
                <a:lnTo>
                  <a:pt x="1368425" y="2108836"/>
                </a:lnTo>
                <a:lnTo>
                  <a:pt x="1368425" y="2125346"/>
                </a:lnTo>
                <a:lnTo>
                  <a:pt x="1368425" y="2141856"/>
                </a:lnTo>
                <a:lnTo>
                  <a:pt x="1367473" y="2158366"/>
                </a:lnTo>
                <a:lnTo>
                  <a:pt x="1366520" y="2174558"/>
                </a:lnTo>
                <a:lnTo>
                  <a:pt x="1364933" y="2191068"/>
                </a:lnTo>
                <a:lnTo>
                  <a:pt x="1363028" y="2207578"/>
                </a:lnTo>
                <a:lnTo>
                  <a:pt x="1360805" y="2223771"/>
                </a:lnTo>
                <a:lnTo>
                  <a:pt x="1357948" y="2239963"/>
                </a:lnTo>
                <a:lnTo>
                  <a:pt x="1354773" y="2256156"/>
                </a:lnTo>
                <a:lnTo>
                  <a:pt x="1351598" y="2272348"/>
                </a:lnTo>
                <a:lnTo>
                  <a:pt x="1348423" y="2284731"/>
                </a:lnTo>
                <a:lnTo>
                  <a:pt x="1345248" y="2297431"/>
                </a:lnTo>
                <a:lnTo>
                  <a:pt x="1342073" y="2309813"/>
                </a:lnTo>
                <a:lnTo>
                  <a:pt x="1337945" y="2322196"/>
                </a:lnTo>
                <a:lnTo>
                  <a:pt x="1334135" y="2334578"/>
                </a:lnTo>
                <a:lnTo>
                  <a:pt x="1330008" y="2347278"/>
                </a:lnTo>
                <a:lnTo>
                  <a:pt x="1325563" y="2359343"/>
                </a:lnTo>
                <a:lnTo>
                  <a:pt x="1320800" y="2371408"/>
                </a:lnTo>
                <a:lnTo>
                  <a:pt x="1316038" y="2383473"/>
                </a:lnTo>
                <a:lnTo>
                  <a:pt x="1310958" y="2395538"/>
                </a:lnTo>
                <a:lnTo>
                  <a:pt x="1305560" y="2407286"/>
                </a:lnTo>
                <a:lnTo>
                  <a:pt x="1299845" y="2419033"/>
                </a:lnTo>
                <a:lnTo>
                  <a:pt x="1294130" y="2431098"/>
                </a:lnTo>
                <a:lnTo>
                  <a:pt x="1288098" y="2442528"/>
                </a:lnTo>
                <a:lnTo>
                  <a:pt x="1281430" y="2453958"/>
                </a:lnTo>
                <a:lnTo>
                  <a:pt x="1275080" y="2465388"/>
                </a:lnTo>
                <a:lnTo>
                  <a:pt x="1268413" y="2476818"/>
                </a:lnTo>
                <a:lnTo>
                  <a:pt x="1261110" y="2487931"/>
                </a:lnTo>
                <a:lnTo>
                  <a:pt x="1253808" y="2499043"/>
                </a:lnTo>
                <a:lnTo>
                  <a:pt x="1246505" y="2509838"/>
                </a:lnTo>
                <a:lnTo>
                  <a:pt x="1238885" y="2520951"/>
                </a:lnTo>
                <a:lnTo>
                  <a:pt x="1230948" y="2531428"/>
                </a:lnTo>
                <a:lnTo>
                  <a:pt x="1223010" y="2541906"/>
                </a:lnTo>
                <a:lnTo>
                  <a:pt x="1214438" y="2552383"/>
                </a:lnTo>
                <a:lnTo>
                  <a:pt x="1206183" y="2562543"/>
                </a:lnTo>
                <a:lnTo>
                  <a:pt x="1197293" y="2573021"/>
                </a:lnTo>
                <a:lnTo>
                  <a:pt x="1188403" y="2582863"/>
                </a:lnTo>
                <a:lnTo>
                  <a:pt x="1179195" y="2592388"/>
                </a:lnTo>
                <a:lnTo>
                  <a:pt x="1169670" y="2602231"/>
                </a:lnTo>
                <a:lnTo>
                  <a:pt x="1160145" y="2611439"/>
                </a:lnTo>
                <a:lnTo>
                  <a:pt x="1150303" y="2620964"/>
                </a:lnTo>
                <a:lnTo>
                  <a:pt x="1140460" y="2630171"/>
                </a:lnTo>
                <a:lnTo>
                  <a:pt x="1455420" y="3124201"/>
                </a:lnTo>
                <a:lnTo>
                  <a:pt x="1458595" y="3128964"/>
                </a:lnTo>
                <a:lnTo>
                  <a:pt x="1461135" y="3134044"/>
                </a:lnTo>
                <a:lnTo>
                  <a:pt x="1463675" y="3139441"/>
                </a:lnTo>
                <a:lnTo>
                  <a:pt x="1465898" y="3144839"/>
                </a:lnTo>
                <a:lnTo>
                  <a:pt x="1467803" y="3150236"/>
                </a:lnTo>
                <a:lnTo>
                  <a:pt x="1469390" y="3155316"/>
                </a:lnTo>
                <a:lnTo>
                  <a:pt x="1470343" y="3160714"/>
                </a:lnTo>
                <a:lnTo>
                  <a:pt x="1471613" y="3166111"/>
                </a:lnTo>
                <a:lnTo>
                  <a:pt x="1472248" y="3171826"/>
                </a:lnTo>
                <a:lnTo>
                  <a:pt x="1472883" y="3177224"/>
                </a:lnTo>
                <a:lnTo>
                  <a:pt x="1473200" y="3182621"/>
                </a:lnTo>
                <a:lnTo>
                  <a:pt x="1473200" y="3188336"/>
                </a:lnTo>
                <a:lnTo>
                  <a:pt x="1472883" y="3193734"/>
                </a:lnTo>
                <a:lnTo>
                  <a:pt x="1471930" y="3199131"/>
                </a:lnTo>
                <a:lnTo>
                  <a:pt x="1471295" y="3204529"/>
                </a:lnTo>
                <a:lnTo>
                  <a:pt x="1470025" y="3209609"/>
                </a:lnTo>
                <a:lnTo>
                  <a:pt x="1469073" y="3215006"/>
                </a:lnTo>
                <a:lnTo>
                  <a:pt x="1467485" y="3220404"/>
                </a:lnTo>
                <a:lnTo>
                  <a:pt x="1465580" y="3225484"/>
                </a:lnTo>
                <a:lnTo>
                  <a:pt x="1463675" y="3230881"/>
                </a:lnTo>
                <a:lnTo>
                  <a:pt x="1461135" y="3235644"/>
                </a:lnTo>
                <a:lnTo>
                  <a:pt x="1458595" y="3240406"/>
                </a:lnTo>
                <a:lnTo>
                  <a:pt x="1455420" y="3245486"/>
                </a:lnTo>
                <a:lnTo>
                  <a:pt x="1452563" y="3249931"/>
                </a:lnTo>
                <a:lnTo>
                  <a:pt x="1449388" y="3254376"/>
                </a:lnTo>
                <a:lnTo>
                  <a:pt x="1445895" y="3258821"/>
                </a:lnTo>
                <a:lnTo>
                  <a:pt x="1442085" y="3262949"/>
                </a:lnTo>
                <a:lnTo>
                  <a:pt x="1437958" y="3266759"/>
                </a:lnTo>
                <a:lnTo>
                  <a:pt x="1433830" y="3270886"/>
                </a:lnTo>
                <a:lnTo>
                  <a:pt x="1429385" y="3274379"/>
                </a:lnTo>
                <a:lnTo>
                  <a:pt x="1424940" y="3277871"/>
                </a:lnTo>
                <a:lnTo>
                  <a:pt x="1419860" y="3281364"/>
                </a:lnTo>
                <a:lnTo>
                  <a:pt x="1415098" y="3283904"/>
                </a:lnTo>
                <a:lnTo>
                  <a:pt x="1409700" y="3287079"/>
                </a:lnTo>
                <a:lnTo>
                  <a:pt x="1404620" y="3289301"/>
                </a:lnTo>
                <a:lnTo>
                  <a:pt x="1399223" y="3291524"/>
                </a:lnTo>
                <a:lnTo>
                  <a:pt x="1393825" y="3293429"/>
                </a:lnTo>
                <a:lnTo>
                  <a:pt x="1388428" y="3295016"/>
                </a:lnTo>
                <a:lnTo>
                  <a:pt x="1382713" y="3296286"/>
                </a:lnTo>
                <a:lnTo>
                  <a:pt x="1377633" y="3297239"/>
                </a:lnTo>
                <a:lnTo>
                  <a:pt x="1372235" y="3298191"/>
                </a:lnTo>
                <a:lnTo>
                  <a:pt x="1366520" y="3298509"/>
                </a:lnTo>
                <a:lnTo>
                  <a:pt x="1361123" y="3298826"/>
                </a:lnTo>
                <a:lnTo>
                  <a:pt x="1355725" y="3298826"/>
                </a:lnTo>
                <a:lnTo>
                  <a:pt x="1350010" y="3298509"/>
                </a:lnTo>
                <a:lnTo>
                  <a:pt x="1344613" y="3297874"/>
                </a:lnTo>
                <a:lnTo>
                  <a:pt x="1339215" y="3296921"/>
                </a:lnTo>
                <a:lnTo>
                  <a:pt x="1333818" y="3295969"/>
                </a:lnTo>
                <a:lnTo>
                  <a:pt x="1328420" y="3294699"/>
                </a:lnTo>
                <a:lnTo>
                  <a:pt x="1323658" y="3293111"/>
                </a:lnTo>
                <a:lnTo>
                  <a:pt x="1318260" y="3291206"/>
                </a:lnTo>
                <a:lnTo>
                  <a:pt x="1313180" y="3289301"/>
                </a:lnTo>
                <a:lnTo>
                  <a:pt x="1308100" y="3287079"/>
                </a:lnTo>
                <a:lnTo>
                  <a:pt x="1303338" y="3284221"/>
                </a:lnTo>
                <a:lnTo>
                  <a:pt x="1298575" y="3281364"/>
                </a:lnTo>
                <a:lnTo>
                  <a:pt x="1293813" y="3278189"/>
                </a:lnTo>
                <a:lnTo>
                  <a:pt x="1289368" y="3275014"/>
                </a:lnTo>
                <a:lnTo>
                  <a:pt x="1284923" y="3271839"/>
                </a:lnTo>
                <a:lnTo>
                  <a:pt x="1280795" y="3268029"/>
                </a:lnTo>
                <a:lnTo>
                  <a:pt x="1276985" y="3263584"/>
                </a:lnTo>
                <a:lnTo>
                  <a:pt x="1273175" y="3259456"/>
                </a:lnTo>
                <a:lnTo>
                  <a:pt x="1269365" y="3255329"/>
                </a:lnTo>
                <a:lnTo>
                  <a:pt x="1265873" y="3250249"/>
                </a:lnTo>
                <a:lnTo>
                  <a:pt x="1262698" y="3245804"/>
                </a:lnTo>
                <a:lnTo>
                  <a:pt x="947420" y="2751774"/>
                </a:lnTo>
                <a:lnTo>
                  <a:pt x="935038" y="2756854"/>
                </a:lnTo>
                <a:lnTo>
                  <a:pt x="922338" y="2761934"/>
                </a:lnTo>
                <a:lnTo>
                  <a:pt x="909638" y="2766379"/>
                </a:lnTo>
                <a:lnTo>
                  <a:pt x="896938" y="2770506"/>
                </a:lnTo>
                <a:lnTo>
                  <a:pt x="883920" y="2774951"/>
                </a:lnTo>
                <a:lnTo>
                  <a:pt x="871538" y="2778761"/>
                </a:lnTo>
                <a:lnTo>
                  <a:pt x="858520" y="2782254"/>
                </a:lnTo>
                <a:lnTo>
                  <a:pt x="845503" y="2785429"/>
                </a:lnTo>
                <a:lnTo>
                  <a:pt x="832485" y="2788604"/>
                </a:lnTo>
                <a:lnTo>
                  <a:pt x="819468" y="2791144"/>
                </a:lnTo>
                <a:lnTo>
                  <a:pt x="806450" y="2794001"/>
                </a:lnTo>
                <a:lnTo>
                  <a:pt x="793433" y="2796224"/>
                </a:lnTo>
                <a:lnTo>
                  <a:pt x="780415" y="2798129"/>
                </a:lnTo>
                <a:lnTo>
                  <a:pt x="767398" y="2799716"/>
                </a:lnTo>
                <a:lnTo>
                  <a:pt x="754063" y="2801304"/>
                </a:lnTo>
                <a:lnTo>
                  <a:pt x="741045" y="2802891"/>
                </a:lnTo>
                <a:lnTo>
                  <a:pt x="728028" y="2803526"/>
                </a:lnTo>
                <a:lnTo>
                  <a:pt x="715010" y="2804161"/>
                </a:lnTo>
                <a:lnTo>
                  <a:pt x="701675" y="2804796"/>
                </a:lnTo>
                <a:lnTo>
                  <a:pt x="688658" y="2805114"/>
                </a:lnTo>
                <a:lnTo>
                  <a:pt x="675640" y="2805114"/>
                </a:lnTo>
                <a:lnTo>
                  <a:pt x="662623" y="2804796"/>
                </a:lnTo>
                <a:lnTo>
                  <a:pt x="649605" y="2804161"/>
                </a:lnTo>
                <a:lnTo>
                  <a:pt x="636588" y="2803526"/>
                </a:lnTo>
                <a:lnTo>
                  <a:pt x="623570" y="2802256"/>
                </a:lnTo>
                <a:lnTo>
                  <a:pt x="610553" y="2801304"/>
                </a:lnTo>
                <a:lnTo>
                  <a:pt x="597535" y="2799716"/>
                </a:lnTo>
                <a:lnTo>
                  <a:pt x="584518" y="2797811"/>
                </a:lnTo>
                <a:lnTo>
                  <a:pt x="571818" y="2795906"/>
                </a:lnTo>
                <a:lnTo>
                  <a:pt x="558800" y="2793684"/>
                </a:lnTo>
                <a:lnTo>
                  <a:pt x="546100" y="2791144"/>
                </a:lnTo>
                <a:lnTo>
                  <a:pt x="533718" y="2788286"/>
                </a:lnTo>
                <a:lnTo>
                  <a:pt x="517525" y="2784794"/>
                </a:lnTo>
                <a:lnTo>
                  <a:pt x="501968" y="2780666"/>
                </a:lnTo>
                <a:lnTo>
                  <a:pt x="485775" y="2775904"/>
                </a:lnTo>
                <a:lnTo>
                  <a:pt x="470218" y="2771141"/>
                </a:lnTo>
                <a:lnTo>
                  <a:pt x="454660" y="2765744"/>
                </a:lnTo>
                <a:lnTo>
                  <a:pt x="439103" y="2760029"/>
                </a:lnTo>
                <a:lnTo>
                  <a:pt x="424180" y="2753679"/>
                </a:lnTo>
                <a:lnTo>
                  <a:pt x="408940" y="2747329"/>
                </a:lnTo>
                <a:lnTo>
                  <a:pt x="394018" y="2740661"/>
                </a:lnTo>
                <a:lnTo>
                  <a:pt x="379095" y="2733676"/>
                </a:lnTo>
                <a:lnTo>
                  <a:pt x="364173" y="2725739"/>
                </a:lnTo>
                <a:lnTo>
                  <a:pt x="349568" y="2717801"/>
                </a:lnTo>
                <a:lnTo>
                  <a:pt x="335598" y="2709864"/>
                </a:lnTo>
                <a:lnTo>
                  <a:pt x="321310" y="2700974"/>
                </a:lnTo>
                <a:lnTo>
                  <a:pt x="307023" y="2692084"/>
                </a:lnTo>
                <a:lnTo>
                  <a:pt x="293370" y="2682559"/>
                </a:lnTo>
                <a:lnTo>
                  <a:pt x="279718" y="2673034"/>
                </a:lnTo>
                <a:lnTo>
                  <a:pt x="266065" y="2663191"/>
                </a:lnTo>
                <a:lnTo>
                  <a:pt x="253047" y="2652396"/>
                </a:lnTo>
                <a:lnTo>
                  <a:pt x="240347" y="2641601"/>
                </a:lnTo>
                <a:lnTo>
                  <a:pt x="227647" y="2630489"/>
                </a:lnTo>
                <a:lnTo>
                  <a:pt x="214947" y="2619059"/>
                </a:lnTo>
                <a:lnTo>
                  <a:pt x="203200" y="2607629"/>
                </a:lnTo>
                <a:lnTo>
                  <a:pt x="190817" y="2595563"/>
                </a:lnTo>
                <a:lnTo>
                  <a:pt x="179387" y="2582863"/>
                </a:lnTo>
                <a:lnTo>
                  <a:pt x="167957" y="2570163"/>
                </a:lnTo>
                <a:lnTo>
                  <a:pt x="156845" y="2556828"/>
                </a:lnTo>
                <a:lnTo>
                  <a:pt x="146050" y="2543493"/>
                </a:lnTo>
                <a:lnTo>
                  <a:pt x="135255" y="2529523"/>
                </a:lnTo>
                <a:lnTo>
                  <a:pt x="125095" y="2515553"/>
                </a:lnTo>
                <a:lnTo>
                  <a:pt x="115252" y="2500948"/>
                </a:lnTo>
                <a:lnTo>
                  <a:pt x="105410" y="2486343"/>
                </a:lnTo>
                <a:lnTo>
                  <a:pt x="96202" y="2471103"/>
                </a:lnTo>
                <a:lnTo>
                  <a:pt x="87630" y="2456181"/>
                </a:lnTo>
                <a:lnTo>
                  <a:pt x="79057" y="2440941"/>
                </a:lnTo>
                <a:lnTo>
                  <a:pt x="71437" y="2425383"/>
                </a:lnTo>
                <a:lnTo>
                  <a:pt x="63817" y="2409826"/>
                </a:lnTo>
                <a:lnTo>
                  <a:pt x="56515" y="2394268"/>
                </a:lnTo>
                <a:lnTo>
                  <a:pt x="50165" y="2378076"/>
                </a:lnTo>
                <a:lnTo>
                  <a:pt x="43815" y="2362518"/>
                </a:lnTo>
                <a:lnTo>
                  <a:pt x="38100" y="2346326"/>
                </a:lnTo>
                <a:lnTo>
                  <a:pt x="32385" y="2330451"/>
                </a:lnTo>
                <a:lnTo>
                  <a:pt x="27622" y="2313941"/>
                </a:lnTo>
                <a:lnTo>
                  <a:pt x="23177" y="2297748"/>
                </a:lnTo>
                <a:lnTo>
                  <a:pt x="19050" y="2281556"/>
                </a:lnTo>
                <a:lnTo>
                  <a:pt x="15240" y="2265363"/>
                </a:lnTo>
                <a:lnTo>
                  <a:pt x="11747" y="2248853"/>
                </a:lnTo>
                <a:lnTo>
                  <a:pt x="9207" y="2232343"/>
                </a:lnTo>
                <a:lnTo>
                  <a:pt x="6350" y="2216151"/>
                </a:lnTo>
                <a:lnTo>
                  <a:pt x="4445" y="2199641"/>
                </a:lnTo>
                <a:lnTo>
                  <a:pt x="2540" y="2182813"/>
                </a:lnTo>
                <a:lnTo>
                  <a:pt x="1587" y="2166303"/>
                </a:lnTo>
                <a:lnTo>
                  <a:pt x="635" y="2149793"/>
                </a:lnTo>
                <a:lnTo>
                  <a:pt x="0" y="2133283"/>
                </a:lnTo>
                <a:lnTo>
                  <a:pt x="0" y="2117091"/>
                </a:lnTo>
                <a:lnTo>
                  <a:pt x="317" y="2100581"/>
                </a:lnTo>
                <a:lnTo>
                  <a:pt x="952" y="2084071"/>
                </a:lnTo>
                <a:lnTo>
                  <a:pt x="2222" y="2067561"/>
                </a:lnTo>
                <a:lnTo>
                  <a:pt x="3810" y="2051051"/>
                </a:lnTo>
                <a:lnTo>
                  <a:pt x="5715" y="2034541"/>
                </a:lnTo>
                <a:lnTo>
                  <a:pt x="7937" y="2018666"/>
                </a:lnTo>
                <a:lnTo>
                  <a:pt x="10795" y="2002473"/>
                </a:lnTo>
                <a:lnTo>
                  <a:pt x="13652" y="1986598"/>
                </a:lnTo>
                <a:lnTo>
                  <a:pt x="17145" y="1970406"/>
                </a:lnTo>
                <a:lnTo>
                  <a:pt x="20955" y="1954213"/>
                </a:lnTo>
                <a:lnTo>
                  <a:pt x="24765" y="1938656"/>
                </a:lnTo>
                <a:lnTo>
                  <a:pt x="29527" y="1922463"/>
                </a:lnTo>
                <a:lnTo>
                  <a:pt x="34290" y="1906906"/>
                </a:lnTo>
                <a:lnTo>
                  <a:pt x="39687" y="1891666"/>
                </a:lnTo>
                <a:lnTo>
                  <a:pt x="45402" y="1876426"/>
                </a:lnTo>
                <a:lnTo>
                  <a:pt x="51752" y="1861186"/>
                </a:lnTo>
                <a:lnTo>
                  <a:pt x="58102" y="1845628"/>
                </a:lnTo>
                <a:lnTo>
                  <a:pt x="64452" y="1830706"/>
                </a:lnTo>
                <a:lnTo>
                  <a:pt x="71755" y="1815783"/>
                </a:lnTo>
                <a:lnTo>
                  <a:pt x="79375" y="1800861"/>
                </a:lnTo>
                <a:lnTo>
                  <a:pt x="87630" y="1786573"/>
                </a:lnTo>
                <a:lnTo>
                  <a:pt x="95567" y="1772286"/>
                </a:lnTo>
                <a:lnTo>
                  <a:pt x="104457" y="1757998"/>
                </a:lnTo>
                <a:lnTo>
                  <a:pt x="113030" y="1744028"/>
                </a:lnTo>
                <a:lnTo>
                  <a:pt x="122872" y="1730376"/>
                </a:lnTo>
                <a:lnTo>
                  <a:pt x="132397" y="1716723"/>
                </a:lnTo>
                <a:lnTo>
                  <a:pt x="142240" y="1703388"/>
                </a:lnTo>
                <a:lnTo>
                  <a:pt x="152717" y="1690053"/>
                </a:lnTo>
                <a:lnTo>
                  <a:pt x="163195" y="1677353"/>
                </a:lnTo>
                <a:lnTo>
                  <a:pt x="174307" y="1664335"/>
                </a:lnTo>
                <a:lnTo>
                  <a:pt x="185737" y="1652270"/>
                </a:lnTo>
                <a:lnTo>
                  <a:pt x="197802" y="1639888"/>
                </a:lnTo>
                <a:lnTo>
                  <a:pt x="209867" y="1628140"/>
                </a:lnTo>
                <a:lnTo>
                  <a:pt x="222250" y="1616075"/>
                </a:lnTo>
                <a:lnTo>
                  <a:pt x="235267" y="1604646"/>
                </a:lnTo>
                <a:lnTo>
                  <a:pt x="248285" y="1593533"/>
                </a:lnTo>
                <a:lnTo>
                  <a:pt x="261937" y="1583056"/>
                </a:lnTo>
                <a:lnTo>
                  <a:pt x="275908" y="1572260"/>
                </a:lnTo>
                <a:lnTo>
                  <a:pt x="289878" y="1561783"/>
                </a:lnTo>
                <a:lnTo>
                  <a:pt x="304165" y="1552258"/>
                </a:lnTo>
                <a:lnTo>
                  <a:pt x="319088" y="1542416"/>
                </a:lnTo>
                <a:lnTo>
                  <a:pt x="334010" y="1533208"/>
                </a:lnTo>
                <a:lnTo>
                  <a:pt x="349250" y="1524318"/>
                </a:lnTo>
                <a:lnTo>
                  <a:pt x="364490" y="1516063"/>
                </a:lnTo>
                <a:lnTo>
                  <a:pt x="379730" y="1508443"/>
                </a:lnTo>
                <a:lnTo>
                  <a:pt x="395605" y="1500823"/>
                </a:lnTo>
                <a:lnTo>
                  <a:pt x="411163" y="1493838"/>
                </a:lnTo>
                <a:lnTo>
                  <a:pt x="426720" y="1486853"/>
                </a:lnTo>
                <a:lnTo>
                  <a:pt x="442913" y="1480821"/>
                </a:lnTo>
                <a:lnTo>
                  <a:pt x="459105" y="1475105"/>
                </a:lnTo>
                <a:lnTo>
                  <a:pt x="474980" y="1469708"/>
                </a:lnTo>
                <a:lnTo>
                  <a:pt x="491173" y="1464628"/>
                </a:lnTo>
                <a:lnTo>
                  <a:pt x="507365" y="1460183"/>
                </a:lnTo>
                <a:lnTo>
                  <a:pt x="523558" y="1456055"/>
                </a:lnTo>
                <a:lnTo>
                  <a:pt x="540068" y="1452245"/>
                </a:lnTo>
                <a:lnTo>
                  <a:pt x="556578" y="1449070"/>
                </a:lnTo>
                <a:lnTo>
                  <a:pt x="573088" y="1445895"/>
                </a:lnTo>
                <a:lnTo>
                  <a:pt x="589598" y="1443356"/>
                </a:lnTo>
                <a:lnTo>
                  <a:pt x="605790" y="1441451"/>
                </a:lnTo>
                <a:lnTo>
                  <a:pt x="622300" y="1439546"/>
                </a:lnTo>
                <a:lnTo>
                  <a:pt x="638810" y="1438275"/>
                </a:lnTo>
                <a:lnTo>
                  <a:pt x="655320" y="1437640"/>
                </a:lnTo>
                <a:lnTo>
                  <a:pt x="671830" y="1436688"/>
                </a:lnTo>
                <a:close/>
                <a:moveTo>
                  <a:pt x="1808801" y="0"/>
                </a:moveTo>
                <a:lnTo>
                  <a:pt x="1822779" y="318"/>
                </a:lnTo>
                <a:lnTo>
                  <a:pt x="1836121" y="635"/>
                </a:lnTo>
                <a:lnTo>
                  <a:pt x="1849463" y="1588"/>
                </a:lnTo>
                <a:lnTo>
                  <a:pt x="1862806" y="3177"/>
                </a:lnTo>
                <a:lnTo>
                  <a:pt x="1875830" y="4447"/>
                </a:lnTo>
                <a:lnTo>
                  <a:pt x="1888855" y="6353"/>
                </a:lnTo>
                <a:lnTo>
                  <a:pt x="1901562" y="8894"/>
                </a:lnTo>
                <a:lnTo>
                  <a:pt x="1914269" y="11435"/>
                </a:lnTo>
                <a:lnTo>
                  <a:pt x="1926658" y="14612"/>
                </a:lnTo>
                <a:lnTo>
                  <a:pt x="1939047" y="17471"/>
                </a:lnTo>
                <a:lnTo>
                  <a:pt x="1951119" y="21282"/>
                </a:lnTo>
                <a:lnTo>
                  <a:pt x="1963190" y="25412"/>
                </a:lnTo>
                <a:lnTo>
                  <a:pt x="1974944" y="29859"/>
                </a:lnTo>
                <a:lnTo>
                  <a:pt x="1986698" y="34306"/>
                </a:lnTo>
                <a:lnTo>
                  <a:pt x="1998452" y="39071"/>
                </a:lnTo>
                <a:lnTo>
                  <a:pt x="2009571" y="44471"/>
                </a:lnTo>
                <a:lnTo>
                  <a:pt x="2020689" y="49870"/>
                </a:lnTo>
                <a:lnTo>
                  <a:pt x="2031490" y="55906"/>
                </a:lnTo>
                <a:lnTo>
                  <a:pt x="2042291" y="61941"/>
                </a:lnTo>
                <a:lnTo>
                  <a:pt x="2053092" y="67976"/>
                </a:lnTo>
                <a:lnTo>
                  <a:pt x="2063257" y="74964"/>
                </a:lnTo>
                <a:lnTo>
                  <a:pt x="2073741" y="81953"/>
                </a:lnTo>
                <a:lnTo>
                  <a:pt x="2083589" y="89259"/>
                </a:lnTo>
                <a:lnTo>
                  <a:pt x="2093754" y="96564"/>
                </a:lnTo>
                <a:lnTo>
                  <a:pt x="2103284" y="104506"/>
                </a:lnTo>
                <a:lnTo>
                  <a:pt x="2112814" y="112447"/>
                </a:lnTo>
                <a:lnTo>
                  <a:pt x="2122027" y="120388"/>
                </a:lnTo>
                <a:lnTo>
                  <a:pt x="2131239" y="129282"/>
                </a:lnTo>
                <a:lnTo>
                  <a:pt x="2139816" y="138176"/>
                </a:lnTo>
                <a:lnTo>
                  <a:pt x="2148711" y="147070"/>
                </a:lnTo>
                <a:lnTo>
                  <a:pt x="2157288" y="156282"/>
                </a:lnTo>
                <a:lnTo>
                  <a:pt x="2165548" y="165811"/>
                </a:lnTo>
                <a:lnTo>
                  <a:pt x="2173490" y="175658"/>
                </a:lnTo>
                <a:lnTo>
                  <a:pt x="2181749" y="185505"/>
                </a:lnTo>
                <a:lnTo>
                  <a:pt x="2189373" y="195987"/>
                </a:lnTo>
                <a:lnTo>
                  <a:pt x="2196680" y="206152"/>
                </a:lnTo>
                <a:lnTo>
                  <a:pt x="2203986" y="216952"/>
                </a:lnTo>
                <a:lnTo>
                  <a:pt x="2211293" y="227752"/>
                </a:lnTo>
                <a:lnTo>
                  <a:pt x="2217646" y="238870"/>
                </a:lnTo>
                <a:lnTo>
                  <a:pt x="2224635" y="249987"/>
                </a:lnTo>
                <a:lnTo>
                  <a:pt x="2230671" y="261423"/>
                </a:lnTo>
                <a:lnTo>
                  <a:pt x="2237024" y="273175"/>
                </a:lnTo>
                <a:lnTo>
                  <a:pt x="2243060" y="285246"/>
                </a:lnTo>
                <a:lnTo>
                  <a:pt x="2248778" y="296999"/>
                </a:lnTo>
                <a:lnTo>
                  <a:pt x="2253861" y="309069"/>
                </a:lnTo>
                <a:lnTo>
                  <a:pt x="2259261" y="321458"/>
                </a:lnTo>
                <a:lnTo>
                  <a:pt x="2264344" y="334163"/>
                </a:lnTo>
                <a:lnTo>
                  <a:pt x="2269427" y="347187"/>
                </a:lnTo>
                <a:lnTo>
                  <a:pt x="2273874" y="359575"/>
                </a:lnTo>
                <a:lnTo>
                  <a:pt x="2278004" y="372599"/>
                </a:lnTo>
                <a:lnTo>
                  <a:pt x="2282452" y="386257"/>
                </a:lnTo>
                <a:lnTo>
                  <a:pt x="2286264" y="399598"/>
                </a:lnTo>
                <a:lnTo>
                  <a:pt x="2290076" y="412939"/>
                </a:lnTo>
                <a:lnTo>
                  <a:pt x="2292935" y="426598"/>
                </a:lnTo>
                <a:lnTo>
                  <a:pt x="2296429" y="440575"/>
                </a:lnTo>
                <a:lnTo>
                  <a:pt x="2299288" y="454233"/>
                </a:lnTo>
                <a:lnTo>
                  <a:pt x="2301830" y="468527"/>
                </a:lnTo>
                <a:lnTo>
                  <a:pt x="2304053" y="482504"/>
                </a:lnTo>
                <a:lnTo>
                  <a:pt x="2306595" y="497116"/>
                </a:lnTo>
                <a:lnTo>
                  <a:pt x="2308501" y="511410"/>
                </a:lnTo>
                <a:lnTo>
                  <a:pt x="2309772" y="526339"/>
                </a:lnTo>
                <a:lnTo>
                  <a:pt x="2311360" y="540633"/>
                </a:lnTo>
                <a:lnTo>
                  <a:pt x="2312630" y="555245"/>
                </a:lnTo>
                <a:lnTo>
                  <a:pt x="2313266" y="570174"/>
                </a:lnTo>
                <a:lnTo>
                  <a:pt x="2320255" y="573033"/>
                </a:lnTo>
                <a:lnTo>
                  <a:pt x="2327244" y="576209"/>
                </a:lnTo>
                <a:lnTo>
                  <a:pt x="2333597" y="579704"/>
                </a:lnTo>
                <a:lnTo>
                  <a:pt x="2339633" y="583515"/>
                </a:lnTo>
                <a:lnTo>
                  <a:pt x="2345351" y="587645"/>
                </a:lnTo>
                <a:lnTo>
                  <a:pt x="2350751" y="592727"/>
                </a:lnTo>
                <a:lnTo>
                  <a:pt x="2356152" y="597809"/>
                </a:lnTo>
                <a:lnTo>
                  <a:pt x="2361234" y="603527"/>
                </a:lnTo>
                <a:lnTo>
                  <a:pt x="2365364" y="609562"/>
                </a:lnTo>
                <a:lnTo>
                  <a:pt x="2369494" y="616233"/>
                </a:lnTo>
                <a:lnTo>
                  <a:pt x="2372988" y="622903"/>
                </a:lnTo>
                <a:lnTo>
                  <a:pt x="2376483" y="630527"/>
                </a:lnTo>
                <a:lnTo>
                  <a:pt x="2379024" y="638786"/>
                </a:lnTo>
                <a:lnTo>
                  <a:pt x="2381566" y="647362"/>
                </a:lnTo>
                <a:lnTo>
                  <a:pt x="2383472" y="656574"/>
                </a:lnTo>
                <a:lnTo>
                  <a:pt x="2384425" y="666103"/>
                </a:lnTo>
                <a:lnTo>
                  <a:pt x="2385378" y="674362"/>
                </a:lnTo>
                <a:lnTo>
                  <a:pt x="2385695" y="681985"/>
                </a:lnTo>
                <a:lnTo>
                  <a:pt x="2386013" y="689927"/>
                </a:lnTo>
                <a:lnTo>
                  <a:pt x="2385695" y="698503"/>
                </a:lnTo>
                <a:lnTo>
                  <a:pt x="2385378" y="706444"/>
                </a:lnTo>
                <a:lnTo>
                  <a:pt x="2384425" y="714703"/>
                </a:lnTo>
                <a:lnTo>
                  <a:pt x="2383472" y="723279"/>
                </a:lnTo>
                <a:lnTo>
                  <a:pt x="2381883" y="731538"/>
                </a:lnTo>
                <a:lnTo>
                  <a:pt x="2380295" y="740115"/>
                </a:lnTo>
                <a:lnTo>
                  <a:pt x="2378389" y="748373"/>
                </a:lnTo>
                <a:lnTo>
                  <a:pt x="2376483" y="756950"/>
                </a:lnTo>
                <a:lnTo>
                  <a:pt x="2374259" y="765526"/>
                </a:lnTo>
                <a:lnTo>
                  <a:pt x="2371400" y="773467"/>
                </a:lnTo>
                <a:lnTo>
                  <a:pt x="2368541" y="781726"/>
                </a:lnTo>
                <a:lnTo>
                  <a:pt x="2365364" y="789985"/>
                </a:lnTo>
                <a:lnTo>
                  <a:pt x="2361870" y="797926"/>
                </a:lnTo>
                <a:lnTo>
                  <a:pt x="2358376" y="805550"/>
                </a:lnTo>
                <a:lnTo>
                  <a:pt x="2354563" y="813173"/>
                </a:lnTo>
                <a:lnTo>
                  <a:pt x="2350434" y="820479"/>
                </a:lnTo>
                <a:lnTo>
                  <a:pt x="2346304" y="827785"/>
                </a:lnTo>
                <a:lnTo>
                  <a:pt x="2341539" y="834773"/>
                </a:lnTo>
                <a:lnTo>
                  <a:pt x="2337091" y="841444"/>
                </a:lnTo>
                <a:lnTo>
                  <a:pt x="2332009" y="848114"/>
                </a:lnTo>
                <a:lnTo>
                  <a:pt x="2326608" y="854149"/>
                </a:lnTo>
                <a:lnTo>
                  <a:pt x="2321843" y="859867"/>
                </a:lnTo>
                <a:lnTo>
                  <a:pt x="2316125" y="865585"/>
                </a:lnTo>
                <a:lnTo>
                  <a:pt x="2310407" y="870667"/>
                </a:lnTo>
                <a:lnTo>
                  <a:pt x="2304689" y="875432"/>
                </a:lnTo>
                <a:lnTo>
                  <a:pt x="2298335" y="879879"/>
                </a:lnTo>
                <a:lnTo>
                  <a:pt x="2292300" y="884008"/>
                </a:lnTo>
                <a:lnTo>
                  <a:pt x="2285628" y="887502"/>
                </a:lnTo>
                <a:lnTo>
                  <a:pt x="2279275" y="890996"/>
                </a:lnTo>
                <a:lnTo>
                  <a:pt x="2273239" y="915137"/>
                </a:lnTo>
                <a:lnTo>
                  <a:pt x="2266250" y="938643"/>
                </a:lnTo>
                <a:lnTo>
                  <a:pt x="2258626" y="962467"/>
                </a:lnTo>
                <a:lnTo>
                  <a:pt x="2251002" y="986290"/>
                </a:lnTo>
                <a:lnTo>
                  <a:pt x="2242425" y="1009161"/>
                </a:lnTo>
                <a:lnTo>
                  <a:pt x="2233212" y="1032031"/>
                </a:lnTo>
                <a:lnTo>
                  <a:pt x="2223682" y="1054584"/>
                </a:lnTo>
                <a:lnTo>
                  <a:pt x="2213834" y="1076819"/>
                </a:lnTo>
                <a:lnTo>
                  <a:pt x="2203351" y="1098419"/>
                </a:lnTo>
                <a:lnTo>
                  <a:pt x="2192232" y="1119701"/>
                </a:lnTo>
                <a:lnTo>
                  <a:pt x="2180479" y="1140348"/>
                </a:lnTo>
                <a:lnTo>
                  <a:pt x="2168407" y="1160360"/>
                </a:lnTo>
                <a:lnTo>
                  <a:pt x="2155700" y="1179736"/>
                </a:lnTo>
                <a:lnTo>
                  <a:pt x="2142358" y="1198477"/>
                </a:lnTo>
                <a:lnTo>
                  <a:pt x="2128380" y="1216901"/>
                </a:lnTo>
                <a:lnTo>
                  <a:pt x="2114403" y="1234054"/>
                </a:lnTo>
                <a:lnTo>
                  <a:pt x="2106779" y="1242630"/>
                </a:lnTo>
                <a:lnTo>
                  <a:pt x="2099472" y="1250889"/>
                </a:lnTo>
                <a:lnTo>
                  <a:pt x="2091848" y="1259148"/>
                </a:lnTo>
                <a:lnTo>
                  <a:pt x="2083589" y="1266771"/>
                </a:lnTo>
                <a:lnTo>
                  <a:pt x="2075647" y="1274395"/>
                </a:lnTo>
                <a:lnTo>
                  <a:pt x="2067705" y="1282018"/>
                </a:lnTo>
                <a:lnTo>
                  <a:pt x="2059445" y="1289006"/>
                </a:lnTo>
                <a:lnTo>
                  <a:pt x="2051186" y="1295994"/>
                </a:lnTo>
                <a:lnTo>
                  <a:pt x="2042609" y="1302665"/>
                </a:lnTo>
                <a:lnTo>
                  <a:pt x="2034032" y="1309018"/>
                </a:lnTo>
                <a:lnTo>
                  <a:pt x="2025137" y="1315688"/>
                </a:lnTo>
                <a:lnTo>
                  <a:pt x="2016242" y="1321724"/>
                </a:lnTo>
                <a:lnTo>
                  <a:pt x="2007029" y="1327441"/>
                </a:lnTo>
                <a:lnTo>
                  <a:pt x="1997817" y="1332841"/>
                </a:lnTo>
                <a:lnTo>
                  <a:pt x="1988922" y="1338241"/>
                </a:lnTo>
                <a:lnTo>
                  <a:pt x="1979074" y="1343324"/>
                </a:lnTo>
                <a:lnTo>
                  <a:pt x="1969544" y="1348088"/>
                </a:lnTo>
                <a:lnTo>
                  <a:pt x="1960014" y="1352535"/>
                </a:lnTo>
                <a:lnTo>
                  <a:pt x="1950166" y="1356665"/>
                </a:lnTo>
                <a:lnTo>
                  <a:pt x="1940000" y="1360477"/>
                </a:lnTo>
                <a:lnTo>
                  <a:pt x="1929835" y="1364288"/>
                </a:lnTo>
                <a:lnTo>
                  <a:pt x="1919352" y="1367782"/>
                </a:lnTo>
                <a:lnTo>
                  <a:pt x="1909186" y="1370641"/>
                </a:lnTo>
                <a:lnTo>
                  <a:pt x="1898703" y="1373500"/>
                </a:lnTo>
                <a:lnTo>
                  <a:pt x="1888220" y="1375724"/>
                </a:lnTo>
                <a:lnTo>
                  <a:pt x="1877101" y="1377947"/>
                </a:lnTo>
                <a:lnTo>
                  <a:pt x="1865982" y="1379853"/>
                </a:lnTo>
                <a:lnTo>
                  <a:pt x="1854864" y="1381123"/>
                </a:lnTo>
                <a:lnTo>
                  <a:pt x="1843745" y="1382712"/>
                </a:lnTo>
                <a:lnTo>
                  <a:pt x="1832309" y="1383347"/>
                </a:lnTo>
                <a:lnTo>
                  <a:pt x="1820873" y="1383665"/>
                </a:lnTo>
                <a:lnTo>
                  <a:pt x="1808801" y="1384300"/>
                </a:lnTo>
                <a:lnTo>
                  <a:pt x="1797365" y="1383665"/>
                </a:lnTo>
                <a:lnTo>
                  <a:pt x="1785929" y="1383347"/>
                </a:lnTo>
                <a:lnTo>
                  <a:pt x="1774493" y="1382712"/>
                </a:lnTo>
                <a:lnTo>
                  <a:pt x="1763374" y="1381441"/>
                </a:lnTo>
                <a:lnTo>
                  <a:pt x="1752256" y="1379853"/>
                </a:lnTo>
                <a:lnTo>
                  <a:pt x="1741137" y="1377947"/>
                </a:lnTo>
                <a:lnTo>
                  <a:pt x="1730336" y="1375724"/>
                </a:lnTo>
                <a:lnTo>
                  <a:pt x="1719535" y="1373500"/>
                </a:lnTo>
                <a:lnTo>
                  <a:pt x="1709052" y="1370641"/>
                </a:lnTo>
                <a:lnTo>
                  <a:pt x="1698569" y="1367782"/>
                </a:lnTo>
                <a:lnTo>
                  <a:pt x="1688721" y="1364606"/>
                </a:lnTo>
                <a:lnTo>
                  <a:pt x="1678238" y="1360794"/>
                </a:lnTo>
                <a:lnTo>
                  <a:pt x="1668390" y="1356982"/>
                </a:lnTo>
                <a:lnTo>
                  <a:pt x="1658542" y="1352853"/>
                </a:lnTo>
                <a:lnTo>
                  <a:pt x="1649012" y="1348088"/>
                </a:lnTo>
                <a:lnTo>
                  <a:pt x="1639164" y="1343641"/>
                </a:lnTo>
                <a:lnTo>
                  <a:pt x="1630269" y="1338559"/>
                </a:lnTo>
                <a:lnTo>
                  <a:pt x="1620421" y="1333794"/>
                </a:lnTo>
                <a:lnTo>
                  <a:pt x="1611526" y="1327759"/>
                </a:lnTo>
                <a:lnTo>
                  <a:pt x="1602632" y="1322042"/>
                </a:lnTo>
                <a:lnTo>
                  <a:pt x="1593737" y="1316324"/>
                </a:lnTo>
                <a:lnTo>
                  <a:pt x="1584842" y="1309971"/>
                </a:lnTo>
                <a:lnTo>
                  <a:pt x="1576265" y="1303936"/>
                </a:lnTo>
                <a:lnTo>
                  <a:pt x="1567688" y="1296947"/>
                </a:lnTo>
                <a:lnTo>
                  <a:pt x="1559746" y="1289959"/>
                </a:lnTo>
                <a:lnTo>
                  <a:pt x="1551169" y="1282653"/>
                </a:lnTo>
                <a:lnTo>
                  <a:pt x="1543227" y="1275348"/>
                </a:lnTo>
                <a:lnTo>
                  <a:pt x="1535285" y="1267724"/>
                </a:lnTo>
                <a:lnTo>
                  <a:pt x="1527661" y="1260100"/>
                </a:lnTo>
                <a:lnTo>
                  <a:pt x="1520037" y="1252159"/>
                </a:lnTo>
                <a:lnTo>
                  <a:pt x="1512095" y="1244218"/>
                </a:lnTo>
                <a:lnTo>
                  <a:pt x="1505106" y="1235642"/>
                </a:lnTo>
                <a:lnTo>
                  <a:pt x="1490811" y="1218489"/>
                </a:lnTo>
                <a:lnTo>
                  <a:pt x="1477151" y="1200383"/>
                </a:lnTo>
                <a:lnTo>
                  <a:pt x="1463491" y="1181642"/>
                </a:lnTo>
                <a:lnTo>
                  <a:pt x="1451102" y="1162583"/>
                </a:lnTo>
                <a:lnTo>
                  <a:pt x="1438712" y="1142572"/>
                </a:lnTo>
                <a:lnTo>
                  <a:pt x="1426958" y="1121925"/>
                </a:lnTo>
                <a:lnTo>
                  <a:pt x="1415840" y="1101278"/>
                </a:lnTo>
                <a:lnTo>
                  <a:pt x="1405357" y="1079678"/>
                </a:lnTo>
                <a:lnTo>
                  <a:pt x="1395191" y="1057760"/>
                </a:lnTo>
                <a:lnTo>
                  <a:pt x="1385979" y="1035525"/>
                </a:lnTo>
                <a:lnTo>
                  <a:pt x="1376766" y="1012972"/>
                </a:lnTo>
                <a:lnTo>
                  <a:pt x="1368189" y="989467"/>
                </a:lnTo>
                <a:lnTo>
                  <a:pt x="1360247" y="966278"/>
                </a:lnTo>
                <a:lnTo>
                  <a:pt x="1352941" y="943090"/>
                </a:lnTo>
                <a:lnTo>
                  <a:pt x="1346269" y="919267"/>
                </a:lnTo>
                <a:lnTo>
                  <a:pt x="1339598" y="895126"/>
                </a:lnTo>
                <a:lnTo>
                  <a:pt x="1332292" y="892902"/>
                </a:lnTo>
                <a:lnTo>
                  <a:pt x="1324985" y="889726"/>
                </a:lnTo>
                <a:lnTo>
                  <a:pt x="1318314" y="886232"/>
                </a:lnTo>
                <a:lnTo>
                  <a:pt x="1311325" y="882420"/>
                </a:lnTo>
                <a:lnTo>
                  <a:pt x="1304654" y="878290"/>
                </a:lnTo>
                <a:lnTo>
                  <a:pt x="1298619" y="873208"/>
                </a:lnTo>
                <a:lnTo>
                  <a:pt x="1292265" y="867808"/>
                </a:lnTo>
                <a:lnTo>
                  <a:pt x="1286547" y="862726"/>
                </a:lnTo>
                <a:lnTo>
                  <a:pt x="1280829" y="856373"/>
                </a:lnTo>
                <a:lnTo>
                  <a:pt x="1274793" y="850020"/>
                </a:lnTo>
                <a:lnTo>
                  <a:pt x="1269710" y="843032"/>
                </a:lnTo>
                <a:lnTo>
                  <a:pt x="1264627" y="836044"/>
                </a:lnTo>
                <a:lnTo>
                  <a:pt x="1259545" y="828738"/>
                </a:lnTo>
                <a:lnTo>
                  <a:pt x="1255097" y="821114"/>
                </a:lnTo>
                <a:lnTo>
                  <a:pt x="1250968" y="813491"/>
                </a:lnTo>
                <a:lnTo>
                  <a:pt x="1246520" y="805550"/>
                </a:lnTo>
                <a:lnTo>
                  <a:pt x="1242708" y="796973"/>
                </a:lnTo>
                <a:lnTo>
                  <a:pt x="1239214" y="788714"/>
                </a:lnTo>
                <a:lnTo>
                  <a:pt x="1236037" y="780138"/>
                </a:lnTo>
                <a:lnTo>
                  <a:pt x="1232860" y="771562"/>
                </a:lnTo>
                <a:lnTo>
                  <a:pt x="1230001" y="762667"/>
                </a:lnTo>
                <a:lnTo>
                  <a:pt x="1227460" y="753773"/>
                </a:lnTo>
                <a:lnTo>
                  <a:pt x="1225554" y="745197"/>
                </a:lnTo>
                <a:lnTo>
                  <a:pt x="1223648" y="735985"/>
                </a:lnTo>
                <a:lnTo>
                  <a:pt x="1222059" y="727091"/>
                </a:lnTo>
                <a:lnTo>
                  <a:pt x="1220471" y="718197"/>
                </a:lnTo>
                <a:lnTo>
                  <a:pt x="1219836" y="708985"/>
                </a:lnTo>
                <a:lnTo>
                  <a:pt x="1219200" y="700409"/>
                </a:lnTo>
                <a:lnTo>
                  <a:pt x="1219200" y="691832"/>
                </a:lnTo>
                <a:lnTo>
                  <a:pt x="1219200" y="682938"/>
                </a:lnTo>
                <a:lnTo>
                  <a:pt x="1219518" y="674680"/>
                </a:lnTo>
                <a:lnTo>
                  <a:pt x="1220153" y="666103"/>
                </a:lnTo>
                <a:lnTo>
                  <a:pt x="1221742" y="655621"/>
                </a:lnTo>
                <a:lnTo>
                  <a:pt x="1223648" y="645456"/>
                </a:lnTo>
                <a:lnTo>
                  <a:pt x="1226824" y="635927"/>
                </a:lnTo>
                <a:lnTo>
                  <a:pt x="1229683" y="627350"/>
                </a:lnTo>
                <a:lnTo>
                  <a:pt x="1233496" y="618774"/>
                </a:lnTo>
                <a:lnTo>
                  <a:pt x="1237943" y="611468"/>
                </a:lnTo>
                <a:lnTo>
                  <a:pt x="1242708" y="604162"/>
                </a:lnTo>
                <a:lnTo>
                  <a:pt x="1248108" y="598127"/>
                </a:lnTo>
                <a:lnTo>
                  <a:pt x="1253827" y="592409"/>
                </a:lnTo>
                <a:lnTo>
                  <a:pt x="1259862" y="587009"/>
                </a:lnTo>
                <a:lnTo>
                  <a:pt x="1266534" y="581927"/>
                </a:lnTo>
                <a:lnTo>
                  <a:pt x="1273522" y="577798"/>
                </a:lnTo>
                <a:lnTo>
                  <a:pt x="1280829" y="574304"/>
                </a:lnTo>
                <a:lnTo>
                  <a:pt x="1288453" y="570809"/>
                </a:lnTo>
                <a:lnTo>
                  <a:pt x="1296395" y="568268"/>
                </a:lnTo>
                <a:lnTo>
                  <a:pt x="1304654" y="566045"/>
                </a:lnTo>
                <a:lnTo>
                  <a:pt x="1305607" y="551115"/>
                </a:lnTo>
                <a:lnTo>
                  <a:pt x="1306560" y="536504"/>
                </a:lnTo>
                <a:lnTo>
                  <a:pt x="1308149" y="521892"/>
                </a:lnTo>
                <a:lnTo>
                  <a:pt x="1310055" y="507598"/>
                </a:lnTo>
                <a:lnTo>
                  <a:pt x="1311961" y="493304"/>
                </a:lnTo>
                <a:lnTo>
                  <a:pt x="1314502" y="479010"/>
                </a:lnTo>
                <a:lnTo>
                  <a:pt x="1316726" y="465033"/>
                </a:lnTo>
                <a:lnTo>
                  <a:pt x="1319267" y="450739"/>
                </a:lnTo>
                <a:lnTo>
                  <a:pt x="1322444" y="437081"/>
                </a:lnTo>
                <a:lnTo>
                  <a:pt x="1325303" y="423104"/>
                </a:lnTo>
                <a:lnTo>
                  <a:pt x="1328797" y="409763"/>
                </a:lnTo>
                <a:lnTo>
                  <a:pt x="1332610" y="396422"/>
                </a:lnTo>
                <a:lnTo>
                  <a:pt x="1336422" y="383081"/>
                </a:lnTo>
                <a:lnTo>
                  <a:pt x="1340869" y="370057"/>
                </a:lnTo>
                <a:lnTo>
                  <a:pt x="1344999" y="357034"/>
                </a:lnTo>
                <a:lnTo>
                  <a:pt x="1349446" y="344010"/>
                </a:lnTo>
                <a:lnTo>
                  <a:pt x="1354529" y="331305"/>
                </a:lnTo>
                <a:lnTo>
                  <a:pt x="1359612" y="319234"/>
                </a:lnTo>
                <a:lnTo>
                  <a:pt x="1365012" y="306528"/>
                </a:lnTo>
                <a:lnTo>
                  <a:pt x="1370095" y="294775"/>
                </a:lnTo>
                <a:lnTo>
                  <a:pt x="1376131" y="282705"/>
                </a:lnTo>
                <a:lnTo>
                  <a:pt x="1382167" y="270952"/>
                </a:lnTo>
                <a:lnTo>
                  <a:pt x="1388202" y="259517"/>
                </a:lnTo>
                <a:lnTo>
                  <a:pt x="1394873" y="248081"/>
                </a:lnTo>
                <a:lnTo>
                  <a:pt x="1401227" y="236964"/>
                </a:lnTo>
                <a:lnTo>
                  <a:pt x="1408216" y="225846"/>
                </a:lnTo>
                <a:lnTo>
                  <a:pt x="1414887" y="215046"/>
                </a:lnTo>
                <a:lnTo>
                  <a:pt x="1422193" y="204246"/>
                </a:lnTo>
                <a:lnTo>
                  <a:pt x="1429817" y="194082"/>
                </a:lnTo>
                <a:lnTo>
                  <a:pt x="1437759" y="183917"/>
                </a:lnTo>
                <a:lnTo>
                  <a:pt x="1445701" y="174070"/>
                </a:lnTo>
                <a:lnTo>
                  <a:pt x="1453643" y="164541"/>
                </a:lnTo>
                <a:lnTo>
                  <a:pt x="1461585" y="155011"/>
                </a:lnTo>
                <a:lnTo>
                  <a:pt x="1470480" y="145799"/>
                </a:lnTo>
                <a:lnTo>
                  <a:pt x="1479057" y="136588"/>
                </a:lnTo>
                <a:lnTo>
                  <a:pt x="1488269" y="128329"/>
                </a:lnTo>
                <a:lnTo>
                  <a:pt x="1496846" y="119753"/>
                </a:lnTo>
                <a:lnTo>
                  <a:pt x="1506377" y="111494"/>
                </a:lnTo>
                <a:lnTo>
                  <a:pt x="1515589" y="103235"/>
                </a:lnTo>
                <a:lnTo>
                  <a:pt x="1525755" y="95611"/>
                </a:lnTo>
                <a:lnTo>
                  <a:pt x="1535285" y="88306"/>
                </a:lnTo>
                <a:lnTo>
                  <a:pt x="1545133" y="81000"/>
                </a:lnTo>
                <a:lnTo>
                  <a:pt x="1555616" y="74329"/>
                </a:lnTo>
                <a:lnTo>
                  <a:pt x="1565781" y="67659"/>
                </a:lnTo>
                <a:lnTo>
                  <a:pt x="1576582" y="61306"/>
                </a:lnTo>
                <a:lnTo>
                  <a:pt x="1587383" y="54953"/>
                </a:lnTo>
                <a:lnTo>
                  <a:pt x="1597866" y="49235"/>
                </a:lnTo>
                <a:lnTo>
                  <a:pt x="1608985" y="44153"/>
                </a:lnTo>
                <a:lnTo>
                  <a:pt x="1620421" y="38753"/>
                </a:lnTo>
                <a:lnTo>
                  <a:pt x="1632175" y="33988"/>
                </a:lnTo>
                <a:lnTo>
                  <a:pt x="1643611" y="29541"/>
                </a:lnTo>
                <a:lnTo>
                  <a:pt x="1655365" y="25412"/>
                </a:lnTo>
                <a:lnTo>
                  <a:pt x="1667119" y="20965"/>
                </a:lnTo>
                <a:lnTo>
                  <a:pt x="1679508" y="17471"/>
                </a:lnTo>
                <a:lnTo>
                  <a:pt x="1691898" y="14294"/>
                </a:lnTo>
                <a:lnTo>
                  <a:pt x="1703969" y="11435"/>
                </a:lnTo>
                <a:lnTo>
                  <a:pt x="1716676" y="8894"/>
                </a:lnTo>
                <a:lnTo>
                  <a:pt x="1729383" y="6353"/>
                </a:lnTo>
                <a:lnTo>
                  <a:pt x="1742408" y="4447"/>
                </a:lnTo>
                <a:lnTo>
                  <a:pt x="1755432" y="3177"/>
                </a:lnTo>
                <a:lnTo>
                  <a:pt x="1768457" y="1588"/>
                </a:lnTo>
                <a:lnTo>
                  <a:pt x="1781799" y="635"/>
                </a:lnTo>
                <a:lnTo>
                  <a:pt x="1795459" y="318"/>
                </a:lnTo>
                <a:lnTo>
                  <a:pt x="180880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58" name="矩形 25"/>
          <p:cNvSpPr>
            <a:spLocks noChangeArrowheads="1"/>
          </p:cNvSpPr>
          <p:nvPr/>
        </p:nvSpPr>
        <p:spPr bwMode="auto">
          <a:xfrm>
            <a:off x="1408113" y="2970213"/>
            <a:ext cx="1539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59" name="六边形 58"/>
          <p:cNvSpPr/>
          <p:nvPr/>
        </p:nvSpPr>
        <p:spPr bwMode="auto">
          <a:xfrm>
            <a:off x="4954588" y="1676400"/>
            <a:ext cx="2282825" cy="197008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60" name="KSO_Shape"/>
          <p:cNvSpPr/>
          <p:nvPr/>
        </p:nvSpPr>
        <p:spPr bwMode="auto">
          <a:xfrm>
            <a:off x="5589588" y="1882775"/>
            <a:ext cx="1009650" cy="944563"/>
          </a:xfrm>
          <a:custGeom>
            <a:avLst/>
            <a:gdLst>
              <a:gd name="T0" fmla="*/ 1264650 w 2063750"/>
              <a:gd name="T1" fmla="*/ 933236 h 1925638"/>
              <a:gd name="T2" fmla="*/ 1205010 w 2063750"/>
              <a:gd name="T3" fmla="*/ 981200 h 1925638"/>
              <a:gd name="T4" fmla="*/ 1169637 w 2063750"/>
              <a:gd name="T5" fmla="*/ 913641 h 1925638"/>
              <a:gd name="T6" fmla="*/ 1863628 w 2063750"/>
              <a:gd name="T7" fmla="*/ 619424 h 1925638"/>
              <a:gd name="T8" fmla="*/ 1873035 w 2063750"/>
              <a:gd name="T9" fmla="*/ 667280 h 1925638"/>
              <a:gd name="T10" fmla="*/ 1691374 w 2063750"/>
              <a:gd name="T11" fmla="*/ 669322 h 1925638"/>
              <a:gd name="T12" fmla="*/ 1696077 w 2063750"/>
              <a:gd name="T13" fmla="*/ 621175 h 1925638"/>
              <a:gd name="T14" fmla="*/ 742063 w 2063750"/>
              <a:gd name="T15" fmla="*/ 629637 h 1925638"/>
              <a:gd name="T16" fmla="*/ 727975 w 2063750"/>
              <a:gd name="T17" fmla="*/ 676034 h 1925638"/>
              <a:gd name="T18" fmla="*/ 550987 w 2063750"/>
              <a:gd name="T19" fmla="*/ 656483 h 1925638"/>
              <a:gd name="T20" fmla="*/ 577990 w 2063750"/>
              <a:gd name="T21" fmla="*/ 615922 h 1925638"/>
              <a:gd name="T22" fmla="*/ 1273128 w 2063750"/>
              <a:gd name="T23" fmla="*/ 560052 h 1925638"/>
              <a:gd name="T24" fmla="*/ 1196826 w 2063750"/>
              <a:gd name="T25" fmla="*/ 846374 h 1925638"/>
              <a:gd name="T26" fmla="*/ 1157651 w 2063750"/>
              <a:gd name="T27" fmla="*/ 551279 h 1925638"/>
              <a:gd name="T28" fmla="*/ 1196634 w 2063750"/>
              <a:gd name="T29" fmla="*/ 394965 h 1925638"/>
              <a:gd name="T30" fmla="*/ 1004375 w 2063750"/>
              <a:gd name="T31" fmla="*/ 453667 h 1925638"/>
              <a:gd name="T32" fmla="*/ 916159 w 2063750"/>
              <a:gd name="T33" fmla="*/ 617446 h 1925638"/>
              <a:gd name="T34" fmla="*/ 942243 w 2063750"/>
              <a:gd name="T35" fmla="*/ 775648 h 1925638"/>
              <a:gd name="T36" fmla="*/ 1065042 w 2063750"/>
              <a:gd name="T37" fmla="*/ 952636 h 1925638"/>
              <a:gd name="T38" fmla="*/ 1352258 w 2063750"/>
              <a:gd name="T39" fmla="*/ 1009577 h 1925638"/>
              <a:gd name="T40" fmla="*/ 1456007 w 2063750"/>
              <a:gd name="T41" fmla="*/ 831122 h 1925638"/>
              <a:gd name="T42" fmla="*/ 1514915 w 2063750"/>
              <a:gd name="T43" fmla="*/ 694346 h 1925638"/>
              <a:gd name="T44" fmla="*/ 1484729 w 2063750"/>
              <a:gd name="T45" fmla="*/ 506499 h 1925638"/>
              <a:gd name="T46" fmla="*/ 1323829 w 2063750"/>
              <a:gd name="T47" fmla="*/ 407879 h 1925638"/>
              <a:gd name="T48" fmla="*/ 1277230 w 2063750"/>
              <a:gd name="T49" fmla="*/ 330686 h 1925638"/>
              <a:gd name="T50" fmla="*/ 1483556 w 2063750"/>
              <a:gd name="T51" fmla="*/ 408467 h 1925638"/>
              <a:gd name="T52" fmla="*/ 1585840 w 2063750"/>
              <a:gd name="T53" fmla="*/ 598074 h 1925638"/>
              <a:gd name="T54" fmla="*/ 1556532 w 2063750"/>
              <a:gd name="T55" fmla="*/ 799717 h 1925638"/>
              <a:gd name="T56" fmla="*/ 1444577 w 2063750"/>
              <a:gd name="T57" fmla="*/ 953809 h 1925638"/>
              <a:gd name="T58" fmla="*/ 1379514 w 2063750"/>
              <a:gd name="T59" fmla="*/ 1234993 h 1925638"/>
              <a:gd name="T60" fmla="*/ 1224769 w 2063750"/>
              <a:gd name="T61" fmla="*/ 1299859 h 1925638"/>
              <a:gd name="T62" fmla="*/ 973458 w 2063750"/>
              <a:gd name="T63" fmla="*/ 1301550 h 1925638"/>
              <a:gd name="T64" fmla="*/ 884643 w 2063750"/>
              <a:gd name="T65" fmla="*/ 1352828 h 1925638"/>
              <a:gd name="T66" fmla="*/ 1171315 w 2063750"/>
              <a:gd name="T67" fmla="*/ 1381250 h 1925638"/>
              <a:gd name="T68" fmla="*/ 1609826 w 2063750"/>
              <a:gd name="T69" fmla="*/ 1205732 h 1925638"/>
              <a:gd name="T70" fmla="*/ 1769285 w 2063750"/>
              <a:gd name="T71" fmla="*/ 1202215 h 1925638"/>
              <a:gd name="T72" fmla="*/ 1698033 w 2063750"/>
              <a:gd name="T73" fmla="*/ 1343539 h 1925638"/>
              <a:gd name="T74" fmla="*/ 1830840 w 2063750"/>
              <a:gd name="T75" fmla="*/ 1309461 h 1925638"/>
              <a:gd name="T76" fmla="*/ 1902362 w 2063750"/>
              <a:gd name="T77" fmla="*/ 1344330 h 1925638"/>
              <a:gd name="T78" fmla="*/ 1805632 w 2063750"/>
              <a:gd name="T79" fmla="*/ 1426962 h 1925638"/>
              <a:gd name="T80" fmla="*/ 1115916 w 2063750"/>
              <a:gd name="T81" fmla="*/ 1759833 h 1925638"/>
              <a:gd name="T82" fmla="*/ 544327 w 2063750"/>
              <a:gd name="T83" fmla="*/ 1713829 h 1925638"/>
              <a:gd name="T84" fmla="*/ 50124 w 2063750"/>
              <a:gd name="T85" fmla="*/ 1388576 h 1925638"/>
              <a:gd name="T86" fmla="*/ 277587 w 2063750"/>
              <a:gd name="T87" fmla="*/ 1364841 h 1925638"/>
              <a:gd name="T88" fmla="*/ 557812 w 2063750"/>
              <a:gd name="T89" fmla="*/ 1209541 h 1925638"/>
              <a:gd name="T90" fmla="*/ 1023426 w 2063750"/>
              <a:gd name="T91" fmla="*/ 1057126 h 1925638"/>
              <a:gd name="T92" fmla="*/ 919090 w 2063750"/>
              <a:gd name="T93" fmla="*/ 864876 h 1925638"/>
              <a:gd name="T94" fmla="*/ 854320 w 2063750"/>
              <a:gd name="T95" fmla="*/ 707847 h 1925638"/>
              <a:gd name="T96" fmla="*/ 887730 w 2063750"/>
              <a:gd name="T97" fmla="*/ 478909 h 1925638"/>
              <a:gd name="T98" fmla="*/ 1065042 w 2063750"/>
              <a:gd name="T99" fmla="*/ 350938 h 1925638"/>
              <a:gd name="T100" fmla="*/ 1690144 w 2063750"/>
              <a:gd name="T101" fmla="*/ 203159 h 1925638"/>
              <a:gd name="T102" fmla="*/ 1700127 w 2063750"/>
              <a:gd name="T103" fmla="*/ 250943 h 1925638"/>
              <a:gd name="T104" fmla="*/ 1558014 w 2063750"/>
              <a:gd name="T105" fmla="*/ 348271 h 1925638"/>
              <a:gd name="T106" fmla="*/ 1655497 w 2063750"/>
              <a:gd name="T107" fmla="*/ 206383 h 1925638"/>
              <a:gd name="T108" fmla="*/ 904489 w 2063750"/>
              <a:gd name="T109" fmla="*/ 306056 h 1925638"/>
              <a:gd name="T110" fmla="*/ 895180 w 2063750"/>
              <a:gd name="T111" fmla="*/ 353841 h 1925638"/>
              <a:gd name="T112" fmla="*/ 757001 w 2063750"/>
              <a:gd name="T113" fmla="*/ 243028 h 1925638"/>
              <a:gd name="T114" fmla="*/ 779982 w 2063750"/>
              <a:gd name="T115" fmla="*/ 199933 h 1925638"/>
              <a:gd name="T116" fmla="*/ 1248509 w 2063750"/>
              <a:gd name="T117" fmla="*/ 28478 h 1925638"/>
              <a:gd name="T118" fmla="*/ 1217149 w 2063750"/>
              <a:gd name="T119" fmla="*/ 197882 h 1925638"/>
              <a:gd name="T120" fmla="*/ 1185497 w 2063750"/>
              <a:gd name="T121" fmla="*/ 28478 h 192563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063750" h="1925638">
                <a:moveTo>
                  <a:pt x="1310496" y="957198"/>
                </a:moveTo>
                <a:lnTo>
                  <a:pt x="1315880" y="957198"/>
                </a:lnTo>
                <a:lnTo>
                  <a:pt x="1321581" y="957198"/>
                </a:lnTo>
                <a:lnTo>
                  <a:pt x="1326965" y="958465"/>
                </a:lnTo>
                <a:lnTo>
                  <a:pt x="1332032" y="959732"/>
                </a:lnTo>
                <a:lnTo>
                  <a:pt x="1337099" y="961316"/>
                </a:lnTo>
                <a:lnTo>
                  <a:pt x="1341850" y="963533"/>
                </a:lnTo>
                <a:lnTo>
                  <a:pt x="1346284" y="966383"/>
                </a:lnTo>
                <a:lnTo>
                  <a:pt x="1350718" y="969234"/>
                </a:lnTo>
                <a:lnTo>
                  <a:pt x="1354202" y="973035"/>
                </a:lnTo>
                <a:lnTo>
                  <a:pt x="1357685" y="976519"/>
                </a:lnTo>
                <a:lnTo>
                  <a:pt x="1360536" y="980637"/>
                </a:lnTo>
                <a:lnTo>
                  <a:pt x="1363386" y="985072"/>
                </a:lnTo>
                <a:lnTo>
                  <a:pt x="1365603" y="989506"/>
                </a:lnTo>
                <a:lnTo>
                  <a:pt x="1367503" y="994574"/>
                </a:lnTo>
                <a:lnTo>
                  <a:pt x="1369087" y="999959"/>
                </a:lnTo>
                <a:lnTo>
                  <a:pt x="1369720" y="1005344"/>
                </a:lnTo>
                <a:lnTo>
                  <a:pt x="1370037" y="1010728"/>
                </a:lnTo>
                <a:lnTo>
                  <a:pt x="1369720" y="1016113"/>
                </a:lnTo>
                <a:lnTo>
                  <a:pt x="1369087" y="1021181"/>
                </a:lnTo>
                <a:lnTo>
                  <a:pt x="1367503" y="1026566"/>
                </a:lnTo>
                <a:lnTo>
                  <a:pt x="1365603" y="1031634"/>
                </a:lnTo>
                <a:lnTo>
                  <a:pt x="1363386" y="1036385"/>
                </a:lnTo>
                <a:lnTo>
                  <a:pt x="1360536" y="1040503"/>
                </a:lnTo>
                <a:lnTo>
                  <a:pt x="1357685" y="1044620"/>
                </a:lnTo>
                <a:lnTo>
                  <a:pt x="1354202" y="1048738"/>
                </a:lnTo>
                <a:lnTo>
                  <a:pt x="1350718" y="1051906"/>
                </a:lnTo>
                <a:lnTo>
                  <a:pt x="1346284" y="1055073"/>
                </a:lnTo>
                <a:lnTo>
                  <a:pt x="1341850" y="1057290"/>
                </a:lnTo>
                <a:lnTo>
                  <a:pt x="1337099" y="1059507"/>
                </a:lnTo>
                <a:lnTo>
                  <a:pt x="1332032" y="1061408"/>
                </a:lnTo>
                <a:lnTo>
                  <a:pt x="1326965" y="1062675"/>
                </a:lnTo>
                <a:lnTo>
                  <a:pt x="1321581" y="1063308"/>
                </a:lnTo>
                <a:lnTo>
                  <a:pt x="1315880" y="1063625"/>
                </a:lnTo>
                <a:lnTo>
                  <a:pt x="1310496" y="1063308"/>
                </a:lnTo>
                <a:lnTo>
                  <a:pt x="1305428" y="1062675"/>
                </a:lnTo>
                <a:lnTo>
                  <a:pt x="1300361" y="1061408"/>
                </a:lnTo>
                <a:lnTo>
                  <a:pt x="1295294" y="1059507"/>
                </a:lnTo>
                <a:lnTo>
                  <a:pt x="1290543" y="1057290"/>
                </a:lnTo>
                <a:lnTo>
                  <a:pt x="1286109" y="1055073"/>
                </a:lnTo>
                <a:lnTo>
                  <a:pt x="1281992" y="1051906"/>
                </a:lnTo>
                <a:lnTo>
                  <a:pt x="1278191" y="1048738"/>
                </a:lnTo>
                <a:lnTo>
                  <a:pt x="1275024" y="1044620"/>
                </a:lnTo>
                <a:lnTo>
                  <a:pt x="1271857" y="1040503"/>
                </a:lnTo>
                <a:lnTo>
                  <a:pt x="1269324" y="1036385"/>
                </a:lnTo>
                <a:lnTo>
                  <a:pt x="1267107" y="1031634"/>
                </a:lnTo>
                <a:lnTo>
                  <a:pt x="1265206" y="1026566"/>
                </a:lnTo>
                <a:lnTo>
                  <a:pt x="1263940" y="1021181"/>
                </a:lnTo>
                <a:lnTo>
                  <a:pt x="1263306" y="1016113"/>
                </a:lnTo>
                <a:lnTo>
                  <a:pt x="1262989" y="1010728"/>
                </a:lnTo>
                <a:lnTo>
                  <a:pt x="1263306" y="1005344"/>
                </a:lnTo>
                <a:lnTo>
                  <a:pt x="1263940" y="999959"/>
                </a:lnTo>
                <a:lnTo>
                  <a:pt x="1265206" y="994574"/>
                </a:lnTo>
                <a:lnTo>
                  <a:pt x="1267107" y="989506"/>
                </a:lnTo>
                <a:lnTo>
                  <a:pt x="1269324" y="985072"/>
                </a:lnTo>
                <a:lnTo>
                  <a:pt x="1271857" y="980637"/>
                </a:lnTo>
                <a:lnTo>
                  <a:pt x="1275024" y="976519"/>
                </a:lnTo>
                <a:lnTo>
                  <a:pt x="1278191" y="973035"/>
                </a:lnTo>
                <a:lnTo>
                  <a:pt x="1281992" y="969234"/>
                </a:lnTo>
                <a:lnTo>
                  <a:pt x="1286109" y="966383"/>
                </a:lnTo>
                <a:lnTo>
                  <a:pt x="1290543" y="963533"/>
                </a:lnTo>
                <a:lnTo>
                  <a:pt x="1295294" y="961316"/>
                </a:lnTo>
                <a:lnTo>
                  <a:pt x="1300361" y="959732"/>
                </a:lnTo>
                <a:lnTo>
                  <a:pt x="1305428" y="958465"/>
                </a:lnTo>
                <a:lnTo>
                  <a:pt x="1310496" y="957198"/>
                </a:lnTo>
                <a:close/>
                <a:moveTo>
                  <a:pt x="1856524" y="666750"/>
                </a:moveTo>
                <a:lnTo>
                  <a:pt x="2002690" y="666750"/>
                </a:lnTo>
                <a:lnTo>
                  <a:pt x="2005874" y="667066"/>
                </a:lnTo>
                <a:lnTo>
                  <a:pt x="2009695" y="667382"/>
                </a:lnTo>
                <a:lnTo>
                  <a:pt x="2012561" y="668330"/>
                </a:lnTo>
                <a:lnTo>
                  <a:pt x="2016064" y="669595"/>
                </a:lnTo>
                <a:lnTo>
                  <a:pt x="2018930" y="670859"/>
                </a:lnTo>
                <a:lnTo>
                  <a:pt x="2021796" y="672755"/>
                </a:lnTo>
                <a:lnTo>
                  <a:pt x="2024344" y="674335"/>
                </a:lnTo>
                <a:lnTo>
                  <a:pt x="2026891" y="676863"/>
                </a:lnTo>
                <a:lnTo>
                  <a:pt x="2029121" y="679076"/>
                </a:lnTo>
                <a:lnTo>
                  <a:pt x="2031031" y="681920"/>
                </a:lnTo>
                <a:lnTo>
                  <a:pt x="2032623" y="684764"/>
                </a:lnTo>
                <a:lnTo>
                  <a:pt x="2034216" y="687292"/>
                </a:lnTo>
                <a:lnTo>
                  <a:pt x="2035489" y="690769"/>
                </a:lnTo>
                <a:lnTo>
                  <a:pt x="2036126" y="693929"/>
                </a:lnTo>
                <a:lnTo>
                  <a:pt x="2036763" y="697405"/>
                </a:lnTo>
                <a:lnTo>
                  <a:pt x="2036763" y="700566"/>
                </a:lnTo>
                <a:lnTo>
                  <a:pt x="2036763" y="704358"/>
                </a:lnTo>
                <a:lnTo>
                  <a:pt x="2036126" y="707834"/>
                </a:lnTo>
                <a:lnTo>
                  <a:pt x="2035489" y="710995"/>
                </a:lnTo>
                <a:lnTo>
                  <a:pt x="2034216" y="714155"/>
                </a:lnTo>
                <a:lnTo>
                  <a:pt x="2032623" y="716999"/>
                </a:lnTo>
                <a:lnTo>
                  <a:pt x="2031031" y="720160"/>
                </a:lnTo>
                <a:lnTo>
                  <a:pt x="2029121" y="722688"/>
                </a:lnTo>
                <a:lnTo>
                  <a:pt x="2026891" y="724900"/>
                </a:lnTo>
                <a:lnTo>
                  <a:pt x="2024344" y="727112"/>
                </a:lnTo>
                <a:lnTo>
                  <a:pt x="2021796" y="729009"/>
                </a:lnTo>
                <a:lnTo>
                  <a:pt x="2018930" y="730905"/>
                </a:lnTo>
                <a:lnTo>
                  <a:pt x="2016064" y="732169"/>
                </a:lnTo>
                <a:lnTo>
                  <a:pt x="2012561" y="733433"/>
                </a:lnTo>
                <a:lnTo>
                  <a:pt x="2009695" y="734381"/>
                </a:lnTo>
                <a:lnTo>
                  <a:pt x="2005874" y="734697"/>
                </a:lnTo>
                <a:lnTo>
                  <a:pt x="2002690" y="735013"/>
                </a:lnTo>
                <a:lnTo>
                  <a:pt x="1856524" y="735013"/>
                </a:lnTo>
                <a:lnTo>
                  <a:pt x="1853339" y="734697"/>
                </a:lnTo>
                <a:lnTo>
                  <a:pt x="1849518" y="734381"/>
                </a:lnTo>
                <a:lnTo>
                  <a:pt x="1846652" y="733433"/>
                </a:lnTo>
                <a:lnTo>
                  <a:pt x="1843149" y="732169"/>
                </a:lnTo>
                <a:lnTo>
                  <a:pt x="1840283" y="730905"/>
                </a:lnTo>
                <a:lnTo>
                  <a:pt x="1837417" y="729009"/>
                </a:lnTo>
                <a:lnTo>
                  <a:pt x="1834870" y="727112"/>
                </a:lnTo>
                <a:lnTo>
                  <a:pt x="1832322" y="724900"/>
                </a:lnTo>
                <a:lnTo>
                  <a:pt x="1830093" y="722688"/>
                </a:lnTo>
                <a:lnTo>
                  <a:pt x="1828182" y="720160"/>
                </a:lnTo>
                <a:lnTo>
                  <a:pt x="1826590" y="716999"/>
                </a:lnTo>
                <a:lnTo>
                  <a:pt x="1824998" y="714155"/>
                </a:lnTo>
                <a:lnTo>
                  <a:pt x="1823724" y="710995"/>
                </a:lnTo>
                <a:lnTo>
                  <a:pt x="1823087" y="707834"/>
                </a:lnTo>
                <a:lnTo>
                  <a:pt x="1822450" y="704358"/>
                </a:lnTo>
                <a:lnTo>
                  <a:pt x="1822450" y="700566"/>
                </a:lnTo>
                <a:lnTo>
                  <a:pt x="1822450" y="697405"/>
                </a:lnTo>
                <a:lnTo>
                  <a:pt x="1823087" y="693929"/>
                </a:lnTo>
                <a:lnTo>
                  <a:pt x="1823724" y="690769"/>
                </a:lnTo>
                <a:lnTo>
                  <a:pt x="1824998" y="687292"/>
                </a:lnTo>
                <a:lnTo>
                  <a:pt x="1826590" y="684764"/>
                </a:lnTo>
                <a:lnTo>
                  <a:pt x="1828182" y="681920"/>
                </a:lnTo>
                <a:lnTo>
                  <a:pt x="1830093" y="679076"/>
                </a:lnTo>
                <a:lnTo>
                  <a:pt x="1832322" y="676863"/>
                </a:lnTo>
                <a:lnTo>
                  <a:pt x="1834870" y="674335"/>
                </a:lnTo>
                <a:lnTo>
                  <a:pt x="1837417" y="672755"/>
                </a:lnTo>
                <a:lnTo>
                  <a:pt x="1840283" y="670859"/>
                </a:lnTo>
                <a:lnTo>
                  <a:pt x="1843149" y="669595"/>
                </a:lnTo>
                <a:lnTo>
                  <a:pt x="1846652" y="668330"/>
                </a:lnTo>
                <a:lnTo>
                  <a:pt x="1849518" y="667382"/>
                </a:lnTo>
                <a:lnTo>
                  <a:pt x="1853339" y="667066"/>
                </a:lnTo>
                <a:lnTo>
                  <a:pt x="1856524" y="666750"/>
                </a:lnTo>
                <a:close/>
                <a:moveTo>
                  <a:pt x="629654" y="666750"/>
                </a:moveTo>
                <a:lnTo>
                  <a:pt x="775285" y="666750"/>
                </a:lnTo>
                <a:lnTo>
                  <a:pt x="778783" y="667066"/>
                </a:lnTo>
                <a:lnTo>
                  <a:pt x="781962" y="667382"/>
                </a:lnTo>
                <a:lnTo>
                  <a:pt x="785460" y="668330"/>
                </a:lnTo>
                <a:lnTo>
                  <a:pt x="788640" y="669595"/>
                </a:lnTo>
                <a:lnTo>
                  <a:pt x="791819" y="670859"/>
                </a:lnTo>
                <a:lnTo>
                  <a:pt x="794363" y="672755"/>
                </a:lnTo>
                <a:lnTo>
                  <a:pt x="797225" y="674335"/>
                </a:lnTo>
                <a:lnTo>
                  <a:pt x="799451" y="676863"/>
                </a:lnTo>
                <a:lnTo>
                  <a:pt x="801677" y="679076"/>
                </a:lnTo>
                <a:lnTo>
                  <a:pt x="803902" y="681920"/>
                </a:lnTo>
                <a:lnTo>
                  <a:pt x="805492" y="684764"/>
                </a:lnTo>
                <a:lnTo>
                  <a:pt x="806764" y="687292"/>
                </a:lnTo>
                <a:lnTo>
                  <a:pt x="808036" y="690769"/>
                </a:lnTo>
                <a:lnTo>
                  <a:pt x="808990" y="693929"/>
                </a:lnTo>
                <a:lnTo>
                  <a:pt x="809626" y="697405"/>
                </a:lnTo>
                <a:lnTo>
                  <a:pt x="809626" y="700566"/>
                </a:lnTo>
                <a:lnTo>
                  <a:pt x="809626" y="704358"/>
                </a:lnTo>
                <a:lnTo>
                  <a:pt x="808990" y="707834"/>
                </a:lnTo>
                <a:lnTo>
                  <a:pt x="808036" y="710995"/>
                </a:lnTo>
                <a:lnTo>
                  <a:pt x="806764" y="714155"/>
                </a:lnTo>
                <a:lnTo>
                  <a:pt x="805492" y="716999"/>
                </a:lnTo>
                <a:lnTo>
                  <a:pt x="803902" y="720160"/>
                </a:lnTo>
                <a:lnTo>
                  <a:pt x="801677" y="722688"/>
                </a:lnTo>
                <a:lnTo>
                  <a:pt x="799451" y="724900"/>
                </a:lnTo>
                <a:lnTo>
                  <a:pt x="797225" y="727112"/>
                </a:lnTo>
                <a:lnTo>
                  <a:pt x="794363" y="729009"/>
                </a:lnTo>
                <a:lnTo>
                  <a:pt x="791819" y="730905"/>
                </a:lnTo>
                <a:lnTo>
                  <a:pt x="788640" y="732169"/>
                </a:lnTo>
                <a:lnTo>
                  <a:pt x="785460" y="733433"/>
                </a:lnTo>
                <a:lnTo>
                  <a:pt x="781962" y="734381"/>
                </a:lnTo>
                <a:lnTo>
                  <a:pt x="778783" y="734697"/>
                </a:lnTo>
                <a:lnTo>
                  <a:pt x="775285" y="735013"/>
                </a:lnTo>
                <a:lnTo>
                  <a:pt x="629654" y="735013"/>
                </a:lnTo>
                <a:lnTo>
                  <a:pt x="626156" y="734697"/>
                </a:lnTo>
                <a:lnTo>
                  <a:pt x="622976" y="734381"/>
                </a:lnTo>
                <a:lnTo>
                  <a:pt x="619479" y="733433"/>
                </a:lnTo>
                <a:lnTo>
                  <a:pt x="616299" y="732169"/>
                </a:lnTo>
                <a:lnTo>
                  <a:pt x="613119" y="730905"/>
                </a:lnTo>
                <a:lnTo>
                  <a:pt x="610576" y="729009"/>
                </a:lnTo>
                <a:lnTo>
                  <a:pt x="607714" y="727112"/>
                </a:lnTo>
                <a:lnTo>
                  <a:pt x="605488" y="724900"/>
                </a:lnTo>
                <a:lnTo>
                  <a:pt x="603262" y="722688"/>
                </a:lnTo>
                <a:lnTo>
                  <a:pt x="601036" y="720160"/>
                </a:lnTo>
                <a:lnTo>
                  <a:pt x="599447" y="716999"/>
                </a:lnTo>
                <a:lnTo>
                  <a:pt x="598175" y="714155"/>
                </a:lnTo>
                <a:lnTo>
                  <a:pt x="596903" y="710995"/>
                </a:lnTo>
                <a:lnTo>
                  <a:pt x="596267" y="707834"/>
                </a:lnTo>
                <a:lnTo>
                  <a:pt x="595313" y="704358"/>
                </a:lnTo>
                <a:lnTo>
                  <a:pt x="595313" y="700566"/>
                </a:lnTo>
                <a:lnTo>
                  <a:pt x="595313" y="697405"/>
                </a:lnTo>
                <a:lnTo>
                  <a:pt x="596267" y="693929"/>
                </a:lnTo>
                <a:lnTo>
                  <a:pt x="596903" y="690769"/>
                </a:lnTo>
                <a:lnTo>
                  <a:pt x="598175" y="687292"/>
                </a:lnTo>
                <a:lnTo>
                  <a:pt x="599447" y="684764"/>
                </a:lnTo>
                <a:lnTo>
                  <a:pt x="601036" y="681920"/>
                </a:lnTo>
                <a:lnTo>
                  <a:pt x="603262" y="679076"/>
                </a:lnTo>
                <a:lnTo>
                  <a:pt x="605488" y="676863"/>
                </a:lnTo>
                <a:lnTo>
                  <a:pt x="607714" y="674335"/>
                </a:lnTo>
                <a:lnTo>
                  <a:pt x="610576" y="672755"/>
                </a:lnTo>
                <a:lnTo>
                  <a:pt x="613119" y="670859"/>
                </a:lnTo>
                <a:lnTo>
                  <a:pt x="616299" y="669595"/>
                </a:lnTo>
                <a:lnTo>
                  <a:pt x="619479" y="668330"/>
                </a:lnTo>
                <a:lnTo>
                  <a:pt x="622976" y="667382"/>
                </a:lnTo>
                <a:lnTo>
                  <a:pt x="626156" y="667066"/>
                </a:lnTo>
                <a:lnTo>
                  <a:pt x="629654" y="666750"/>
                </a:lnTo>
                <a:close/>
                <a:moveTo>
                  <a:pt x="1315880" y="528637"/>
                </a:moveTo>
                <a:lnTo>
                  <a:pt x="1321897" y="528954"/>
                </a:lnTo>
                <a:lnTo>
                  <a:pt x="1327598" y="529904"/>
                </a:lnTo>
                <a:lnTo>
                  <a:pt x="1333615" y="531805"/>
                </a:lnTo>
                <a:lnTo>
                  <a:pt x="1339316" y="534655"/>
                </a:lnTo>
                <a:lnTo>
                  <a:pt x="1345017" y="537823"/>
                </a:lnTo>
                <a:lnTo>
                  <a:pt x="1350084" y="541941"/>
                </a:lnTo>
                <a:lnTo>
                  <a:pt x="1354835" y="546375"/>
                </a:lnTo>
                <a:lnTo>
                  <a:pt x="1359586" y="551760"/>
                </a:lnTo>
                <a:lnTo>
                  <a:pt x="1364020" y="557778"/>
                </a:lnTo>
                <a:lnTo>
                  <a:pt x="1367503" y="564430"/>
                </a:lnTo>
                <a:lnTo>
                  <a:pt x="1370987" y="571398"/>
                </a:lnTo>
                <a:lnTo>
                  <a:pt x="1373837" y="579634"/>
                </a:lnTo>
                <a:lnTo>
                  <a:pt x="1375104" y="583751"/>
                </a:lnTo>
                <a:lnTo>
                  <a:pt x="1376371" y="588186"/>
                </a:lnTo>
                <a:lnTo>
                  <a:pt x="1377955" y="597055"/>
                </a:lnTo>
                <a:lnTo>
                  <a:pt x="1379222" y="606557"/>
                </a:lnTo>
                <a:lnTo>
                  <a:pt x="1379538" y="616377"/>
                </a:lnTo>
                <a:lnTo>
                  <a:pt x="1379222" y="627463"/>
                </a:lnTo>
                <a:lnTo>
                  <a:pt x="1378905" y="637915"/>
                </a:lnTo>
                <a:lnTo>
                  <a:pt x="1378588" y="647101"/>
                </a:lnTo>
                <a:lnTo>
                  <a:pt x="1377955" y="655970"/>
                </a:lnTo>
                <a:lnTo>
                  <a:pt x="1376054" y="673074"/>
                </a:lnTo>
                <a:lnTo>
                  <a:pt x="1373204" y="690179"/>
                </a:lnTo>
                <a:lnTo>
                  <a:pt x="1370037" y="706967"/>
                </a:lnTo>
                <a:lnTo>
                  <a:pt x="1366237" y="725021"/>
                </a:lnTo>
                <a:lnTo>
                  <a:pt x="1361803" y="745293"/>
                </a:lnTo>
                <a:lnTo>
                  <a:pt x="1357369" y="769366"/>
                </a:lnTo>
                <a:lnTo>
                  <a:pt x="1352301" y="797873"/>
                </a:lnTo>
                <a:lnTo>
                  <a:pt x="1346917" y="830815"/>
                </a:lnTo>
                <a:lnTo>
                  <a:pt x="1344384" y="849503"/>
                </a:lnTo>
                <a:lnTo>
                  <a:pt x="1341533" y="870092"/>
                </a:lnTo>
                <a:lnTo>
                  <a:pt x="1338683" y="892264"/>
                </a:lnTo>
                <a:lnTo>
                  <a:pt x="1335832" y="916654"/>
                </a:lnTo>
                <a:lnTo>
                  <a:pt x="1296561" y="916654"/>
                </a:lnTo>
                <a:lnTo>
                  <a:pt x="1293710" y="892264"/>
                </a:lnTo>
                <a:lnTo>
                  <a:pt x="1290860" y="870092"/>
                </a:lnTo>
                <a:lnTo>
                  <a:pt x="1288326" y="849820"/>
                </a:lnTo>
                <a:lnTo>
                  <a:pt x="1285792" y="831132"/>
                </a:lnTo>
                <a:lnTo>
                  <a:pt x="1280092" y="797873"/>
                </a:lnTo>
                <a:lnTo>
                  <a:pt x="1275341" y="769366"/>
                </a:lnTo>
                <a:lnTo>
                  <a:pt x="1270590" y="745293"/>
                </a:lnTo>
                <a:lnTo>
                  <a:pt x="1266473" y="725021"/>
                </a:lnTo>
                <a:lnTo>
                  <a:pt x="1262356" y="706967"/>
                </a:lnTo>
                <a:lnTo>
                  <a:pt x="1258872" y="690179"/>
                </a:lnTo>
                <a:lnTo>
                  <a:pt x="1256339" y="673074"/>
                </a:lnTo>
                <a:lnTo>
                  <a:pt x="1254438" y="655970"/>
                </a:lnTo>
                <a:lnTo>
                  <a:pt x="1253805" y="647101"/>
                </a:lnTo>
                <a:lnTo>
                  <a:pt x="1252855" y="637915"/>
                </a:lnTo>
                <a:lnTo>
                  <a:pt x="1252538" y="627463"/>
                </a:lnTo>
                <a:lnTo>
                  <a:pt x="1252538" y="616377"/>
                </a:lnTo>
                <a:lnTo>
                  <a:pt x="1252855" y="606557"/>
                </a:lnTo>
                <a:lnTo>
                  <a:pt x="1254122" y="597055"/>
                </a:lnTo>
                <a:lnTo>
                  <a:pt x="1255705" y="588186"/>
                </a:lnTo>
                <a:lnTo>
                  <a:pt x="1256972" y="583751"/>
                </a:lnTo>
                <a:lnTo>
                  <a:pt x="1258239" y="579634"/>
                </a:lnTo>
                <a:lnTo>
                  <a:pt x="1261406" y="571398"/>
                </a:lnTo>
                <a:lnTo>
                  <a:pt x="1264573" y="564430"/>
                </a:lnTo>
                <a:lnTo>
                  <a:pt x="1268374" y="557778"/>
                </a:lnTo>
                <a:lnTo>
                  <a:pt x="1272807" y="551760"/>
                </a:lnTo>
                <a:lnTo>
                  <a:pt x="1277241" y="546375"/>
                </a:lnTo>
                <a:lnTo>
                  <a:pt x="1281992" y="541941"/>
                </a:lnTo>
                <a:lnTo>
                  <a:pt x="1287376" y="537823"/>
                </a:lnTo>
                <a:lnTo>
                  <a:pt x="1293077" y="534655"/>
                </a:lnTo>
                <a:lnTo>
                  <a:pt x="1298778" y="531805"/>
                </a:lnTo>
                <a:lnTo>
                  <a:pt x="1304162" y="529904"/>
                </a:lnTo>
                <a:lnTo>
                  <a:pt x="1310179" y="528954"/>
                </a:lnTo>
                <a:lnTo>
                  <a:pt x="1315880" y="528637"/>
                </a:lnTo>
                <a:close/>
                <a:moveTo>
                  <a:pt x="1316038" y="427125"/>
                </a:moveTo>
                <a:lnTo>
                  <a:pt x="1306196" y="427443"/>
                </a:lnTo>
                <a:lnTo>
                  <a:pt x="1296353" y="427761"/>
                </a:lnTo>
                <a:lnTo>
                  <a:pt x="1283971" y="428715"/>
                </a:lnTo>
                <a:lnTo>
                  <a:pt x="1269048" y="430622"/>
                </a:lnTo>
                <a:lnTo>
                  <a:pt x="1252221" y="432529"/>
                </a:lnTo>
                <a:lnTo>
                  <a:pt x="1233806" y="435390"/>
                </a:lnTo>
                <a:lnTo>
                  <a:pt x="1224281" y="437615"/>
                </a:lnTo>
                <a:lnTo>
                  <a:pt x="1214121" y="439523"/>
                </a:lnTo>
                <a:lnTo>
                  <a:pt x="1204278" y="441748"/>
                </a:lnTo>
                <a:lnTo>
                  <a:pt x="1193483" y="444609"/>
                </a:lnTo>
                <a:lnTo>
                  <a:pt x="1183323" y="447470"/>
                </a:lnTo>
                <a:lnTo>
                  <a:pt x="1172528" y="450967"/>
                </a:lnTo>
                <a:lnTo>
                  <a:pt x="1161733" y="454463"/>
                </a:lnTo>
                <a:lnTo>
                  <a:pt x="1150938" y="458914"/>
                </a:lnTo>
                <a:lnTo>
                  <a:pt x="1140143" y="463364"/>
                </a:lnTo>
                <a:lnTo>
                  <a:pt x="1129348" y="467814"/>
                </a:lnTo>
                <a:lnTo>
                  <a:pt x="1118871" y="473218"/>
                </a:lnTo>
                <a:lnTo>
                  <a:pt x="1108393" y="478940"/>
                </a:lnTo>
                <a:lnTo>
                  <a:pt x="1097916" y="484980"/>
                </a:lnTo>
                <a:lnTo>
                  <a:pt x="1088073" y="491338"/>
                </a:lnTo>
                <a:lnTo>
                  <a:pt x="1078231" y="498331"/>
                </a:lnTo>
                <a:lnTo>
                  <a:pt x="1069023" y="505960"/>
                </a:lnTo>
                <a:lnTo>
                  <a:pt x="1059498" y="514225"/>
                </a:lnTo>
                <a:lnTo>
                  <a:pt x="1050926" y="522808"/>
                </a:lnTo>
                <a:lnTo>
                  <a:pt x="1043623" y="530755"/>
                </a:lnTo>
                <a:lnTo>
                  <a:pt x="1036638" y="539656"/>
                </a:lnTo>
                <a:lnTo>
                  <a:pt x="1029971" y="548557"/>
                </a:lnTo>
                <a:lnTo>
                  <a:pt x="1023938" y="557775"/>
                </a:lnTo>
                <a:lnTo>
                  <a:pt x="1018541" y="567312"/>
                </a:lnTo>
                <a:lnTo>
                  <a:pt x="1013461" y="577166"/>
                </a:lnTo>
                <a:lnTo>
                  <a:pt x="1009333" y="587656"/>
                </a:lnTo>
                <a:lnTo>
                  <a:pt x="1005206" y="598464"/>
                </a:lnTo>
                <a:lnTo>
                  <a:pt x="1001713" y="608954"/>
                </a:lnTo>
                <a:lnTo>
                  <a:pt x="998856" y="620398"/>
                </a:lnTo>
                <a:lnTo>
                  <a:pt x="996633" y="632160"/>
                </a:lnTo>
                <a:lnTo>
                  <a:pt x="994728" y="643922"/>
                </a:lnTo>
                <a:lnTo>
                  <a:pt x="993458" y="656319"/>
                </a:lnTo>
                <a:lnTo>
                  <a:pt x="992506" y="668716"/>
                </a:lnTo>
                <a:lnTo>
                  <a:pt x="992506" y="681750"/>
                </a:lnTo>
                <a:lnTo>
                  <a:pt x="992506" y="694783"/>
                </a:lnTo>
                <a:lnTo>
                  <a:pt x="993141" y="707498"/>
                </a:lnTo>
                <a:lnTo>
                  <a:pt x="994093" y="719260"/>
                </a:lnTo>
                <a:lnTo>
                  <a:pt x="994728" y="730704"/>
                </a:lnTo>
                <a:lnTo>
                  <a:pt x="996316" y="741829"/>
                </a:lnTo>
                <a:lnTo>
                  <a:pt x="997586" y="752002"/>
                </a:lnTo>
                <a:lnTo>
                  <a:pt x="998856" y="762174"/>
                </a:lnTo>
                <a:lnTo>
                  <a:pt x="1000443" y="771393"/>
                </a:lnTo>
                <a:lnTo>
                  <a:pt x="1002031" y="780611"/>
                </a:lnTo>
                <a:lnTo>
                  <a:pt x="1003936" y="789194"/>
                </a:lnTo>
                <a:lnTo>
                  <a:pt x="1005841" y="797777"/>
                </a:lnTo>
                <a:lnTo>
                  <a:pt x="1008063" y="805724"/>
                </a:lnTo>
                <a:lnTo>
                  <a:pt x="1010603" y="813035"/>
                </a:lnTo>
                <a:lnTo>
                  <a:pt x="1012826" y="820347"/>
                </a:lnTo>
                <a:lnTo>
                  <a:pt x="1015683" y="827022"/>
                </a:lnTo>
                <a:lnTo>
                  <a:pt x="1018223" y="833698"/>
                </a:lnTo>
                <a:lnTo>
                  <a:pt x="1020763" y="840055"/>
                </a:lnTo>
                <a:lnTo>
                  <a:pt x="1023621" y="846095"/>
                </a:lnTo>
                <a:lnTo>
                  <a:pt x="1026478" y="851817"/>
                </a:lnTo>
                <a:lnTo>
                  <a:pt x="1032828" y="862943"/>
                </a:lnTo>
                <a:lnTo>
                  <a:pt x="1039496" y="872797"/>
                </a:lnTo>
                <a:lnTo>
                  <a:pt x="1046481" y="882652"/>
                </a:lnTo>
                <a:lnTo>
                  <a:pt x="1053466" y="891552"/>
                </a:lnTo>
                <a:lnTo>
                  <a:pt x="1061086" y="900135"/>
                </a:lnTo>
                <a:lnTo>
                  <a:pt x="1076643" y="917301"/>
                </a:lnTo>
                <a:lnTo>
                  <a:pt x="1091883" y="934467"/>
                </a:lnTo>
                <a:lnTo>
                  <a:pt x="1099821" y="943367"/>
                </a:lnTo>
                <a:lnTo>
                  <a:pt x="1107441" y="952904"/>
                </a:lnTo>
                <a:lnTo>
                  <a:pt x="1115061" y="962758"/>
                </a:lnTo>
                <a:lnTo>
                  <a:pt x="1122681" y="973566"/>
                </a:lnTo>
                <a:lnTo>
                  <a:pt x="1129983" y="985010"/>
                </a:lnTo>
                <a:lnTo>
                  <a:pt x="1136968" y="996772"/>
                </a:lnTo>
                <a:lnTo>
                  <a:pt x="1143953" y="1009805"/>
                </a:lnTo>
                <a:lnTo>
                  <a:pt x="1150938" y="1024427"/>
                </a:lnTo>
                <a:lnTo>
                  <a:pt x="1153796" y="1031739"/>
                </a:lnTo>
                <a:lnTo>
                  <a:pt x="1157288" y="1039686"/>
                </a:lnTo>
                <a:lnTo>
                  <a:pt x="1160146" y="1047633"/>
                </a:lnTo>
                <a:lnTo>
                  <a:pt x="1162686" y="1056216"/>
                </a:lnTo>
                <a:lnTo>
                  <a:pt x="1165543" y="1064799"/>
                </a:lnTo>
                <a:lnTo>
                  <a:pt x="1168083" y="1074017"/>
                </a:lnTo>
                <a:lnTo>
                  <a:pt x="1170941" y="1083554"/>
                </a:lnTo>
                <a:lnTo>
                  <a:pt x="1173163" y="1093408"/>
                </a:lnTo>
                <a:lnTo>
                  <a:pt x="1175386" y="1103580"/>
                </a:lnTo>
                <a:lnTo>
                  <a:pt x="1177608" y="1114388"/>
                </a:lnTo>
                <a:lnTo>
                  <a:pt x="1179513" y="1125196"/>
                </a:lnTo>
                <a:lnTo>
                  <a:pt x="1181418" y="1136958"/>
                </a:lnTo>
                <a:lnTo>
                  <a:pt x="1181680" y="1141412"/>
                </a:lnTo>
                <a:lnTo>
                  <a:pt x="1456680" y="1141412"/>
                </a:lnTo>
                <a:lnTo>
                  <a:pt x="1456691" y="1136958"/>
                </a:lnTo>
                <a:lnTo>
                  <a:pt x="1458596" y="1125196"/>
                </a:lnTo>
                <a:lnTo>
                  <a:pt x="1460818" y="1114388"/>
                </a:lnTo>
                <a:lnTo>
                  <a:pt x="1462723" y="1103580"/>
                </a:lnTo>
                <a:lnTo>
                  <a:pt x="1464946" y="1093408"/>
                </a:lnTo>
                <a:lnTo>
                  <a:pt x="1467486" y="1083554"/>
                </a:lnTo>
                <a:lnTo>
                  <a:pt x="1470026" y="1074017"/>
                </a:lnTo>
                <a:lnTo>
                  <a:pt x="1472883" y="1064799"/>
                </a:lnTo>
                <a:lnTo>
                  <a:pt x="1475423" y="1056216"/>
                </a:lnTo>
                <a:lnTo>
                  <a:pt x="1478281" y="1047633"/>
                </a:lnTo>
                <a:lnTo>
                  <a:pt x="1481456" y="1039686"/>
                </a:lnTo>
                <a:lnTo>
                  <a:pt x="1484313" y="1031739"/>
                </a:lnTo>
                <a:lnTo>
                  <a:pt x="1487806" y="1024427"/>
                </a:lnTo>
                <a:lnTo>
                  <a:pt x="1494156" y="1009805"/>
                </a:lnTo>
                <a:lnTo>
                  <a:pt x="1501141" y="996772"/>
                </a:lnTo>
                <a:lnTo>
                  <a:pt x="1508443" y="985010"/>
                </a:lnTo>
                <a:lnTo>
                  <a:pt x="1515746" y="973566"/>
                </a:lnTo>
                <a:lnTo>
                  <a:pt x="1523048" y="962758"/>
                </a:lnTo>
                <a:lnTo>
                  <a:pt x="1530986" y="952904"/>
                </a:lnTo>
                <a:lnTo>
                  <a:pt x="1538606" y="943367"/>
                </a:lnTo>
                <a:lnTo>
                  <a:pt x="1546543" y="934467"/>
                </a:lnTo>
                <a:lnTo>
                  <a:pt x="1561466" y="917301"/>
                </a:lnTo>
                <a:lnTo>
                  <a:pt x="1577341" y="900135"/>
                </a:lnTo>
                <a:lnTo>
                  <a:pt x="1584643" y="891552"/>
                </a:lnTo>
                <a:lnTo>
                  <a:pt x="1591946" y="882652"/>
                </a:lnTo>
                <a:lnTo>
                  <a:pt x="1598613" y="872797"/>
                </a:lnTo>
                <a:lnTo>
                  <a:pt x="1605281" y="862943"/>
                </a:lnTo>
                <a:lnTo>
                  <a:pt x="1611631" y="851817"/>
                </a:lnTo>
                <a:lnTo>
                  <a:pt x="1614806" y="846095"/>
                </a:lnTo>
                <a:lnTo>
                  <a:pt x="1617346" y="840055"/>
                </a:lnTo>
                <a:lnTo>
                  <a:pt x="1620203" y="833698"/>
                </a:lnTo>
                <a:lnTo>
                  <a:pt x="1623061" y="827022"/>
                </a:lnTo>
                <a:lnTo>
                  <a:pt x="1625283" y="820347"/>
                </a:lnTo>
                <a:lnTo>
                  <a:pt x="1628141" y="813035"/>
                </a:lnTo>
                <a:lnTo>
                  <a:pt x="1630046" y="805724"/>
                </a:lnTo>
                <a:lnTo>
                  <a:pt x="1632268" y="797777"/>
                </a:lnTo>
                <a:lnTo>
                  <a:pt x="1634491" y="789194"/>
                </a:lnTo>
                <a:lnTo>
                  <a:pt x="1636396" y="780611"/>
                </a:lnTo>
                <a:lnTo>
                  <a:pt x="1637983" y="771393"/>
                </a:lnTo>
                <a:lnTo>
                  <a:pt x="1639571" y="762174"/>
                </a:lnTo>
                <a:lnTo>
                  <a:pt x="1641158" y="752002"/>
                </a:lnTo>
                <a:lnTo>
                  <a:pt x="1642428" y="741829"/>
                </a:lnTo>
                <a:lnTo>
                  <a:pt x="1643381" y="730704"/>
                </a:lnTo>
                <a:lnTo>
                  <a:pt x="1644333" y="719260"/>
                </a:lnTo>
                <a:lnTo>
                  <a:pt x="1644968" y="707498"/>
                </a:lnTo>
                <a:lnTo>
                  <a:pt x="1645603" y="694783"/>
                </a:lnTo>
                <a:lnTo>
                  <a:pt x="1645921" y="681750"/>
                </a:lnTo>
                <a:lnTo>
                  <a:pt x="1645603" y="668716"/>
                </a:lnTo>
                <a:lnTo>
                  <a:pt x="1644968" y="656319"/>
                </a:lnTo>
                <a:lnTo>
                  <a:pt x="1643698" y="643922"/>
                </a:lnTo>
                <a:lnTo>
                  <a:pt x="1641793" y="632160"/>
                </a:lnTo>
                <a:lnTo>
                  <a:pt x="1639253" y="620398"/>
                </a:lnTo>
                <a:lnTo>
                  <a:pt x="1636396" y="608954"/>
                </a:lnTo>
                <a:lnTo>
                  <a:pt x="1632903" y="598464"/>
                </a:lnTo>
                <a:lnTo>
                  <a:pt x="1629411" y="587656"/>
                </a:lnTo>
                <a:lnTo>
                  <a:pt x="1624648" y="577166"/>
                </a:lnTo>
                <a:lnTo>
                  <a:pt x="1619568" y="567312"/>
                </a:lnTo>
                <a:lnTo>
                  <a:pt x="1614488" y="557775"/>
                </a:lnTo>
                <a:lnTo>
                  <a:pt x="1608456" y="548557"/>
                </a:lnTo>
                <a:lnTo>
                  <a:pt x="1602106" y="539656"/>
                </a:lnTo>
                <a:lnTo>
                  <a:pt x="1595121" y="530755"/>
                </a:lnTo>
                <a:lnTo>
                  <a:pt x="1587183" y="522808"/>
                </a:lnTo>
                <a:lnTo>
                  <a:pt x="1578611" y="514225"/>
                </a:lnTo>
                <a:lnTo>
                  <a:pt x="1569721" y="505960"/>
                </a:lnTo>
                <a:lnTo>
                  <a:pt x="1559878" y="498331"/>
                </a:lnTo>
                <a:lnTo>
                  <a:pt x="1550353" y="491338"/>
                </a:lnTo>
                <a:lnTo>
                  <a:pt x="1540193" y="484980"/>
                </a:lnTo>
                <a:lnTo>
                  <a:pt x="1529716" y="478622"/>
                </a:lnTo>
                <a:lnTo>
                  <a:pt x="1519556" y="473218"/>
                </a:lnTo>
                <a:lnTo>
                  <a:pt x="1508761" y="467814"/>
                </a:lnTo>
                <a:lnTo>
                  <a:pt x="1497966" y="463046"/>
                </a:lnTo>
                <a:lnTo>
                  <a:pt x="1487488" y="458596"/>
                </a:lnTo>
                <a:lnTo>
                  <a:pt x="1476376" y="454463"/>
                </a:lnTo>
                <a:lnTo>
                  <a:pt x="1465581" y="450967"/>
                </a:lnTo>
                <a:lnTo>
                  <a:pt x="1455103" y="447470"/>
                </a:lnTo>
                <a:lnTo>
                  <a:pt x="1444308" y="444609"/>
                </a:lnTo>
                <a:lnTo>
                  <a:pt x="1434148" y="441748"/>
                </a:lnTo>
                <a:lnTo>
                  <a:pt x="1423988" y="439523"/>
                </a:lnTo>
                <a:lnTo>
                  <a:pt x="1413828" y="437615"/>
                </a:lnTo>
                <a:lnTo>
                  <a:pt x="1404303" y="435390"/>
                </a:lnTo>
                <a:lnTo>
                  <a:pt x="1385888" y="432529"/>
                </a:lnTo>
                <a:lnTo>
                  <a:pt x="1369061" y="430304"/>
                </a:lnTo>
                <a:lnTo>
                  <a:pt x="1354456" y="428715"/>
                </a:lnTo>
                <a:lnTo>
                  <a:pt x="1342073" y="427761"/>
                </a:lnTo>
                <a:lnTo>
                  <a:pt x="1332866" y="427443"/>
                </a:lnTo>
                <a:lnTo>
                  <a:pt x="1323023" y="427125"/>
                </a:lnTo>
                <a:lnTo>
                  <a:pt x="1316038" y="427125"/>
                </a:lnTo>
                <a:close/>
                <a:moveTo>
                  <a:pt x="1309371" y="354012"/>
                </a:moveTo>
                <a:lnTo>
                  <a:pt x="1315403" y="354012"/>
                </a:lnTo>
                <a:lnTo>
                  <a:pt x="1322071" y="354012"/>
                </a:lnTo>
                <a:lnTo>
                  <a:pt x="1328103" y="354012"/>
                </a:lnTo>
                <a:lnTo>
                  <a:pt x="1337628" y="354330"/>
                </a:lnTo>
                <a:lnTo>
                  <a:pt x="1350011" y="354966"/>
                </a:lnTo>
                <a:lnTo>
                  <a:pt x="1365568" y="356237"/>
                </a:lnTo>
                <a:lnTo>
                  <a:pt x="1383666" y="358145"/>
                </a:lnTo>
                <a:lnTo>
                  <a:pt x="1403351" y="361006"/>
                </a:lnTo>
                <a:lnTo>
                  <a:pt x="1413828" y="362913"/>
                </a:lnTo>
                <a:lnTo>
                  <a:pt x="1424941" y="364820"/>
                </a:lnTo>
                <a:lnTo>
                  <a:pt x="1436371" y="367363"/>
                </a:lnTo>
                <a:lnTo>
                  <a:pt x="1448118" y="369906"/>
                </a:lnTo>
                <a:lnTo>
                  <a:pt x="1460183" y="373085"/>
                </a:lnTo>
                <a:lnTo>
                  <a:pt x="1471931" y="376264"/>
                </a:lnTo>
                <a:lnTo>
                  <a:pt x="1484313" y="380079"/>
                </a:lnTo>
                <a:lnTo>
                  <a:pt x="1497013" y="383893"/>
                </a:lnTo>
                <a:lnTo>
                  <a:pt x="1509396" y="388661"/>
                </a:lnTo>
                <a:lnTo>
                  <a:pt x="1522096" y="393748"/>
                </a:lnTo>
                <a:lnTo>
                  <a:pt x="1534478" y="399152"/>
                </a:lnTo>
                <a:lnTo>
                  <a:pt x="1547178" y="405191"/>
                </a:lnTo>
                <a:lnTo>
                  <a:pt x="1559561" y="411549"/>
                </a:lnTo>
                <a:lnTo>
                  <a:pt x="1571943" y="418542"/>
                </a:lnTo>
                <a:lnTo>
                  <a:pt x="1584008" y="425854"/>
                </a:lnTo>
                <a:lnTo>
                  <a:pt x="1595756" y="433801"/>
                </a:lnTo>
                <a:lnTo>
                  <a:pt x="1607186" y="442384"/>
                </a:lnTo>
                <a:lnTo>
                  <a:pt x="1618616" y="451602"/>
                </a:lnTo>
                <a:lnTo>
                  <a:pt x="1629728" y="461139"/>
                </a:lnTo>
                <a:lnTo>
                  <a:pt x="1640206" y="471629"/>
                </a:lnTo>
                <a:lnTo>
                  <a:pt x="1650366" y="483073"/>
                </a:lnTo>
                <a:lnTo>
                  <a:pt x="1659891" y="494199"/>
                </a:lnTo>
                <a:lnTo>
                  <a:pt x="1668463" y="506278"/>
                </a:lnTo>
                <a:lnTo>
                  <a:pt x="1672591" y="512318"/>
                </a:lnTo>
                <a:lnTo>
                  <a:pt x="1676401" y="518676"/>
                </a:lnTo>
                <a:lnTo>
                  <a:pt x="1680211" y="525033"/>
                </a:lnTo>
                <a:lnTo>
                  <a:pt x="1683703" y="531391"/>
                </a:lnTo>
                <a:lnTo>
                  <a:pt x="1690371" y="544424"/>
                </a:lnTo>
                <a:lnTo>
                  <a:pt x="1696403" y="558093"/>
                </a:lnTo>
                <a:lnTo>
                  <a:pt x="1701801" y="572398"/>
                </a:lnTo>
                <a:lnTo>
                  <a:pt x="1706563" y="586703"/>
                </a:lnTo>
                <a:lnTo>
                  <a:pt x="1710056" y="601325"/>
                </a:lnTo>
                <a:lnTo>
                  <a:pt x="1713548" y="616266"/>
                </a:lnTo>
                <a:lnTo>
                  <a:pt x="1715771" y="631842"/>
                </a:lnTo>
                <a:lnTo>
                  <a:pt x="1717993" y="647736"/>
                </a:lnTo>
                <a:lnTo>
                  <a:pt x="1718946" y="663948"/>
                </a:lnTo>
                <a:lnTo>
                  <a:pt x="1719263" y="680478"/>
                </a:lnTo>
                <a:lnTo>
                  <a:pt x="1718946" y="697644"/>
                </a:lnTo>
                <a:lnTo>
                  <a:pt x="1718311" y="712584"/>
                </a:lnTo>
                <a:lnTo>
                  <a:pt x="1717041" y="727207"/>
                </a:lnTo>
                <a:lnTo>
                  <a:pt x="1716088" y="740876"/>
                </a:lnTo>
                <a:lnTo>
                  <a:pt x="1714501" y="753909"/>
                </a:lnTo>
                <a:lnTo>
                  <a:pt x="1712913" y="766624"/>
                </a:lnTo>
                <a:lnTo>
                  <a:pt x="1711326" y="778704"/>
                </a:lnTo>
                <a:lnTo>
                  <a:pt x="1709103" y="790148"/>
                </a:lnTo>
                <a:lnTo>
                  <a:pt x="1706881" y="801274"/>
                </a:lnTo>
                <a:lnTo>
                  <a:pt x="1704658" y="812082"/>
                </a:lnTo>
                <a:lnTo>
                  <a:pt x="1701801" y="821936"/>
                </a:lnTo>
                <a:lnTo>
                  <a:pt x="1698943" y="831790"/>
                </a:lnTo>
                <a:lnTo>
                  <a:pt x="1696086" y="841009"/>
                </a:lnTo>
                <a:lnTo>
                  <a:pt x="1692911" y="849910"/>
                </a:lnTo>
                <a:lnTo>
                  <a:pt x="1689736" y="858175"/>
                </a:lnTo>
                <a:lnTo>
                  <a:pt x="1686243" y="866122"/>
                </a:lnTo>
                <a:lnTo>
                  <a:pt x="1682751" y="874069"/>
                </a:lnTo>
                <a:lnTo>
                  <a:pt x="1679258" y="881698"/>
                </a:lnTo>
                <a:lnTo>
                  <a:pt x="1675448" y="888691"/>
                </a:lnTo>
                <a:lnTo>
                  <a:pt x="1671321" y="895367"/>
                </a:lnTo>
                <a:lnTo>
                  <a:pt x="1667828" y="902042"/>
                </a:lnTo>
                <a:lnTo>
                  <a:pt x="1659573" y="914440"/>
                </a:lnTo>
                <a:lnTo>
                  <a:pt x="1651001" y="925884"/>
                </a:lnTo>
                <a:lnTo>
                  <a:pt x="1642428" y="936692"/>
                </a:lnTo>
                <a:lnTo>
                  <a:pt x="1633856" y="947182"/>
                </a:lnTo>
                <a:lnTo>
                  <a:pt x="1624648" y="957036"/>
                </a:lnTo>
                <a:lnTo>
                  <a:pt x="1615758" y="966891"/>
                </a:lnTo>
                <a:lnTo>
                  <a:pt x="1602423" y="981831"/>
                </a:lnTo>
                <a:lnTo>
                  <a:pt x="1595756" y="989460"/>
                </a:lnTo>
                <a:lnTo>
                  <a:pt x="1589406" y="997407"/>
                </a:lnTo>
                <a:lnTo>
                  <a:pt x="1583056" y="1005672"/>
                </a:lnTo>
                <a:lnTo>
                  <a:pt x="1576706" y="1014255"/>
                </a:lnTo>
                <a:lnTo>
                  <a:pt x="1570991" y="1023474"/>
                </a:lnTo>
                <a:lnTo>
                  <a:pt x="1564958" y="1033010"/>
                </a:lnTo>
                <a:lnTo>
                  <a:pt x="1559561" y="1043818"/>
                </a:lnTo>
                <a:lnTo>
                  <a:pt x="1554163" y="1054626"/>
                </a:lnTo>
                <a:lnTo>
                  <a:pt x="1549083" y="1067024"/>
                </a:lnTo>
                <a:lnTo>
                  <a:pt x="1544638" y="1080057"/>
                </a:lnTo>
                <a:lnTo>
                  <a:pt x="1540193" y="1094680"/>
                </a:lnTo>
                <a:lnTo>
                  <a:pt x="1536383" y="1110256"/>
                </a:lnTo>
                <a:lnTo>
                  <a:pt x="1532891" y="1127104"/>
                </a:lnTo>
                <a:lnTo>
                  <a:pt x="1529716" y="1144905"/>
                </a:lnTo>
                <a:lnTo>
                  <a:pt x="1529716" y="1286999"/>
                </a:lnTo>
                <a:lnTo>
                  <a:pt x="1526858" y="1293992"/>
                </a:lnTo>
                <a:lnTo>
                  <a:pt x="1525906" y="1296535"/>
                </a:lnTo>
                <a:lnTo>
                  <a:pt x="1523366" y="1300986"/>
                </a:lnTo>
                <a:lnTo>
                  <a:pt x="1520508" y="1306072"/>
                </a:lnTo>
                <a:lnTo>
                  <a:pt x="1516063" y="1312747"/>
                </a:lnTo>
                <a:lnTo>
                  <a:pt x="1510348" y="1320694"/>
                </a:lnTo>
                <a:lnTo>
                  <a:pt x="1503046" y="1328641"/>
                </a:lnTo>
                <a:lnTo>
                  <a:pt x="1499236" y="1333410"/>
                </a:lnTo>
                <a:lnTo>
                  <a:pt x="1494473" y="1337542"/>
                </a:lnTo>
                <a:lnTo>
                  <a:pt x="1489393" y="1342310"/>
                </a:lnTo>
                <a:lnTo>
                  <a:pt x="1483996" y="1346761"/>
                </a:lnTo>
                <a:lnTo>
                  <a:pt x="1478281" y="1351211"/>
                </a:lnTo>
                <a:lnTo>
                  <a:pt x="1471931" y="1355979"/>
                </a:lnTo>
                <a:lnTo>
                  <a:pt x="1465263" y="1360748"/>
                </a:lnTo>
                <a:lnTo>
                  <a:pt x="1457961" y="1365516"/>
                </a:lnTo>
                <a:lnTo>
                  <a:pt x="1450341" y="1369648"/>
                </a:lnTo>
                <a:lnTo>
                  <a:pt x="1442086" y="1374417"/>
                </a:lnTo>
                <a:lnTo>
                  <a:pt x="1432878" y="1378867"/>
                </a:lnTo>
                <a:lnTo>
                  <a:pt x="1423671" y="1382682"/>
                </a:lnTo>
                <a:lnTo>
                  <a:pt x="1413511" y="1386814"/>
                </a:lnTo>
                <a:lnTo>
                  <a:pt x="1403351" y="1390311"/>
                </a:lnTo>
                <a:lnTo>
                  <a:pt x="1392238" y="1394125"/>
                </a:lnTo>
                <a:lnTo>
                  <a:pt x="1380173" y="1397622"/>
                </a:lnTo>
                <a:lnTo>
                  <a:pt x="1367791" y="1400483"/>
                </a:lnTo>
                <a:lnTo>
                  <a:pt x="1354773" y="1403662"/>
                </a:lnTo>
                <a:lnTo>
                  <a:pt x="1341121" y="1405887"/>
                </a:lnTo>
                <a:lnTo>
                  <a:pt x="1326833" y="1407794"/>
                </a:lnTo>
                <a:lnTo>
                  <a:pt x="1324611" y="1408112"/>
                </a:lnTo>
                <a:lnTo>
                  <a:pt x="1311276" y="1407794"/>
                </a:lnTo>
                <a:lnTo>
                  <a:pt x="1296988" y="1405887"/>
                </a:lnTo>
                <a:lnTo>
                  <a:pt x="1283336" y="1403662"/>
                </a:lnTo>
                <a:lnTo>
                  <a:pt x="1270318" y="1400483"/>
                </a:lnTo>
                <a:lnTo>
                  <a:pt x="1257936" y="1397622"/>
                </a:lnTo>
                <a:lnTo>
                  <a:pt x="1246188" y="1394125"/>
                </a:lnTo>
                <a:lnTo>
                  <a:pt x="1235076" y="1390311"/>
                </a:lnTo>
                <a:lnTo>
                  <a:pt x="1224598" y="1386814"/>
                </a:lnTo>
                <a:lnTo>
                  <a:pt x="1214438" y="1382682"/>
                </a:lnTo>
                <a:lnTo>
                  <a:pt x="1205231" y="1378867"/>
                </a:lnTo>
                <a:lnTo>
                  <a:pt x="1196658" y="1374417"/>
                </a:lnTo>
                <a:lnTo>
                  <a:pt x="1192940" y="1372348"/>
                </a:lnTo>
                <a:lnTo>
                  <a:pt x="1177471" y="1376937"/>
                </a:lnTo>
                <a:lnTo>
                  <a:pt x="1156831" y="1382967"/>
                </a:lnTo>
                <a:lnTo>
                  <a:pt x="1135872" y="1388679"/>
                </a:lnTo>
                <a:lnTo>
                  <a:pt x="1094591" y="1399787"/>
                </a:lnTo>
                <a:lnTo>
                  <a:pt x="1054580" y="1409625"/>
                </a:lnTo>
                <a:lnTo>
                  <a:pt x="1017744" y="1419462"/>
                </a:lnTo>
                <a:lnTo>
                  <a:pt x="985672" y="1428031"/>
                </a:lnTo>
                <a:lnTo>
                  <a:pt x="971700" y="1432157"/>
                </a:lnTo>
                <a:lnTo>
                  <a:pt x="959633" y="1436282"/>
                </a:lnTo>
                <a:lnTo>
                  <a:pt x="949471" y="1439773"/>
                </a:lnTo>
                <a:lnTo>
                  <a:pt x="941215" y="1443581"/>
                </a:lnTo>
                <a:lnTo>
                  <a:pt x="938357" y="1445168"/>
                </a:lnTo>
                <a:lnTo>
                  <a:pt x="935499" y="1446755"/>
                </a:lnTo>
                <a:lnTo>
                  <a:pt x="933594" y="1448024"/>
                </a:lnTo>
                <a:lnTo>
                  <a:pt x="932324" y="1449928"/>
                </a:lnTo>
                <a:lnTo>
                  <a:pt x="932006" y="1451198"/>
                </a:lnTo>
                <a:lnTo>
                  <a:pt x="932006" y="1452784"/>
                </a:lnTo>
                <a:lnTo>
                  <a:pt x="932641" y="1454054"/>
                </a:lnTo>
                <a:lnTo>
                  <a:pt x="934229" y="1455641"/>
                </a:lnTo>
                <a:lnTo>
                  <a:pt x="938675" y="1457862"/>
                </a:lnTo>
                <a:lnTo>
                  <a:pt x="944390" y="1460401"/>
                </a:lnTo>
                <a:lnTo>
                  <a:pt x="950741" y="1462940"/>
                </a:lnTo>
                <a:lnTo>
                  <a:pt x="958363" y="1465161"/>
                </a:lnTo>
                <a:lnTo>
                  <a:pt x="966619" y="1467065"/>
                </a:lnTo>
                <a:lnTo>
                  <a:pt x="976145" y="1469604"/>
                </a:lnTo>
                <a:lnTo>
                  <a:pt x="985672" y="1471508"/>
                </a:lnTo>
                <a:lnTo>
                  <a:pt x="996468" y="1473412"/>
                </a:lnTo>
                <a:lnTo>
                  <a:pt x="1019014" y="1477538"/>
                </a:lnTo>
                <a:lnTo>
                  <a:pt x="1043783" y="1481029"/>
                </a:lnTo>
                <a:lnTo>
                  <a:pt x="1069505" y="1484202"/>
                </a:lnTo>
                <a:lnTo>
                  <a:pt x="1095861" y="1486741"/>
                </a:lnTo>
                <a:lnTo>
                  <a:pt x="1122218" y="1489597"/>
                </a:lnTo>
                <a:lnTo>
                  <a:pt x="1147939" y="1491819"/>
                </a:lnTo>
                <a:lnTo>
                  <a:pt x="1172708" y="1493723"/>
                </a:lnTo>
                <a:lnTo>
                  <a:pt x="1195889" y="1495309"/>
                </a:lnTo>
                <a:lnTo>
                  <a:pt x="1233995" y="1497214"/>
                </a:lnTo>
                <a:lnTo>
                  <a:pt x="1247967" y="1497848"/>
                </a:lnTo>
                <a:lnTo>
                  <a:pt x="1257811" y="1497848"/>
                </a:lnTo>
                <a:lnTo>
                  <a:pt x="1260034" y="1497848"/>
                </a:lnTo>
                <a:lnTo>
                  <a:pt x="1262574" y="1497531"/>
                </a:lnTo>
                <a:lnTo>
                  <a:pt x="1268925" y="1495944"/>
                </a:lnTo>
                <a:lnTo>
                  <a:pt x="1276864" y="1493723"/>
                </a:lnTo>
                <a:lnTo>
                  <a:pt x="1286391" y="1490549"/>
                </a:lnTo>
                <a:lnTo>
                  <a:pt x="1297187" y="1486106"/>
                </a:lnTo>
                <a:lnTo>
                  <a:pt x="1309254" y="1481663"/>
                </a:lnTo>
                <a:lnTo>
                  <a:pt x="1337516" y="1470239"/>
                </a:lnTo>
                <a:lnTo>
                  <a:pt x="1369588" y="1456593"/>
                </a:lnTo>
                <a:lnTo>
                  <a:pt x="1404836" y="1440725"/>
                </a:lnTo>
                <a:lnTo>
                  <a:pt x="1483271" y="1406768"/>
                </a:lnTo>
                <a:lnTo>
                  <a:pt x="1524870" y="1388679"/>
                </a:lnTo>
                <a:lnTo>
                  <a:pt x="1566786" y="1370908"/>
                </a:lnTo>
                <a:lnTo>
                  <a:pt x="1608703" y="1354088"/>
                </a:lnTo>
                <a:lnTo>
                  <a:pt x="1629343" y="1346154"/>
                </a:lnTo>
                <a:lnTo>
                  <a:pt x="1649666" y="1337903"/>
                </a:lnTo>
                <a:lnTo>
                  <a:pt x="1669672" y="1330604"/>
                </a:lnTo>
                <a:lnTo>
                  <a:pt x="1689043" y="1323622"/>
                </a:lnTo>
                <a:lnTo>
                  <a:pt x="1708095" y="1317275"/>
                </a:lnTo>
                <a:lnTo>
                  <a:pt x="1726513" y="1311246"/>
                </a:lnTo>
                <a:lnTo>
                  <a:pt x="1743978" y="1305851"/>
                </a:lnTo>
                <a:lnTo>
                  <a:pt x="1760491" y="1301725"/>
                </a:lnTo>
                <a:lnTo>
                  <a:pt x="1776368" y="1297599"/>
                </a:lnTo>
                <a:lnTo>
                  <a:pt x="1790976" y="1294743"/>
                </a:lnTo>
                <a:lnTo>
                  <a:pt x="1804630" y="1292204"/>
                </a:lnTo>
                <a:lnTo>
                  <a:pt x="1817650" y="1290618"/>
                </a:lnTo>
                <a:lnTo>
                  <a:pt x="1829717" y="1289031"/>
                </a:lnTo>
                <a:lnTo>
                  <a:pt x="1840831" y="1288396"/>
                </a:lnTo>
                <a:lnTo>
                  <a:pt x="1851310" y="1287762"/>
                </a:lnTo>
                <a:lnTo>
                  <a:pt x="1860836" y="1287127"/>
                </a:lnTo>
                <a:lnTo>
                  <a:pt x="1869728" y="1287762"/>
                </a:lnTo>
                <a:lnTo>
                  <a:pt x="1877984" y="1288396"/>
                </a:lnTo>
                <a:lnTo>
                  <a:pt x="1885605" y="1289348"/>
                </a:lnTo>
                <a:lnTo>
                  <a:pt x="1892274" y="1290618"/>
                </a:lnTo>
                <a:lnTo>
                  <a:pt x="1898307" y="1292204"/>
                </a:lnTo>
                <a:lnTo>
                  <a:pt x="1904023" y="1294426"/>
                </a:lnTo>
                <a:lnTo>
                  <a:pt x="1908469" y="1296647"/>
                </a:lnTo>
                <a:lnTo>
                  <a:pt x="1912914" y="1298869"/>
                </a:lnTo>
                <a:lnTo>
                  <a:pt x="1916725" y="1302042"/>
                </a:lnTo>
                <a:lnTo>
                  <a:pt x="1919901" y="1304899"/>
                </a:lnTo>
                <a:lnTo>
                  <a:pt x="1922441" y="1308389"/>
                </a:lnTo>
                <a:lnTo>
                  <a:pt x="1924664" y="1311880"/>
                </a:lnTo>
                <a:lnTo>
                  <a:pt x="1926252" y="1315688"/>
                </a:lnTo>
                <a:lnTo>
                  <a:pt x="1927522" y="1319497"/>
                </a:lnTo>
                <a:lnTo>
                  <a:pt x="1928157" y="1323622"/>
                </a:lnTo>
                <a:lnTo>
                  <a:pt x="1928474" y="1328065"/>
                </a:lnTo>
                <a:lnTo>
                  <a:pt x="1928474" y="1332825"/>
                </a:lnTo>
                <a:lnTo>
                  <a:pt x="1928157" y="1336951"/>
                </a:lnTo>
                <a:lnTo>
                  <a:pt x="1927522" y="1342029"/>
                </a:lnTo>
                <a:lnTo>
                  <a:pt x="1926252" y="1346789"/>
                </a:lnTo>
                <a:lnTo>
                  <a:pt x="1924981" y="1351549"/>
                </a:lnTo>
                <a:lnTo>
                  <a:pt x="1923711" y="1356627"/>
                </a:lnTo>
                <a:lnTo>
                  <a:pt x="1921488" y="1361704"/>
                </a:lnTo>
                <a:lnTo>
                  <a:pt x="1919583" y="1366782"/>
                </a:lnTo>
                <a:lnTo>
                  <a:pt x="1917728" y="1370490"/>
                </a:lnTo>
                <a:lnTo>
                  <a:pt x="1673225" y="1539875"/>
                </a:lnTo>
                <a:lnTo>
                  <a:pt x="1839536" y="1455101"/>
                </a:lnTo>
                <a:lnTo>
                  <a:pt x="1835829" y="1457509"/>
                </a:lnTo>
                <a:lnTo>
                  <a:pt x="1835750" y="1457545"/>
                </a:lnTo>
                <a:lnTo>
                  <a:pt x="1831940" y="1459449"/>
                </a:lnTo>
                <a:lnTo>
                  <a:pt x="1834797" y="1458179"/>
                </a:lnTo>
                <a:lnTo>
                  <a:pt x="1835829" y="1457509"/>
                </a:lnTo>
                <a:lnTo>
                  <a:pt x="1846229" y="1452784"/>
                </a:lnTo>
                <a:lnTo>
                  <a:pt x="1861789" y="1446437"/>
                </a:lnTo>
                <a:lnTo>
                  <a:pt x="1871633" y="1442629"/>
                </a:lnTo>
                <a:lnTo>
                  <a:pt x="1882112" y="1438821"/>
                </a:lnTo>
                <a:lnTo>
                  <a:pt x="1893226" y="1435013"/>
                </a:lnTo>
                <a:lnTo>
                  <a:pt x="1905293" y="1431204"/>
                </a:lnTo>
                <a:lnTo>
                  <a:pt x="1917995" y="1427714"/>
                </a:lnTo>
                <a:lnTo>
                  <a:pt x="1930697" y="1424857"/>
                </a:lnTo>
                <a:lnTo>
                  <a:pt x="1944034" y="1422001"/>
                </a:lnTo>
                <a:lnTo>
                  <a:pt x="1957054" y="1420097"/>
                </a:lnTo>
                <a:lnTo>
                  <a:pt x="1970391" y="1418828"/>
                </a:lnTo>
                <a:lnTo>
                  <a:pt x="1977059" y="1418510"/>
                </a:lnTo>
                <a:lnTo>
                  <a:pt x="1983410" y="1418193"/>
                </a:lnTo>
                <a:lnTo>
                  <a:pt x="1989761" y="1418510"/>
                </a:lnTo>
                <a:lnTo>
                  <a:pt x="1995795" y="1418828"/>
                </a:lnTo>
                <a:lnTo>
                  <a:pt x="2001828" y="1419780"/>
                </a:lnTo>
                <a:lnTo>
                  <a:pt x="2007862" y="1420732"/>
                </a:lnTo>
                <a:lnTo>
                  <a:pt x="2013577" y="1421684"/>
                </a:lnTo>
                <a:lnTo>
                  <a:pt x="2018658" y="1423588"/>
                </a:lnTo>
                <a:lnTo>
                  <a:pt x="2023739" y="1425175"/>
                </a:lnTo>
                <a:lnTo>
                  <a:pt x="2028820" y="1427079"/>
                </a:lnTo>
                <a:lnTo>
                  <a:pt x="2033265" y="1429618"/>
                </a:lnTo>
                <a:lnTo>
                  <a:pt x="2037394" y="1431839"/>
                </a:lnTo>
                <a:lnTo>
                  <a:pt x="2041839" y="1434378"/>
                </a:lnTo>
                <a:lnTo>
                  <a:pt x="2045650" y="1437234"/>
                </a:lnTo>
                <a:lnTo>
                  <a:pt x="2048825" y="1439773"/>
                </a:lnTo>
                <a:lnTo>
                  <a:pt x="2052001" y="1442946"/>
                </a:lnTo>
                <a:lnTo>
                  <a:pt x="2054859" y="1445803"/>
                </a:lnTo>
                <a:lnTo>
                  <a:pt x="2057082" y="1449294"/>
                </a:lnTo>
                <a:lnTo>
                  <a:pt x="2059305" y="1452467"/>
                </a:lnTo>
                <a:lnTo>
                  <a:pt x="2060892" y="1455958"/>
                </a:lnTo>
                <a:lnTo>
                  <a:pt x="2062162" y="1459131"/>
                </a:lnTo>
                <a:lnTo>
                  <a:pt x="2063115" y="1462622"/>
                </a:lnTo>
                <a:lnTo>
                  <a:pt x="2063433" y="1465796"/>
                </a:lnTo>
                <a:lnTo>
                  <a:pt x="2063750" y="1469287"/>
                </a:lnTo>
                <a:lnTo>
                  <a:pt x="2063433" y="1472778"/>
                </a:lnTo>
                <a:lnTo>
                  <a:pt x="2062480" y="1476268"/>
                </a:lnTo>
                <a:lnTo>
                  <a:pt x="2061210" y="1479442"/>
                </a:lnTo>
                <a:lnTo>
                  <a:pt x="2059622" y="1482933"/>
                </a:lnTo>
                <a:lnTo>
                  <a:pt x="2057082" y="1485789"/>
                </a:lnTo>
                <a:lnTo>
                  <a:pt x="2054541" y="1489280"/>
                </a:lnTo>
                <a:lnTo>
                  <a:pt x="2051048" y="1492136"/>
                </a:lnTo>
                <a:lnTo>
                  <a:pt x="2047555" y="1495309"/>
                </a:lnTo>
                <a:lnTo>
                  <a:pt x="2043110" y="1497848"/>
                </a:lnTo>
                <a:lnTo>
                  <a:pt x="2038029" y="1500704"/>
                </a:lnTo>
                <a:lnTo>
                  <a:pt x="2017071" y="1511494"/>
                </a:lnTo>
                <a:lnTo>
                  <a:pt x="1995795" y="1522919"/>
                </a:lnTo>
                <a:lnTo>
                  <a:pt x="1975154" y="1534344"/>
                </a:lnTo>
                <a:lnTo>
                  <a:pt x="1956101" y="1545451"/>
                </a:lnTo>
                <a:lnTo>
                  <a:pt x="1926252" y="1562271"/>
                </a:lnTo>
                <a:lnTo>
                  <a:pt x="1914502" y="1569252"/>
                </a:lnTo>
                <a:lnTo>
                  <a:pt x="1983410" y="1527997"/>
                </a:lnTo>
                <a:lnTo>
                  <a:pt x="1511215" y="1778704"/>
                </a:lnTo>
                <a:lnTo>
                  <a:pt x="1498196" y="1785369"/>
                </a:lnTo>
                <a:lnTo>
                  <a:pt x="1482953" y="1792985"/>
                </a:lnTo>
                <a:lnTo>
                  <a:pt x="1462948" y="1802823"/>
                </a:lnTo>
                <a:lnTo>
                  <a:pt x="1438814" y="1814248"/>
                </a:lnTo>
                <a:lnTo>
                  <a:pt x="1410870" y="1827259"/>
                </a:lnTo>
                <a:lnTo>
                  <a:pt x="1380385" y="1841223"/>
                </a:lnTo>
                <a:lnTo>
                  <a:pt x="1347678" y="1855186"/>
                </a:lnTo>
                <a:lnTo>
                  <a:pt x="1313382" y="1869150"/>
                </a:lnTo>
                <a:lnTo>
                  <a:pt x="1295917" y="1876131"/>
                </a:lnTo>
                <a:lnTo>
                  <a:pt x="1278769" y="1882796"/>
                </a:lnTo>
                <a:lnTo>
                  <a:pt x="1260987" y="1889143"/>
                </a:lnTo>
                <a:lnTo>
                  <a:pt x="1243204" y="1895172"/>
                </a:lnTo>
                <a:lnTo>
                  <a:pt x="1225739" y="1900885"/>
                </a:lnTo>
                <a:lnTo>
                  <a:pt x="1208909" y="1905962"/>
                </a:lnTo>
                <a:lnTo>
                  <a:pt x="1191761" y="1910723"/>
                </a:lnTo>
                <a:lnTo>
                  <a:pt x="1175248" y="1914848"/>
                </a:lnTo>
                <a:lnTo>
                  <a:pt x="1159371" y="1918656"/>
                </a:lnTo>
                <a:lnTo>
                  <a:pt x="1144129" y="1921513"/>
                </a:lnTo>
                <a:lnTo>
                  <a:pt x="1129204" y="1923417"/>
                </a:lnTo>
                <a:lnTo>
                  <a:pt x="1115232" y="1925004"/>
                </a:lnTo>
                <a:lnTo>
                  <a:pt x="1108563" y="1925321"/>
                </a:lnTo>
                <a:lnTo>
                  <a:pt x="1102212" y="1925638"/>
                </a:lnTo>
                <a:lnTo>
                  <a:pt x="1095861" y="1925638"/>
                </a:lnTo>
                <a:lnTo>
                  <a:pt x="1089828" y="1925321"/>
                </a:lnTo>
                <a:lnTo>
                  <a:pt x="1076808" y="1924051"/>
                </a:lnTo>
                <a:lnTo>
                  <a:pt x="1061884" y="1922465"/>
                </a:lnTo>
                <a:lnTo>
                  <a:pt x="1025683" y="1918656"/>
                </a:lnTo>
                <a:lnTo>
                  <a:pt x="983131" y="1912944"/>
                </a:lnTo>
                <a:lnTo>
                  <a:pt x="934546" y="1906280"/>
                </a:lnTo>
                <a:lnTo>
                  <a:pt x="824992" y="1890412"/>
                </a:lnTo>
                <a:lnTo>
                  <a:pt x="707181" y="1872958"/>
                </a:lnTo>
                <a:lnTo>
                  <a:pt x="589688" y="1856138"/>
                </a:lnTo>
                <a:lnTo>
                  <a:pt x="534117" y="1848522"/>
                </a:lnTo>
                <a:lnTo>
                  <a:pt x="482357" y="1841540"/>
                </a:lnTo>
                <a:lnTo>
                  <a:pt x="435677" y="1835828"/>
                </a:lnTo>
                <a:lnTo>
                  <a:pt x="394713" y="1831385"/>
                </a:lnTo>
                <a:lnTo>
                  <a:pt x="376613" y="1829798"/>
                </a:lnTo>
                <a:lnTo>
                  <a:pt x="361053" y="1828529"/>
                </a:lnTo>
                <a:lnTo>
                  <a:pt x="347399" y="1827577"/>
                </a:lnTo>
                <a:lnTo>
                  <a:pt x="335967" y="1827259"/>
                </a:lnTo>
                <a:lnTo>
                  <a:pt x="314056" y="1827577"/>
                </a:lnTo>
                <a:lnTo>
                  <a:pt x="289922" y="1827894"/>
                </a:lnTo>
                <a:lnTo>
                  <a:pt x="237209" y="1829481"/>
                </a:lnTo>
                <a:lnTo>
                  <a:pt x="181321" y="1831385"/>
                </a:lnTo>
                <a:lnTo>
                  <a:pt x="126702" y="1833606"/>
                </a:lnTo>
                <a:lnTo>
                  <a:pt x="37153" y="1837732"/>
                </a:lnTo>
                <a:lnTo>
                  <a:pt x="0" y="1839636"/>
                </a:lnTo>
                <a:lnTo>
                  <a:pt x="19053" y="1500704"/>
                </a:lnTo>
                <a:lnTo>
                  <a:pt x="28580" y="1501657"/>
                </a:lnTo>
                <a:lnTo>
                  <a:pt x="54301" y="1503878"/>
                </a:lnTo>
                <a:lnTo>
                  <a:pt x="72084" y="1505147"/>
                </a:lnTo>
                <a:lnTo>
                  <a:pt x="92089" y="1506099"/>
                </a:lnTo>
                <a:lnTo>
                  <a:pt x="114318" y="1507369"/>
                </a:lnTo>
                <a:lnTo>
                  <a:pt x="137499" y="1507686"/>
                </a:lnTo>
                <a:lnTo>
                  <a:pt x="161632" y="1507369"/>
                </a:lnTo>
                <a:lnTo>
                  <a:pt x="173699" y="1506734"/>
                </a:lnTo>
                <a:lnTo>
                  <a:pt x="186084" y="1505782"/>
                </a:lnTo>
                <a:lnTo>
                  <a:pt x="198151" y="1504830"/>
                </a:lnTo>
                <a:lnTo>
                  <a:pt x="210217" y="1503878"/>
                </a:lnTo>
                <a:lnTo>
                  <a:pt x="221649" y="1502291"/>
                </a:lnTo>
                <a:lnTo>
                  <a:pt x="233399" y="1500704"/>
                </a:lnTo>
                <a:lnTo>
                  <a:pt x="244513" y="1498483"/>
                </a:lnTo>
                <a:lnTo>
                  <a:pt x="255627" y="1496262"/>
                </a:lnTo>
                <a:lnTo>
                  <a:pt x="265471" y="1493088"/>
                </a:lnTo>
                <a:lnTo>
                  <a:pt x="275315" y="1490232"/>
                </a:lnTo>
                <a:lnTo>
                  <a:pt x="284524" y="1486424"/>
                </a:lnTo>
                <a:lnTo>
                  <a:pt x="292780" y="1482615"/>
                </a:lnTo>
                <a:lnTo>
                  <a:pt x="300719" y="1478172"/>
                </a:lnTo>
                <a:lnTo>
                  <a:pt x="304212" y="1475634"/>
                </a:lnTo>
                <a:lnTo>
                  <a:pt x="307705" y="1473095"/>
                </a:lnTo>
                <a:lnTo>
                  <a:pt x="321677" y="1462622"/>
                </a:lnTo>
                <a:lnTo>
                  <a:pt x="337872" y="1450880"/>
                </a:lnTo>
                <a:lnTo>
                  <a:pt x="355972" y="1438821"/>
                </a:lnTo>
                <a:lnTo>
                  <a:pt x="375978" y="1426127"/>
                </a:lnTo>
                <a:lnTo>
                  <a:pt x="396936" y="1413433"/>
                </a:lnTo>
                <a:lnTo>
                  <a:pt x="418847" y="1400421"/>
                </a:lnTo>
                <a:lnTo>
                  <a:pt x="441075" y="1387727"/>
                </a:lnTo>
                <a:lnTo>
                  <a:pt x="463621" y="1375351"/>
                </a:lnTo>
                <a:lnTo>
                  <a:pt x="485850" y="1363291"/>
                </a:lnTo>
                <a:lnTo>
                  <a:pt x="508078" y="1352184"/>
                </a:lnTo>
                <a:lnTo>
                  <a:pt x="529037" y="1341711"/>
                </a:lnTo>
                <a:lnTo>
                  <a:pt x="549042" y="1332191"/>
                </a:lnTo>
                <a:lnTo>
                  <a:pt x="567142" y="1323940"/>
                </a:lnTo>
                <a:lnTo>
                  <a:pt x="583972" y="1317275"/>
                </a:lnTo>
                <a:lnTo>
                  <a:pt x="597945" y="1311880"/>
                </a:lnTo>
                <a:lnTo>
                  <a:pt x="604296" y="1309976"/>
                </a:lnTo>
                <a:lnTo>
                  <a:pt x="609694" y="1308389"/>
                </a:lnTo>
                <a:lnTo>
                  <a:pt x="616680" y="1307120"/>
                </a:lnTo>
                <a:lnTo>
                  <a:pt x="626524" y="1304899"/>
                </a:lnTo>
                <a:lnTo>
                  <a:pt x="655103" y="1299821"/>
                </a:lnTo>
                <a:lnTo>
                  <a:pt x="693844" y="1293474"/>
                </a:lnTo>
                <a:lnTo>
                  <a:pt x="740842" y="1286492"/>
                </a:lnTo>
                <a:lnTo>
                  <a:pt x="794507" y="1279193"/>
                </a:lnTo>
                <a:lnTo>
                  <a:pt x="853254" y="1271894"/>
                </a:lnTo>
                <a:lnTo>
                  <a:pt x="884056" y="1268403"/>
                </a:lnTo>
                <a:lnTo>
                  <a:pt x="915176" y="1264912"/>
                </a:lnTo>
                <a:lnTo>
                  <a:pt x="946931" y="1261421"/>
                </a:lnTo>
                <a:lnTo>
                  <a:pt x="979003" y="1258565"/>
                </a:lnTo>
                <a:lnTo>
                  <a:pt x="1010758" y="1256026"/>
                </a:lnTo>
                <a:lnTo>
                  <a:pt x="1042195" y="1253488"/>
                </a:lnTo>
                <a:lnTo>
                  <a:pt x="1073633" y="1251583"/>
                </a:lnTo>
                <a:lnTo>
                  <a:pt x="1103800" y="1249997"/>
                </a:lnTo>
                <a:lnTo>
                  <a:pt x="1108711" y="1249733"/>
                </a:lnTo>
                <a:lnTo>
                  <a:pt x="1108711" y="1144905"/>
                </a:lnTo>
                <a:lnTo>
                  <a:pt x="1105218" y="1127104"/>
                </a:lnTo>
                <a:lnTo>
                  <a:pt x="1102043" y="1110256"/>
                </a:lnTo>
                <a:lnTo>
                  <a:pt x="1097916" y="1094680"/>
                </a:lnTo>
                <a:lnTo>
                  <a:pt x="1093788" y="1080057"/>
                </a:lnTo>
                <a:lnTo>
                  <a:pt x="1089026" y="1067024"/>
                </a:lnTo>
                <a:lnTo>
                  <a:pt x="1083946" y="1054626"/>
                </a:lnTo>
                <a:lnTo>
                  <a:pt x="1078866" y="1043818"/>
                </a:lnTo>
                <a:lnTo>
                  <a:pt x="1073468" y="1033010"/>
                </a:lnTo>
                <a:lnTo>
                  <a:pt x="1067753" y="1023474"/>
                </a:lnTo>
                <a:lnTo>
                  <a:pt x="1061721" y="1014255"/>
                </a:lnTo>
                <a:lnTo>
                  <a:pt x="1055371" y="1005672"/>
                </a:lnTo>
                <a:lnTo>
                  <a:pt x="1049021" y="997407"/>
                </a:lnTo>
                <a:lnTo>
                  <a:pt x="1042671" y="989460"/>
                </a:lnTo>
                <a:lnTo>
                  <a:pt x="1036003" y="981831"/>
                </a:lnTo>
                <a:lnTo>
                  <a:pt x="1022668" y="966891"/>
                </a:lnTo>
                <a:lnTo>
                  <a:pt x="1013461" y="957036"/>
                </a:lnTo>
                <a:lnTo>
                  <a:pt x="1004888" y="947182"/>
                </a:lnTo>
                <a:lnTo>
                  <a:pt x="995681" y="936692"/>
                </a:lnTo>
                <a:lnTo>
                  <a:pt x="987108" y="925884"/>
                </a:lnTo>
                <a:lnTo>
                  <a:pt x="978853" y="914440"/>
                </a:lnTo>
                <a:lnTo>
                  <a:pt x="970916" y="902042"/>
                </a:lnTo>
                <a:lnTo>
                  <a:pt x="966788" y="895367"/>
                </a:lnTo>
                <a:lnTo>
                  <a:pt x="962978" y="888691"/>
                </a:lnTo>
                <a:lnTo>
                  <a:pt x="959168" y="881698"/>
                </a:lnTo>
                <a:lnTo>
                  <a:pt x="955676" y="874069"/>
                </a:lnTo>
                <a:lnTo>
                  <a:pt x="952183" y="866122"/>
                </a:lnTo>
                <a:lnTo>
                  <a:pt x="948691" y="858175"/>
                </a:lnTo>
                <a:lnTo>
                  <a:pt x="945516" y="849910"/>
                </a:lnTo>
                <a:lnTo>
                  <a:pt x="942341" y="841009"/>
                </a:lnTo>
                <a:lnTo>
                  <a:pt x="939483" y="831790"/>
                </a:lnTo>
                <a:lnTo>
                  <a:pt x="936626" y="821936"/>
                </a:lnTo>
                <a:lnTo>
                  <a:pt x="934086" y="812082"/>
                </a:lnTo>
                <a:lnTo>
                  <a:pt x="931863" y="801274"/>
                </a:lnTo>
                <a:lnTo>
                  <a:pt x="929323" y="790148"/>
                </a:lnTo>
                <a:lnTo>
                  <a:pt x="927418" y="778704"/>
                </a:lnTo>
                <a:lnTo>
                  <a:pt x="925513" y="766624"/>
                </a:lnTo>
                <a:lnTo>
                  <a:pt x="923608" y="753909"/>
                </a:lnTo>
                <a:lnTo>
                  <a:pt x="922338" y="740876"/>
                </a:lnTo>
                <a:lnTo>
                  <a:pt x="921068" y="727207"/>
                </a:lnTo>
                <a:lnTo>
                  <a:pt x="920433" y="712584"/>
                </a:lnTo>
                <a:lnTo>
                  <a:pt x="919481" y="697644"/>
                </a:lnTo>
                <a:lnTo>
                  <a:pt x="919163" y="680478"/>
                </a:lnTo>
                <a:lnTo>
                  <a:pt x="919481" y="663948"/>
                </a:lnTo>
                <a:lnTo>
                  <a:pt x="920751" y="647736"/>
                </a:lnTo>
                <a:lnTo>
                  <a:pt x="922338" y="631842"/>
                </a:lnTo>
                <a:lnTo>
                  <a:pt x="924561" y="616266"/>
                </a:lnTo>
                <a:lnTo>
                  <a:pt x="928053" y="601325"/>
                </a:lnTo>
                <a:lnTo>
                  <a:pt x="932181" y="586703"/>
                </a:lnTo>
                <a:lnTo>
                  <a:pt x="936308" y="572398"/>
                </a:lnTo>
                <a:lnTo>
                  <a:pt x="941706" y="558093"/>
                </a:lnTo>
                <a:lnTo>
                  <a:pt x="947738" y="544424"/>
                </a:lnTo>
                <a:lnTo>
                  <a:pt x="954406" y="531391"/>
                </a:lnTo>
                <a:lnTo>
                  <a:pt x="958216" y="525033"/>
                </a:lnTo>
                <a:lnTo>
                  <a:pt x="961708" y="518676"/>
                </a:lnTo>
                <a:lnTo>
                  <a:pt x="965836" y="512318"/>
                </a:lnTo>
                <a:lnTo>
                  <a:pt x="969646" y="506278"/>
                </a:lnTo>
                <a:lnTo>
                  <a:pt x="978853" y="494199"/>
                </a:lnTo>
                <a:lnTo>
                  <a:pt x="988061" y="483073"/>
                </a:lnTo>
                <a:lnTo>
                  <a:pt x="998221" y="471629"/>
                </a:lnTo>
                <a:lnTo>
                  <a:pt x="1008698" y="461139"/>
                </a:lnTo>
                <a:lnTo>
                  <a:pt x="1019811" y="451602"/>
                </a:lnTo>
                <a:lnTo>
                  <a:pt x="1030923" y="442384"/>
                </a:lnTo>
                <a:lnTo>
                  <a:pt x="1042671" y="433801"/>
                </a:lnTo>
                <a:lnTo>
                  <a:pt x="1054736" y="425854"/>
                </a:lnTo>
                <a:lnTo>
                  <a:pt x="1066483" y="418542"/>
                </a:lnTo>
                <a:lnTo>
                  <a:pt x="1078866" y="411549"/>
                </a:lnTo>
                <a:lnTo>
                  <a:pt x="1091248" y="405191"/>
                </a:lnTo>
                <a:lnTo>
                  <a:pt x="1103631" y="399152"/>
                </a:lnTo>
                <a:lnTo>
                  <a:pt x="1116331" y="393748"/>
                </a:lnTo>
                <a:lnTo>
                  <a:pt x="1128713" y="388661"/>
                </a:lnTo>
                <a:lnTo>
                  <a:pt x="1141413" y="383893"/>
                </a:lnTo>
                <a:lnTo>
                  <a:pt x="1153796" y="380079"/>
                </a:lnTo>
                <a:lnTo>
                  <a:pt x="1166178" y="376264"/>
                </a:lnTo>
                <a:lnTo>
                  <a:pt x="1178243" y="373085"/>
                </a:lnTo>
                <a:lnTo>
                  <a:pt x="1190308" y="369906"/>
                </a:lnTo>
                <a:lnTo>
                  <a:pt x="1201738" y="367363"/>
                </a:lnTo>
                <a:lnTo>
                  <a:pt x="1213168" y="364820"/>
                </a:lnTo>
                <a:lnTo>
                  <a:pt x="1224281" y="362595"/>
                </a:lnTo>
                <a:lnTo>
                  <a:pt x="1235076" y="361006"/>
                </a:lnTo>
                <a:lnTo>
                  <a:pt x="1254761" y="358145"/>
                </a:lnTo>
                <a:lnTo>
                  <a:pt x="1272223" y="356237"/>
                </a:lnTo>
                <a:lnTo>
                  <a:pt x="1287781" y="354966"/>
                </a:lnTo>
                <a:lnTo>
                  <a:pt x="1300163" y="354330"/>
                </a:lnTo>
                <a:lnTo>
                  <a:pt x="1309371" y="354012"/>
                </a:lnTo>
                <a:close/>
                <a:moveTo>
                  <a:pt x="1815403" y="215900"/>
                </a:moveTo>
                <a:lnTo>
                  <a:pt x="1818266" y="216218"/>
                </a:lnTo>
                <a:lnTo>
                  <a:pt x="1821764" y="216535"/>
                </a:lnTo>
                <a:lnTo>
                  <a:pt x="1824945" y="217170"/>
                </a:lnTo>
                <a:lnTo>
                  <a:pt x="1828126" y="218758"/>
                </a:lnTo>
                <a:lnTo>
                  <a:pt x="1830989" y="220028"/>
                </a:lnTo>
                <a:lnTo>
                  <a:pt x="1834170" y="221615"/>
                </a:lnTo>
                <a:lnTo>
                  <a:pt x="1836715" y="223520"/>
                </a:lnTo>
                <a:lnTo>
                  <a:pt x="1839577" y="226060"/>
                </a:lnTo>
                <a:lnTo>
                  <a:pt x="1841804" y="228600"/>
                </a:lnTo>
                <a:lnTo>
                  <a:pt x="1843713" y="231458"/>
                </a:lnTo>
                <a:lnTo>
                  <a:pt x="1845621" y="234315"/>
                </a:lnTo>
                <a:lnTo>
                  <a:pt x="1847212" y="237490"/>
                </a:lnTo>
                <a:lnTo>
                  <a:pt x="1848166" y="240348"/>
                </a:lnTo>
                <a:lnTo>
                  <a:pt x="1848802" y="243523"/>
                </a:lnTo>
                <a:lnTo>
                  <a:pt x="1849438" y="247015"/>
                </a:lnTo>
                <a:lnTo>
                  <a:pt x="1849438" y="250508"/>
                </a:lnTo>
                <a:lnTo>
                  <a:pt x="1849438" y="253365"/>
                </a:lnTo>
                <a:lnTo>
                  <a:pt x="1848802" y="256858"/>
                </a:lnTo>
                <a:lnTo>
                  <a:pt x="1848166" y="260033"/>
                </a:lnTo>
                <a:lnTo>
                  <a:pt x="1847212" y="263208"/>
                </a:lnTo>
                <a:lnTo>
                  <a:pt x="1845621" y="266065"/>
                </a:lnTo>
                <a:lnTo>
                  <a:pt x="1843713" y="268923"/>
                </a:lnTo>
                <a:lnTo>
                  <a:pt x="1841804" y="271780"/>
                </a:lnTo>
                <a:lnTo>
                  <a:pt x="1839577" y="274320"/>
                </a:lnTo>
                <a:lnTo>
                  <a:pt x="1736517" y="377190"/>
                </a:lnTo>
                <a:lnTo>
                  <a:pt x="1733654" y="379730"/>
                </a:lnTo>
                <a:lnTo>
                  <a:pt x="1731109" y="381635"/>
                </a:lnTo>
                <a:lnTo>
                  <a:pt x="1727928" y="383223"/>
                </a:lnTo>
                <a:lnTo>
                  <a:pt x="1725065" y="384810"/>
                </a:lnTo>
                <a:lnTo>
                  <a:pt x="1721885" y="386080"/>
                </a:lnTo>
                <a:lnTo>
                  <a:pt x="1718704" y="386715"/>
                </a:lnTo>
                <a:lnTo>
                  <a:pt x="1715205" y="387350"/>
                </a:lnTo>
                <a:lnTo>
                  <a:pt x="1712342" y="387350"/>
                </a:lnTo>
                <a:lnTo>
                  <a:pt x="1708843" y="387350"/>
                </a:lnTo>
                <a:lnTo>
                  <a:pt x="1705662" y="386715"/>
                </a:lnTo>
                <a:lnTo>
                  <a:pt x="1702163" y="386080"/>
                </a:lnTo>
                <a:lnTo>
                  <a:pt x="1699300" y="384810"/>
                </a:lnTo>
                <a:lnTo>
                  <a:pt x="1696119" y="383223"/>
                </a:lnTo>
                <a:lnTo>
                  <a:pt x="1693257" y="381635"/>
                </a:lnTo>
                <a:lnTo>
                  <a:pt x="1690394" y="379730"/>
                </a:lnTo>
                <a:lnTo>
                  <a:pt x="1687849" y="377190"/>
                </a:lnTo>
                <a:lnTo>
                  <a:pt x="1685622" y="374650"/>
                </a:lnTo>
                <a:lnTo>
                  <a:pt x="1683396" y="371793"/>
                </a:lnTo>
                <a:lnTo>
                  <a:pt x="1681805" y="368935"/>
                </a:lnTo>
                <a:lnTo>
                  <a:pt x="1680533" y="365760"/>
                </a:lnTo>
                <a:lnTo>
                  <a:pt x="1679261" y="362903"/>
                </a:lnTo>
                <a:lnTo>
                  <a:pt x="1678624" y="359410"/>
                </a:lnTo>
                <a:lnTo>
                  <a:pt x="1678306" y="356235"/>
                </a:lnTo>
                <a:lnTo>
                  <a:pt x="1677988" y="353378"/>
                </a:lnTo>
                <a:lnTo>
                  <a:pt x="1678306" y="349885"/>
                </a:lnTo>
                <a:lnTo>
                  <a:pt x="1678624" y="346393"/>
                </a:lnTo>
                <a:lnTo>
                  <a:pt x="1679261" y="343218"/>
                </a:lnTo>
                <a:lnTo>
                  <a:pt x="1680533" y="340043"/>
                </a:lnTo>
                <a:lnTo>
                  <a:pt x="1681805" y="337185"/>
                </a:lnTo>
                <a:lnTo>
                  <a:pt x="1683396" y="334328"/>
                </a:lnTo>
                <a:lnTo>
                  <a:pt x="1685622" y="331470"/>
                </a:lnTo>
                <a:lnTo>
                  <a:pt x="1687849" y="328930"/>
                </a:lnTo>
                <a:lnTo>
                  <a:pt x="1790910" y="226060"/>
                </a:lnTo>
                <a:lnTo>
                  <a:pt x="1793455" y="223520"/>
                </a:lnTo>
                <a:lnTo>
                  <a:pt x="1796317" y="221615"/>
                </a:lnTo>
                <a:lnTo>
                  <a:pt x="1799180" y="220028"/>
                </a:lnTo>
                <a:lnTo>
                  <a:pt x="1802361" y="218758"/>
                </a:lnTo>
                <a:lnTo>
                  <a:pt x="1805224" y="217170"/>
                </a:lnTo>
                <a:lnTo>
                  <a:pt x="1808723" y="216535"/>
                </a:lnTo>
                <a:lnTo>
                  <a:pt x="1811904" y="216218"/>
                </a:lnTo>
                <a:lnTo>
                  <a:pt x="1815403" y="215900"/>
                </a:lnTo>
                <a:close/>
                <a:moveTo>
                  <a:pt x="851599" y="215900"/>
                </a:moveTo>
                <a:lnTo>
                  <a:pt x="855065" y="216218"/>
                </a:lnTo>
                <a:lnTo>
                  <a:pt x="857902" y="216535"/>
                </a:lnTo>
                <a:lnTo>
                  <a:pt x="861368" y="217170"/>
                </a:lnTo>
                <a:lnTo>
                  <a:pt x="864205" y="218758"/>
                </a:lnTo>
                <a:lnTo>
                  <a:pt x="867356" y="220028"/>
                </a:lnTo>
                <a:lnTo>
                  <a:pt x="870192" y="221615"/>
                </a:lnTo>
                <a:lnTo>
                  <a:pt x="872713" y="223520"/>
                </a:lnTo>
                <a:lnTo>
                  <a:pt x="875550" y="226060"/>
                </a:lnTo>
                <a:lnTo>
                  <a:pt x="977657" y="328930"/>
                </a:lnTo>
                <a:lnTo>
                  <a:pt x="979863" y="331470"/>
                </a:lnTo>
                <a:lnTo>
                  <a:pt x="981754" y="334328"/>
                </a:lnTo>
                <a:lnTo>
                  <a:pt x="983960" y="337185"/>
                </a:lnTo>
                <a:lnTo>
                  <a:pt x="985220" y="340043"/>
                </a:lnTo>
                <a:lnTo>
                  <a:pt x="986166" y="343218"/>
                </a:lnTo>
                <a:lnTo>
                  <a:pt x="986796" y="346393"/>
                </a:lnTo>
                <a:lnTo>
                  <a:pt x="987426" y="349885"/>
                </a:lnTo>
                <a:lnTo>
                  <a:pt x="987426" y="353378"/>
                </a:lnTo>
                <a:lnTo>
                  <a:pt x="987426" y="356235"/>
                </a:lnTo>
                <a:lnTo>
                  <a:pt x="986796" y="359410"/>
                </a:lnTo>
                <a:lnTo>
                  <a:pt x="986166" y="362903"/>
                </a:lnTo>
                <a:lnTo>
                  <a:pt x="985220" y="365760"/>
                </a:lnTo>
                <a:lnTo>
                  <a:pt x="983960" y="368935"/>
                </a:lnTo>
                <a:lnTo>
                  <a:pt x="981754" y="371793"/>
                </a:lnTo>
                <a:lnTo>
                  <a:pt x="979863" y="374650"/>
                </a:lnTo>
                <a:lnTo>
                  <a:pt x="977657" y="377190"/>
                </a:lnTo>
                <a:lnTo>
                  <a:pt x="975135" y="379730"/>
                </a:lnTo>
                <a:lnTo>
                  <a:pt x="972299" y="381635"/>
                </a:lnTo>
                <a:lnTo>
                  <a:pt x="969778" y="383223"/>
                </a:lnTo>
                <a:lnTo>
                  <a:pt x="966627" y="384810"/>
                </a:lnTo>
                <a:lnTo>
                  <a:pt x="963475" y="386080"/>
                </a:lnTo>
                <a:lnTo>
                  <a:pt x="960324" y="386715"/>
                </a:lnTo>
                <a:lnTo>
                  <a:pt x="957172" y="387350"/>
                </a:lnTo>
                <a:lnTo>
                  <a:pt x="953706" y="387350"/>
                </a:lnTo>
                <a:lnTo>
                  <a:pt x="950554" y="387350"/>
                </a:lnTo>
                <a:lnTo>
                  <a:pt x="947088" y="386715"/>
                </a:lnTo>
                <a:lnTo>
                  <a:pt x="944251" y="386080"/>
                </a:lnTo>
                <a:lnTo>
                  <a:pt x="940785" y="384810"/>
                </a:lnTo>
                <a:lnTo>
                  <a:pt x="937948" y="383223"/>
                </a:lnTo>
                <a:lnTo>
                  <a:pt x="935112" y="381635"/>
                </a:lnTo>
                <a:lnTo>
                  <a:pt x="932276" y="379730"/>
                </a:lnTo>
                <a:lnTo>
                  <a:pt x="929440" y="377190"/>
                </a:lnTo>
                <a:lnTo>
                  <a:pt x="827333" y="274320"/>
                </a:lnTo>
                <a:lnTo>
                  <a:pt x="825127" y="271780"/>
                </a:lnTo>
                <a:lnTo>
                  <a:pt x="823236" y="268923"/>
                </a:lnTo>
                <a:lnTo>
                  <a:pt x="821345" y="266065"/>
                </a:lnTo>
                <a:lnTo>
                  <a:pt x="820084" y="263208"/>
                </a:lnTo>
                <a:lnTo>
                  <a:pt x="819139" y="260033"/>
                </a:lnTo>
                <a:lnTo>
                  <a:pt x="818193" y="256858"/>
                </a:lnTo>
                <a:lnTo>
                  <a:pt x="817878" y="253365"/>
                </a:lnTo>
                <a:lnTo>
                  <a:pt x="817563" y="250508"/>
                </a:lnTo>
                <a:lnTo>
                  <a:pt x="817878" y="247015"/>
                </a:lnTo>
                <a:lnTo>
                  <a:pt x="818193" y="243523"/>
                </a:lnTo>
                <a:lnTo>
                  <a:pt x="819139" y="240348"/>
                </a:lnTo>
                <a:lnTo>
                  <a:pt x="820084" y="237490"/>
                </a:lnTo>
                <a:lnTo>
                  <a:pt x="821345" y="234315"/>
                </a:lnTo>
                <a:lnTo>
                  <a:pt x="823236" y="231458"/>
                </a:lnTo>
                <a:lnTo>
                  <a:pt x="825127" y="228600"/>
                </a:lnTo>
                <a:lnTo>
                  <a:pt x="827333" y="226060"/>
                </a:lnTo>
                <a:lnTo>
                  <a:pt x="830169" y="223520"/>
                </a:lnTo>
                <a:lnTo>
                  <a:pt x="832690" y="221615"/>
                </a:lnTo>
                <a:lnTo>
                  <a:pt x="835842" y="220028"/>
                </a:lnTo>
                <a:lnTo>
                  <a:pt x="838678" y="218758"/>
                </a:lnTo>
                <a:lnTo>
                  <a:pt x="842144" y="217170"/>
                </a:lnTo>
                <a:lnTo>
                  <a:pt x="844981" y="216535"/>
                </a:lnTo>
                <a:lnTo>
                  <a:pt x="848447" y="216218"/>
                </a:lnTo>
                <a:lnTo>
                  <a:pt x="851599" y="215900"/>
                </a:lnTo>
                <a:close/>
                <a:moveTo>
                  <a:pt x="1318578" y="0"/>
                </a:moveTo>
                <a:lnTo>
                  <a:pt x="1321753" y="318"/>
                </a:lnTo>
                <a:lnTo>
                  <a:pt x="1325563" y="636"/>
                </a:lnTo>
                <a:lnTo>
                  <a:pt x="1328421" y="1590"/>
                </a:lnTo>
                <a:lnTo>
                  <a:pt x="1331913" y="2544"/>
                </a:lnTo>
                <a:lnTo>
                  <a:pt x="1334771" y="4133"/>
                </a:lnTo>
                <a:lnTo>
                  <a:pt x="1337629" y="6041"/>
                </a:lnTo>
                <a:lnTo>
                  <a:pt x="1340169" y="7949"/>
                </a:lnTo>
                <a:lnTo>
                  <a:pt x="1342391" y="9857"/>
                </a:lnTo>
                <a:lnTo>
                  <a:pt x="1344931" y="12719"/>
                </a:lnTo>
                <a:lnTo>
                  <a:pt x="1346836" y="15262"/>
                </a:lnTo>
                <a:lnTo>
                  <a:pt x="1348424" y="18124"/>
                </a:lnTo>
                <a:lnTo>
                  <a:pt x="1350011" y="20986"/>
                </a:lnTo>
                <a:lnTo>
                  <a:pt x="1351281" y="23848"/>
                </a:lnTo>
                <a:lnTo>
                  <a:pt x="1351916" y="27345"/>
                </a:lnTo>
                <a:lnTo>
                  <a:pt x="1352551" y="30843"/>
                </a:lnTo>
                <a:lnTo>
                  <a:pt x="1352551" y="34341"/>
                </a:lnTo>
                <a:lnTo>
                  <a:pt x="1352551" y="180290"/>
                </a:lnTo>
                <a:lnTo>
                  <a:pt x="1352551" y="183469"/>
                </a:lnTo>
                <a:lnTo>
                  <a:pt x="1351916" y="186967"/>
                </a:lnTo>
                <a:lnTo>
                  <a:pt x="1351281" y="190147"/>
                </a:lnTo>
                <a:lnTo>
                  <a:pt x="1350011" y="193327"/>
                </a:lnTo>
                <a:lnTo>
                  <a:pt x="1348424" y="196188"/>
                </a:lnTo>
                <a:lnTo>
                  <a:pt x="1346836" y="199368"/>
                </a:lnTo>
                <a:lnTo>
                  <a:pt x="1344931" y="201912"/>
                </a:lnTo>
                <a:lnTo>
                  <a:pt x="1342391" y="204138"/>
                </a:lnTo>
                <a:lnTo>
                  <a:pt x="1340169" y="206681"/>
                </a:lnTo>
                <a:lnTo>
                  <a:pt x="1337629" y="208271"/>
                </a:lnTo>
                <a:lnTo>
                  <a:pt x="1334771" y="210179"/>
                </a:lnTo>
                <a:lnTo>
                  <a:pt x="1331913" y="211769"/>
                </a:lnTo>
                <a:lnTo>
                  <a:pt x="1328421" y="212723"/>
                </a:lnTo>
                <a:lnTo>
                  <a:pt x="1325563" y="213677"/>
                </a:lnTo>
                <a:lnTo>
                  <a:pt x="1321753" y="213995"/>
                </a:lnTo>
                <a:lnTo>
                  <a:pt x="1318578" y="214313"/>
                </a:lnTo>
                <a:lnTo>
                  <a:pt x="1315086" y="213995"/>
                </a:lnTo>
                <a:lnTo>
                  <a:pt x="1311593" y="213677"/>
                </a:lnTo>
                <a:lnTo>
                  <a:pt x="1308418" y="212723"/>
                </a:lnTo>
                <a:lnTo>
                  <a:pt x="1305243" y="211769"/>
                </a:lnTo>
                <a:lnTo>
                  <a:pt x="1302068" y="210179"/>
                </a:lnTo>
                <a:lnTo>
                  <a:pt x="1299528" y="208271"/>
                </a:lnTo>
                <a:lnTo>
                  <a:pt x="1296671" y="206681"/>
                </a:lnTo>
                <a:lnTo>
                  <a:pt x="1294448" y="204138"/>
                </a:lnTo>
                <a:lnTo>
                  <a:pt x="1292226" y="201912"/>
                </a:lnTo>
                <a:lnTo>
                  <a:pt x="1290003" y="199368"/>
                </a:lnTo>
                <a:lnTo>
                  <a:pt x="1288416" y="196188"/>
                </a:lnTo>
                <a:lnTo>
                  <a:pt x="1287146" y="193327"/>
                </a:lnTo>
                <a:lnTo>
                  <a:pt x="1285876" y="190147"/>
                </a:lnTo>
                <a:lnTo>
                  <a:pt x="1285241" y="186967"/>
                </a:lnTo>
                <a:lnTo>
                  <a:pt x="1284288" y="183469"/>
                </a:lnTo>
                <a:lnTo>
                  <a:pt x="1284288" y="180290"/>
                </a:lnTo>
                <a:lnTo>
                  <a:pt x="1284288" y="34341"/>
                </a:lnTo>
                <a:lnTo>
                  <a:pt x="1284288" y="30843"/>
                </a:lnTo>
                <a:lnTo>
                  <a:pt x="1285241" y="27345"/>
                </a:lnTo>
                <a:lnTo>
                  <a:pt x="1285876" y="23848"/>
                </a:lnTo>
                <a:lnTo>
                  <a:pt x="1287146" y="20986"/>
                </a:lnTo>
                <a:lnTo>
                  <a:pt x="1288416" y="18124"/>
                </a:lnTo>
                <a:lnTo>
                  <a:pt x="1290003" y="15262"/>
                </a:lnTo>
                <a:lnTo>
                  <a:pt x="1292226" y="12719"/>
                </a:lnTo>
                <a:lnTo>
                  <a:pt x="1294448" y="9857"/>
                </a:lnTo>
                <a:lnTo>
                  <a:pt x="1296671" y="7949"/>
                </a:lnTo>
                <a:lnTo>
                  <a:pt x="1299528" y="6041"/>
                </a:lnTo>
                <a:lnTo>
                  <a:pt x="1302068" y="4133"/>
                </a:lnTo>
                <a:lnTo>
                  <a:pt x="1305243" y="2544"/>
                </a:lnTo>
                <a:lnTo>
                  <a:pt x="1308418" y="1590"/>
                </a:lnTo>
                <a:lnTo>
                  <a:pt x="1311593" y="636"/>
                </a:lnTo>
                <a:lnTo>
                  <a:pt x="1315086" y="318"/>
                </a:lnTo>
                <a:lnTo>
                  <a:pt x="131857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61" name="矩形 60"/>
          <p:cNvSpPr>
            <a:spLocks noChangeArrowheads="1"/>
          </p:cNvSpPr>
          <p:nvPr/>
        </p:nvSpPr>
        <p:spPr bwMode="auto">
          <a:xfrm>
            <a:off x="5326063" y="2970213"/>
            <a:ext cx="1539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62" name="六边形 61"/>
          <p:cNvSpPr/>
          <p:nvPr/>
        </p:nvSpPr>
        <p:spPr bwMode="auto">
          <a:xfrm>
            <a:off x="8880475" y="1676400"/>
            <a:ext cx="2282825" cy="197008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63" name="KSO_Shape"/>
          <p:cNvSpPr/>
          <p:nvPr/>
        </p:nvSpPr>
        <p:spPr bwMode="auto">
          <a:xfrm>
            <a:off x="9542463" y="2001838"/>
            <a:ext cx="1009650" cy="706437"/>
          </a:xfrm>
          <a:custGeom>
            <a:avLst/>
            <a:gdLst>
              <a:gd name="T0" fmla="*/ 1733867 w 2074863"/>
              <a:gd name="T1" fmla="*/ 579834 h 1449388"/>
              <a:gd name="T2" fmla="*/ 1791884 w 2074863"/>
              <a:gd name="T3" fmla="*/ 600246 h 1449388"/>
              <a:gd name="T4" fmla="*/ 1794804 w 2074863"/>
              <a:gd name="T5" fmla="*/ 538648 h 1449388"/>
              <a:gd name="T6" fmla="*/ 510830 w 2074863"/>
              <a:gd name="T7" fmla="*/ 162256 h 1449388"/>
              <a:gd name="T8" fmla="*/ 492893 w 2074863"/>
              <a:gd name="T9" fmla="*/ 222976 h 1449388"/>
              <a:gd name="T10" fmla="*/ 438718 w 2074863"/>
              <a:gd name="T11" fmla="*/ 188484 h 1449388"/>
              <a:gd name="T12" fmla="*/ 1598128 w 2074863"/>
              <a:gd name="T13" fmla="*/ 142089 h 1449388"/>
              <a:gd name="T14" fmla="*/ 1885296 w 2074863"/>
              <a:gd name="T15" fmla="*/ 549583 h 1449388"/>
              <a:gd name="T16" fmla="*/ 1586087 w 2074863"/>
              <a:gd name="T17" fmla="*/ 450078 h 1449388"/>
              <a:gd name="T18" fmla="*/ 486453 w 2074863"/>
              <a:gd name="T19" fmla="*/ 72185 h 1449388"/>
              <a:gd name="T20" fmla="*/ 151219 w 2074863"/>
              <a:gd name="T21" fmla="*/ 357281 h 1449388"/>
              <a:gd name="T22" fmla="*/ 295879 w 2074863"/>
              <a:gd name="T23" fmla="*/ 407592 h 1449388"/>
              <a:gd name="T24" fmla="*/ 486453 w 2074863"/>
              <a:gd name="T25" fmla="*/ 72185 h 1449388"/>
              <a:gd name="T26" fmla="*/ 681762 w 2074863"/>
              <a:gd name="T27" fmla="*/ 209994 h 1449388"/>
              <a:gd name="T28" fmla="*/ 910960 w 2074863"/>
              <a:gd name="T29" fmla="*/ 275617 h 1449388"/>
              <a:gd name="T30" fmla="*/ 1184248 w 2074863"/>
              <a:gd name="T31" fmla="*/ 351448 h 1449388"/>
              <a:gd name="T32" fmla="*/ 1396319 w 2074863"/>
              <a:gd name="T33" fmla="*/ 332855 h 1449388"/>
              <a:gd name="T34" fmla="*/ 1606205 w 2074863"/>
              <a:gd name="T35" fmla="*/ 562536 h 1449388"/>
              <a:gd name="T36" fmla="*/ 1640821 w 2074863"/>
              <a:gd name="T37" fmla="*/ 739718 h 1449388"/>
              <a:gd name="T38" fmla="*/ 1379558 w 2074863"/>
              <a:gd name="T39" fmla="*/ 843985 h 1449388"/>
              <a:gd name="T40" fmla="*/ 1124853 w 2074863"/>
              <a:gd name="T41" fmla="*/ 641283 h 1449388"/>
              <a:gd name="T42" fmla="*/ 720387 w 2074863"/>
              <a:gd name="T43" fmla="*/ 519516 h 1449388"/>
              <a:gd name="T44" fmla="*/ 653705 w 2074863"/>
              <a:gd name="T45" fmla="*/ 311345 h 1449388"/>
              <a:gd name="T46" fmla="*/ 325395 w 2074863"/>
              <a:gd name="T47" fmla="*/ 480871 h 1449388"/>
              <a:gd name="T48" fmla="*/ 435438 w 2074863"/>
              <a:gd name="T49" fmla="*/ 683574 h 1449388"/>
              <a:gd name="T50" fmla="*/ 530543 w 2074863"/>
              <a:gd name="T51" fmla="*/ 794768 h 1449388"/>
              <a:gd name="T52" fmla="*/ 611436 w 2074863"/>
              <a:gd name="T53" fmla="*/ 890286 h 1449388"/>
              <a:gd name="T54" fmla="*/ 688686 w 2074863"/>
              <a:gd name="T55" fmla="*/ 1001480 h 1449388"/>
              <a:gd name="T56" fmla="*/ 800188 w 2074863"/>
              <a:gd name="T57" fmla="*/ 1230068 h 1449388"/>
              <a:gd name="T58" fmla="*/ 913511 w 2074863"/>
              <a:gd name="T59" fmla="*/ 1255588 h 1449388"/>
              <a:gd name="T60" fmla="*/ 768486 w 2074863"/>
              <a:gd name="T61" fmla="*/ 1063458 h 1449388"/>
              <a:gd name="T62" fmla="*/ 798730 w 2074863"/>
              <a:gd name="T63" fmla="*/ 1022261 h 1449388"/>
              <a:gd name="T64" fmla="*/ 1047604 w 2074863"/>
              <a:gd name="T65" fmla="*/ 1245015 h 1449388"/>
              <a:gd name="T66" fmla="*/ 1112465 w 2074863"/>
              <a:gd name="T67" fmla="*/ 1184496 h 1449388"/>
              <a:gd name="T68" fmla="*/ 841727 w 2074863"/>
              <a:gd name="T69" fmla="*/ 896119 h 1449388"/>
              <a:gd name="T70" fmla="*/ 886182 w 2074863"/>
              <a:gd name="T71" fmla="*/ 868047 h 1449388"/>
              <a:gd name="T72" fmla="*/ 1205383 w 2074863"/>
              <a:gd name="T73" fmla="*/ 1138195 h 1449388"/>
              <a:gd name="T74" fmla="*/ 1202468 w 2074863"/>
              <a:gd name="T75" fmla="*/ 1026636 h 1449388"/>
              <a:gd name="T76" fmla="*/ 955779 w 2074863"/>
              <a:gd name="T77" fmla="*/ 749197 h 1449388"/>
              <a:gd name="T78" fmla="*/ 1006793 w 2074863"/>
              <a:gd name="T79" fmla="*/ 736437 h 1449388"/>
              <a:gd name="T80" fmla="*/ 1311053 w 2074863"/>
              <a:gd name="T81" fmla="*/ 1001480 h 1449388"/>
              <a:gd name="T82" fmla="*/ 1303037 w 2074863"/>
              <a:gd name="T83" fmla="*/ 890286 h 1449388"/>
              <a:gd name="T84" fmla="*/ 1310325 w 2074863"/>
              <a:gd name="T85" fmla="*/ 838516 h 1449388"/>
              <a:gd name="T86" fmla="*/ 1409802 w 2074863"/>
              <a:gd name="T87" fmla="*/ 919087 h 1449388"/>
              <a:gd name="T88" fmla="*/ 1378829 w 2074863"/>
              <a:gd name="T89" fmla="*/ 1028094 h 1449388"/>
              <a:gd name="T90" fmla="*/ 1306317 w 2074863"/>
              <a:gd name="T91" fmla="*/ 1123248 h 1449388"/>
              <a:gd name="T92" fmla="*/ 1210119 w 2074863"/>
              <a:gd name="T93" fmla="*/ 1205641 h 1449388"/>
              <a:gd name="T94" fmla="*/ 1113922 w 2074863"/>
              <a:gd name="T95" fmla="*/ 1290222 h 1449388"/>
              <a:gd name="T96" fmla="*/ 1016631 w 2074863"/>
              <a:gd name="T97" fmla="*/ 1300795 h 1449388"/>
              <a:gd name="T98" fmla="*/ 897478 w 2074863"/>
              <a:gd name="T99" fmla="*/ 1327044 h 1449388"/>
              <a:gd name="T100" fmla="*/ 625648 w 2074863"/>
              <a:gd name="T101" fmla="*/ 1160798 h 1449388"/>
              <a:gd name="T102" fmla="*/ 491918 w 2074863"/>
              <a:gd name="T103" fmla="*/ 1202360 h 1449388"/>
              <a:gd name="T104" fmla="*/ 458760 w 2074863"/>
              <a:gd name="T105" fmla="*/ 1134550 h 1449388"/>
              <a:gd name="T106" fmla="*/ 365477 w 2074863"/>
              <a:gd name="T107" fmla="*/ 1057260 h 1449388"/>
              <a:gd name="T108" fmla="*/ 317378 w 2074863"/>
              <a:gd name="T109" fmla="*/ 969763 h 1449388"/>
              <a:gd name="T110" fmla="*/ 233206 w 2074863"/>
              <a:gd name="T111" fmla="*/ 865131 h 1449388"/>
              <a:gd name="T112" fmla="*/ 268916 w 2074863"/>
              <a:gd name="T113" fmla="*/ 733520 h 1449388"/>
              <a:gd name="T114" fmla="*/ 186565 w 2074863"/>
              <a:gd name="T115" fmla="*/ 647845 h 1449388"/>
              <a:gd name="T116" fmla="*/ 1822 w 2074863"/>
              <a:gd name="T117" fmla="*/ 438580 h 1449388"/>
              <a:gd name="T118" fmla="*/ 272923 w 2074863"/>
              <a:gd name="T119" fmla="*/ 139996 h 14493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074863" h="1449388">
                <a:moveTo>
                  <a:pt x="1923841" y="577723"/>
                </a:moveTo>
                <a:lnTo>
                  <a:pt x="1919867" y="578517"/>
                </a:lnTo>
                <a:lnTo>
                  <a:pt x="1915893" y="579312"/>
                </a:lnTo>
                <a:lnTo>
                  <a:pt x="1911919" y="580503"/>
                </a:lnTo>
                <a:lnTo>
                  <a:pt x="1907944" y="582488"/>
                </a:lnTo>
                <a:lnTo>
                  <a:pt x="1904765" y="584871"/>
                </a:lnTo>
                <a:lnTo>
                  <a:pt x="1901983" y="586857"/>
                </a:lnTo>
                <a:lnTo>
                  <a:pt x="1898804" y="589636"/>
                </a:lnTo>
                <a:lnTo>
                  <a:pt x="1896022" y="592813"/>
                </a:lnTo>
                <a:lnTo>
                  <a:pt x="1893240" y="595593"/>
                </a:lnTo>
                <a:lnTo>
                  <a:pt x="1891253" y="599167"/>
                </a:lnTo>
                <a:lnTo>
                  <a:pt x="1889663" y="602741"/>
                </a:lnTo>
                <a:lnTo>
                  <a:pt x="1888471" y="606712"/>
                </a:lnTo>
                <a:lnTo>
                  <a:pt x="1887278" y="610683"/>
                </a:lnTo>
                <a:lnTo>
                  <a:pt x="1886483" y="615051"/>
                </a:lnTo>
                <a:lnTo>
                  <a:pt x="1886483" y="619419"/>
                </a:lnTo>
                <a:lnTo>
                  <a:pt x="1886483" y="623390"/>
                </a:lnTo>
                <a:lnTo>
                  <a:pt x="1887278" y="627758"/>
                </a:lnTo>
                <a:lnTo>
                  <a:pt x="1888471" y="631729"/>
                </a:lnTo>
                <a:lnTo>
                  <a:pt x="1889663" y="635303"/>
                </a:lnTo>
                <a:lnTo>
                  <a:pt x="1891253" y="639274"/>
                </a:lnTo>
                <a:lnTo>
                  <a:pt x="1893240" y="642451"/>
                </a:lnTo>
                <a:lnTo>
                  <a:pt x="1896022" y="646025"/>
                </a:lnTo>
                <a:lnTo>
                  <a:pt x="1898804" y="648805"/>
                </a:lnTo>
                <a:lnTo>
                  <a:pt x="1901983" y="651188"/>
                </a:lnTo>
                <a:lnTo>
                  <a:pt x="1904765" y="653967"/>
                </a:lnTo>
                <a:lnTo>
                  <a:pt x="1907944" y="655953"/>
                </a:lnTo>
                <a:lnTo>
                  <a:pt x="1911919" y="657541"/>
                </a:lnTo>
                <a:lnTo>
                  <a:pt x="1915893" y="659130"/>
                </a:lnTo>
                <a:lnTo>
                  <a:pt x="1919867" y="660321"/>
                </a:lnTo>
                <a:lnTo>
                  <a:pt x="1923841" y="660718"/>
                </a:lnTo>
                <a:lnTo>
                  <a:pt x="1928213" y="661115"/>
                </a:lnTo>
                <a:lnTo>
                  <a:pt x="1932585" y="660718"/>
                </a:lnTo>
                <a:lnTo>
                  <a:pt x="1936956" y="660321"/>
                </a:lnTo>
                <a:lnTo>
                  <a:pt x="1940533" y="659130"/>
                </a:lnTo>
                <a:lnTo>
                  <a:pt x="1944508" y="657541"/>
                </a:lnTo>
                <a:lnTo>
                  <a:pt x="1948084" y="655953"/>
                </a:lnTo>
                <a:lnTo>
                  <a:pt x="1951661" y="653967"/>
                </a:lnTo>
                <a:lnTo>
                  <a:pt x="1954841" y="651188"/>
                </a:lnTo>
                <a:lnTo>
                  <a:pt x="1958020" y="648805"/>
                </a:lnTo>
                <a:lnTo>
                  <a:pt x="1960405" y="646025"/>
                </a:lnTo>
                <a:lnTo>
                  <a:pt x="1963187" y="642451"/>
                </a:lnTo>
                <a:lnTo>
                  <a:pt x="1965174" y="639274"/>
                </a:lnTo>
                <a:lnTo>
                  <a:pt x="1966763" y="635303"/>
                </a:lnTo>
                <a:lnTo>
                  <a:pt x="1967956" y="631729"/>
                </a:lnTo>
                <a:lnTo>
                  <a:pt x="1969148" y="627758"/>
                </a:lnTo>
                <a:lnTo>
                  <a:pt x="1969943" y="623390"/>
                </a:lnTo>
                <a:lnTo>
                  <a:pt x="1970340" y="619419"/>
                </a:lnTo>
                <a:lnTo>
                  <a:pt x="1969943" y="615051"/>
                </a:lnTo>
                <a:lnTo>
                  <a:pt x="1969148" y="610683"/>
                </a:lnTo>
                <a:lnTo>
                  <a:pt x="1967956" y="606712"/>
                </a:lnTo>
                <a:lnTo>
                  <a:pt x="1966763" y="602741"/>
                </a:lnTo>
                <a:lnTo>
                  <a:pt x="1965174" y="599167"/>
                </a:lnTo>
                <a:lnTo>
                  <a:pt x="1963187" y="595593"/>
                </a:lnTo>
                <a:lnTo>
                  <a:pt x="1960405" y="592813"/>
                </a:lnTo>
                <a:lnTo>
                  <a:pt x="1958020" y="589636"/>
                </a:lnTo>
                <a:lnTo>
                  <a:pt x="1954841" y="586857"/>
                </a:lnTo>
                <a:lnTo>
                  <a:pt x="1951661" y="584871"/>
                </a:lnTo>
                <a:lnTo>
                  <a:pt x="1948084" y="582488"/>
                </a:lnTo>
                <a:lnTo>
                  <a:pt x="1944508" y="580503"/>
                </a:lnTo>
                <a:lnTo>
                  <a:pt x="1940533" y="579312"/>
                </a:lnTo>
                <a:lnTo>
                  <a:pt x="1936956" y="578517"/>
                </a:lnTo>
                <a:lnTo>
                  <a:pt x="1932585" y="577723"/>
                </a:lnTo>
                <a:lnTo>
                  <a:pt x="1928213" y="577723"/>
                </a:lnTo>
                <a:lnTo>
                  <a:pt x="1923841" y="577723"/>
                </a:lnTo>
                <a:close/>
                <a:moveTo>
                  <a:pt x="519301" y="160338"/>
                </a:moveTo>
                <a:lnTo>
                  <a:pt x="523687" y="160338"/>
                </a:lnTo>
                <a:lnTo>
                  <a:pt x="528072" y="160729"/>
                </a:lnTo>
                <a:lnTo>
                  <a:pt x="532059" y="161512"/>
                </a:lnTo>
                <a:lnTo>
                  <a:pt x="536445" y="162687"/>
                </a:lnTo>
                <a:lnTo>
                  <a:pt x="540033" y="163861"/>
                </a:lnTo>
                <a:lnTo>
                  <a:pt x="544020" y="166210"/>
                </a:lnTo>
                <a:lnTo>
                  <a:pt x="547209" y="168558"/>
                </a:lnTo>
                <a:lnTo>
                  <a:pt x="550399" y="170907"/>
                </a:lnTo>
                <a:lnTo>
                  <a:pt x="553588" y="174038"/>
                </a:lnTo>
                <a:lnTo>
                  <a:pt x="556379" y="176778"/>
                </a:lnTo>
                <a:lnTo>
                  <a:pt x="558771" y="180693"/>
                </a:lnTo>
                <a:lnTo>
                  <a:pt x="560366" y="183824"/>
                </a:lnTo>
                <a:lnTo>
                  <a:pt x="562359" y="188130"/>
                </a:lnTo>
                <a:lnTo>
                  <a:pt x="563954" y="192436"/>
                </a:lnTo>
                <a:lnTo>
                  <a:pt x="564752" y="196350"/>
                </a:lnTo>
                <a:lnTo>
                  <a:pt x="565150" y="201048"/>
                </a:lnTo>
                <a:lnTo>
                  <a:pt x="565150" y="205353"/>
                </a:lnTo>
                <a:lnTo>
                  <a:pt x="564752" y="209268"/>
                </a:lnTo>
                <a:lnTo>
                  <a:pt x="563954" y="213574"/>
                </a:lnTo>
                <a:lnTo>
                  <a:pt x="562758" y="217488"/>
                </a:lnTo>
                <a:lnTo>
                  <a:pt x="560765" y="221402"/>
                </a:lnTo>
                <a:lnTo>
                  <a:pt x="558771" y="224925"/>
                </a:lnTo>
                <a:lnTo>
                  <a:pt x="556778" y="228448"/>
                </a:lnTo>
                <a:lnTo>
                  <a:pt x="553987" y="231188"/>
                </a:lnTo>
                <a:lnTo>
                  <a:pt x="551196" y="234711"/>
                </a:lnTo>
                <a:lnTo>
                  <a:pt x="547608" y="237060"/>
                </a:lnTo>
                <a:lnTo>
                  <a:pt x="544418" y="239800"/>
                </a:lnTo>
                <a:lnTo>
                  <a:pt x="540431" y="241366"/>
                </a:lnTo>
                <a:lnTo>
                  <a:pt x="536843" y="242932"/>
                </a:lnTo>
                <a:lnTo>
                  <a:pt x="532458" y="244497"/>
                </a:lnTo>
                <a:lnTo>
                  <a:pt x="528072" y="245672"/>
                </a:lnTo>
                <a:lnTo>
                  <a:pt x="523687" y="246063"/>
                </a:lnTo>
                <a:lnTo>
                  <a:pt x="518902" y="246063"/>
                </a:lnTo>
                <a:lnTo>
                  <a:pt x="514915" y="245672"/>
                </a:lnTo>
                <a:lnTo>
                  <a:pt x="510530" y="244497"/>
                </a:lnTo>
                <a:lnTo>
                  <a:pt x="506543" y="243323"/>
                </a:lnTo>
                <a:lnTo>
                  <a:pt x="502955" y="241757"/>
                </a:lnTo>
                <a:lnTo>
                  <a:pt x="498968" y="239800"/>
                </a:lnTo>
                <a:lnTo>
                  <a:pt x="495778" y="237451"/>
                </a:lnTo>
                <a:lnTo>
                  <a:pt x="492190" y="235103"/>
                </a:lnTo>
                <a:lnTo>
                  <a:pt x="489399" y="232363"/>
                </a:lnTo>
                <a:lnTo>
                  <a:pt x="486210" y="228840"/>
                </a:lnTo>
                <a:lnTo>
                  <a:pt x="484216" y="225708"/>
                </a:lnTo>
                <a:lnTo>
                  <a:pt x="482223" y="221794"/>
                </a:lnTo>
                <a:lnTo>
                  <a:pt x="480628" y="217879"/>
                </a:lnTo>
                <a:lnTo>
                  <a:pt x="479033" y="213965"/>
                </a:lnTo>
                <a:lnTo>
                  <a:pt x="478236" y="209268"/>
                </a:lnTo>
                <a:lnTo>
                  <a:pt x="477837" y="205353"/>
                </a:lnTo>
                <a:lnTo>
                  <a:pt x="477837" y="200656"/>
                </a:lnTo>
                <a:lnTo>
                  <a:pt x="478236" y="196350"/>
                </a:lnTo>
                <a:lnTo>
                  <a:pt x="479033" y="192436"/>
                </a:lnTo>
                <a:lnTo>
                  <a:pt x="480628" y="188522"/>
                </a:lnTo>
                <a:lnTo>
                  <a:pt x="481824" y="184607"/>
                </a:lnTo>
                <a:lnTo>
                  <a:pt x="483818" y="181084"/>
                </a:lnTo>
                <a:lnTo>
                  <a:pt x="486210" y="177561"/>
                </a:lnTo>
                <a:lnTo>
                  <a:pt x="489001" y="174430"/>
                </a:lnTo>
                <a:lnTo>
                  <a:pt x="491791" y="171298"/>
                </a:lnTo>
                <a:lnTo>
                  <a:pt x="494981" y="168558"/>
                </a:lnTo>
                <a:lnTo>
                  <a:pt x="498569" y="166601"/>
                </a:lnTo>
                <a:lnTo>
                  <a:pt x="502157" y="164252"/>
                </a:lnTo>
                <a:lnTo>
                  <a:pt x="506144" y="162687"/>
                </a:lnTo>
                <a:lnTo>
                  <a:pt x="510530" y="161512"/>
                </a:lnTo>
                <a:lnTo>
                  <a:pt x="514915" y="160729"/>
                </a:lnTo>
                <a:lnTo>
                  <a:pt x="519301" y="160338"/>
                </a:lnTo>
                <a:close/>
                <a:moveTo>
                  <a:pt x="1699693" y="111125"/>
                </a:moveTo>
                <a:lnTo>
                  <a:pt x="1718770" y="131377"/>
                </a:lnTo>
                <a:lnTo>
                  <a:pt x="1740628" y="154806"/>
                </a:lnTo>
                <a:lnTo>
                  <a:pt x="1768448" y="186178"/>
                </a:lnTo>
                <a:lnTo>
                  <a:pt x="1784345" y="204842"/>
                </a:lnTo>
                <a:lnTo>
                  <a:pt x="1801832" y="224697"/>
                </a:lnTo>
                <a:lnTo>
                  <a:pt x="1819318" y="246538"/>
                </a:lnTo>
                <a:lnTo>
                  <a:pt x="1838395" y="269173"/>
                </a:lnTo>
                <a:lnTo>
                  <a:pt x="1857471" y="293793"/>
                </a:lnTo>
                <a:lnTo>
                  <a:pt x="1877343" y="318811"/>
                </a:lnTo>
                <a:lnTo>
                  <a:pt x="1897611" y="345417"/>
                </a:lnTo>
                <a:lnTo>
                  <a:pt x="1917483" y="372420"/>
                </a:lnTo>
                <a:lnTo>
                  <a:pt x="1936956" y="400217"/>
                </a:lnTo>
                <a:lnTo>
                  <a:pt x="1954841" y="426823"/>
                </a:lnTo>
                <a:lnTo>
                  <a:pt x="1971930" y="453032"/>
                </a:lnTo>
                <a:lnTo>
                  <a:pt x="1987032" y="478050"/>
                </a:lnTo>
                <a:lnTo>
                  <a:pt x="2001339" y="501479"/>
                </a:lnTo>
                <a:lnTo>
                  <a:pt x="2014057" y="524511"/>
                </a:lnTo>
                <a:lnTo>
                  <a:pt x="2025980" y="545558"/>
                </a:lnTo>
                <a:lnTo>
                  <a:pt x="2036313" y="565016"/>
                </a:lnTo>
                <a:lnTo>
                  <a:pt x="2045454" y="582488"/>
                </a:lnTo>
                <a:lnTo>
                  <a:pt x="2053402" y="598770"/>
                </a:lnTo>
                <a:lnTo>
                  <a:pt x="2065325" y="623787"/>
                </a:lnTo>
                <a:lnTo>
                  <a:pt x="2072479" y="640069"/>
                </a:lnTo>
                <a:lnTo>
                  <a:pt x="2074863" y="646025"/>
                </a:lnTo>
                <a:lnTo>
                  <a:pt x="1870189" y="796925"/>
                </a:lnTo>
                <a:lnTo>
                  <a:pt x="1867407" y="789380"/>
                </a:lnTo>
                <a:lnTo>
                  <a:pt x="1859856" y="767142"/>
                </a:lnTo>
                <a:lnTo>
                  <a:pt x="1854689" y="751258"/>
                </a:lnTo>
                <a:lnTo>
                  <a:pt x="1847933" y="733388"/>
                </a:lnTo>
                <a:lnTo>
                  <a:pt x="1839985" y="712342"/>
                </a:lnTo>
                <a:lnTo>
                  <a:pt x="1830844" y="690104"/>
                </a:lnTo>
                <a:lnTo>
                  <a:pt x="1820908" y="666278"/>
                </a:lnTo>
                <a:lnTo>
                  <a:pt x="1809383" y="640466"/>
                </a:lnTo>
                <a:lnTo>
                  <a:pt x="1797063" y="614257"/>
                </a:lnTo>
                <a:lnTo>
                  <a:pt x="1783550" y="586857"/>
                </a:lnTo>
                <a:lnTo>
                  <a:pt x="1768845" y="559059"/>
                </a:lnTo>
                <a:lnTo>
                  <a:pt x="1753346" y="531262"/>
                </a:lnTo>
                <a:lnTo>
                  <a:pt x="1744602" y="517363"/>
                </a:lnTo>
                <a:lnTo>
                  <a:pt x="1736256" y="503862"/>
                </a:lnTo>
                <a:lnTo>
                  <a:pt x="1727513" y="490360"/>
                </a:lnTo>
                <a:lnTo>
                  <a:pt x="1718770" y="476859"/>
                </a:lnTo>
                <a:lnTo>
                  <a:pt x="1709232" y="463357"/>
                </a:lnTo>
                <a:lnTo>
                  <a:pt x="1700091" y="450650"/>
                </a:lnTo>
                <a:lnTo>
                  <a:pt x="1690552" y="438339"/>
                </a:lnTo>
                <a:lnTo>
                  <a:pt x="1681014" y="426029"/>
                </a:lnTo>
                <a:lnTo>
                  <a:pt x="1661938" y="403394"/>
                </a:lnTo>
                <a:lnTo>
                  <a:pt x="1643259" y="381951"/>
                </a:lnTo>
                <a:lnTo>
                  <a:pt x="1624977" y="362095"/>
                </a:lnTo>
                <a:lnTo>
                  <a:pt x="1606696" y="343431"/>
                </a:lnTo>
                <a:lnTo>
                  <a:pt x="1590004" y="327150"/>
                </a:lnTo>
                <a:lnTo>
                  <a:pt x="1573312" y="311663"/>
                </a:lnTo>
                <a:lnTo>
                  <a:pt x="1558210" y="298559"/>
                </a:lnTo>
                <a:lnTo>
                  <a:pt x="1544697" y="287042"/>
                </a:lnTo>
                <a:lnTo>
                  <a:pt x="1532377" y="276718"/>
                </a:lnTo>
                <a:lnTo>
                  <a:pt x="1522044" y="268776"/>
                </a:lnTo>
                <a:lnTo>
                  <a:pt x="1506942" y="257657"/>
                </a:lnTo>
                <a:lnTo>
                  <a:pt x="1501775" y="254083"/>
                </a:lnTo>
                <a:lnTo>
                  <a:pt x="1699693" y="111125"/>
                </a:lnTo>
                <a:close/>
                <a:moveTo>
                  <a:pt x="529828" y="78646"/>
                </a:moveTo>
                <a:lnTo>
                  <a:pt x="511572" y="88179"/>
                </a:lnTo>
                <a:lnTo>
                  <a:pt x="489347" y="100889"/>
                </a:lnTo>
                <a:lnTo>
                  <a:pt x="476647" y="108436"/>
                </a:lnTo>
                <a:lnTo>
                  <a:pt x="463153" y="116777"/>
                </a:lnTo>
                <a:lnTo>
                  <a:pt x="448865" y="126310"/>
                </a:lnTo>
                <a:lnTo>
                  <a:pt x="433784" y="136240"/>
                </a:lnTo>
                <a:lnTo>
                  <a:pt x="417512" y="147759"/>
                </a:lnTo>
                <a:lnTo>
                  <a:pt x="401637" y="159675"/>
                </a:lnTo>
                <a:lnTo>
                  <a:pt x="384175" y="172783"/>
                </a:lnTo>
                <a:lnTo>
                  <a:pt x="367109" y="186288"/>
                </a:lnTo>
                <a:lnTo>
                  <a:pt x="349250" y="200984"/>
                </a:lnTo>
                <a:lnTo>
                  <a:pt x="331787" y="216475"/>
                </a:lnTo>
                <a:lnTo>
                  <a:pt x="313531" y="233157"/>
                </a:lnTo>
                <a:lnTo>
                  <a:pt x="294878" y="250634"/>
                </a:lnTo>
                <a:lnTo>
                  <a:pt x="277019" y="268905"/>
                </a:lnTo>
                <a:lnTo>
                  <a:pt x="259159" y="287177"/>
                </a:lnTo>
                <a:lnTo>
                  <a:pt x="225028" y="322528"/>
                </a:lnTo>
                <a:lnTo>
                  <a:pt x="193278" y="356687"/>
                </a:lnTo>
                <a:lnTo>
                  <a:pt x="164703" y="389257"/>
                </a:lnTo>
                <a:lnTo>
                  <a:pt x="138906" y="419445"/>
                </a:lnTo>
                <a:lnTo>
                  <a:pt x="116284" y="446057"/>
                </a:lnTo>
                <a:lnTo>
                  <a:pt x="97234" y="469095"/>
                </a:lnTo>
                <a:lnTo>
                  <a:pt x="82550" y="488161"/>
                </a:lnTo>
                <a:lnTo>
                  <a:pt x="205184" y="612882"/>
                </a:lnTo>
                <a:lnTo>
                  <a:pt x="213915" y="597391"/>
                </a:lnTo>
                <a:lnTo>
                  <a:pt x="224631" y="581106"/>
                </a:lnTo>
                <a:lnTo>
                  <a:pt x="236934" y="562437"/>
                </a:lnTo>
                <a:lnTo>
                  <a:pt x="250428" y="542974"/>
                </a:lnTo>
                <a:lnTo>
                  <a:pt x="256381" y="531456"/>
                </a:lnTo>
                <a:lnTo>
                  <a:pt x="260350" y="524306"/>
                </a:lnTo>
                <a:lnTo>
                  <a:pt x="265112" y="515965"/>
                </a:lnTo>
                <a:lnTo>
                  <a:pt x="270669" y="507623"/>
                </a:lnTo>
                <a:lnTo>
                  <a:pt x="277019" y="498885"/>
                </a:lnTo>
                <a:lnTo>
                  <a:pt x="284162" y="488558"/>
                </a:lnTo>
                <a:lnTo>
                  <a:pt x="292100" y="478628"/>
                </a:lnTo>
                <a:lnTo>
                  <a:pt x="301228" y="467506"/>
                </a:lnTo>
                <a:lnTo>
                  <a:pt x="311547" y="456385"/>
                </a:lnTo>
                <a:lnTo>
                  <a:pt x="322262" y="444071"/>
                </a:lnTo>
                <a:lnTo>
                  <a:pt x="334565" y="431758"/>
                </a:lnTo>
                <a:lnTo>
                  <a:pt x="348059" y="418650"/>
                </a:lnTo>
                <a:lnTo>
                  <a:pt x="362347" y="405543"/>
                </a:lnTo>
                <a:lnTo>
                  <a:pt x="378619" y="391641"/>
                </a:lnTo>
                <a:lnTo>
                  <a:pt x="395684" y="377739"/>
                </a:lnTo>
                <a:lnTo>
                  <a:pt x="413147" y="362248"/>
                </a:lnTo>
                <a:lnTo>
                  <a:pt x="430609" y="347154"/>
                </a:lnTo>
                <a:lnTo>
                  <a:pt x="448469" y="332855"/>
                </a:lnTo>
                <a:lnTo>
                  <a:pt x="466328" y="318953"/>
                </a:lnTo>
                <a:lnTo>
                  <a:pt x="484188" y="305448"/>
                </a:lnTo>
                <a:lnTo>
                  <a:pt x="502047" y="292737"/>
                </a:lnTo>
                <a:lnTo>
                  <a:pt x="519510" y="280821"/>
                </a:lnTo>
                <a:lnTo>
                  <a:pt x="536972" y="268905"/>
                </a:lnTo>
                <a:lnTo>
                  <a:pt x="553641" y="257784"/>
                </a:lnTo>
                <a:lnTo>
                  <a:pt x="570310" y="247457"/>
                </a:lnTo>
                <a:lnTo>
                  <a:pt x="601663" y="228391"/>
                </a:lnTo>
                <a:lnTo>
                  <a:pt x="629841" y="212106"/>
                </a:lnTo>
                <a:lnTo>
                  <a:pt x="654050" y="198601"/>
                </a:lnTo>
                <a:lnTo>
                  <a:pt x="529828" y="78646"/>
                </a:lnTo>
                <a:close/>
                <a:moveTo>
                  <a:pt x="537766" y="0"/>
                </a:moveTo>
                <a:lnTo>
                  <a:pt x="542925" y="794"/>
                </a:lnTo>
                <a:lnTo>
                  <a:pt x="548085" y="2383"/>
                </a:lnTo>
                <a:lnTo>
                  <a:pt x="552450" y="4369"/>
                </a:lnTo>
                <a:lnTo>
                  <a:pt x="557213" y="6752"/>
                </a:lnTo>
                <a:lnTo>
                  <a:pt x="561181" y="10327"/>
                </a:lnTo>
                <a:lnTo>
                  <a:pt x="738981" y="181521"/>
                </a:lnTo>
                <a:lnTo>
                  <a:pt x="741760" y="185096"/>
                </a:lnTo>
                <a:lnTo>
                  <a:pt x="744538" y="188274"/>
                </a:lnTo>
                <a:lnTo>
                  <a:pt x="746522" y="192246"/>
                </a:lnTo>
                <a:lnTo>
                  <a:pt x="748110" y="195820"/>
                </a:lnTo>
                <a:lnTo>
                  <a:pt x="748903" y="200190"/>
                </a:lnTo>
                <a:lnTo>
                  <a:pt x="749697" y="204162"/>
                </a:lnTo>
                <a:lnTo>
                  <a:pt x="749697" y="208531"/>
                </a:lnTo>
                <a:lnTo>
                  <a:pt x="749300" y="213297"/>
                </a:lnTo>
                <a:lnTo>
                  <a:pt x="748506" y="217269"/>
                </a:lnTo>
                <a:lnTo>
                  <a:pt x="746919" y="221241"/>
                </a:lnTo>
                <a:lnTo>
                  <a:pt x="745331" y="224816"/>
                </a:lnTo>
                <a:lnTo>
                  <a:pt x="742553" y="228788"/>
                </a:lnTo>
                <a:lnTo>
                  <a:pt x="740172" y="231568"/>
                </a:lnTo>
                <a:lnTo>
                  <a:pt x="736600" y="234746"/>
                </a:lnTo>
                <a:lnTo>
                  <a:pt x="733425" y="237129"/>
                </a:lnTo>
                <a:lnTo>
                  <a:pt x="729456" y="239512"/>
                </a:lnTo>
                <a:lnTo>
                  <a:pt x="722710" y="242690"/>
                </a:lnTo>
                <a:lnTo>
                  <a:pt x="705247" y="251429"/>
                </a:lnTo>
                <a:lnTo>
                  <a:pt x="776685" y="295915"/>
                </a:lnTo>
                <a:lnTo>
                  <a:pt x="813594" y="318953"/>
                </a:lnTo>
                <a:lnTo>
                  <a:pt x="843756" y="338416"/>
                </a:lnTo>
                <a:lnTo>
                  <a:pt x="855266" y="332458"/>
                </a:lnTo>
                <a:lnTo>
                  <a:pt x="867569" y="326500"/>
                </a:lnTo>
                <a:lnTo>
                  <a:pt x="879872" y="321733"/>
                </a:lnTo>
                <a:lnTo>
                  <a:pt x="892175" y="317364"/>
                </a:lnTo>
                <a:lnTo>
                  <a:pt x="905669" y="312995"/>
                </a:lnTo>
                <a:lnTo>
                  <a:pt x="919163" y="309817"/>
                </a:lnTo>
                <a:lnTo>
                  <a:pt x="933847" y="307037"/>
                </a:lnTo>
                <a:lnTo>
                  <a:pt x="948135" y="304256"/>
                </a:lnTo>
                <a:lnTo>
                  <a:pt x="970756" y="301873"/>
                </a:lnTo>
                <a:lnTo>
                  <a:pt x="992188" y="300284"/>
                </a:lnTo>
                <a:lnTo>
                  <a:pt x="1013222" y="299093"/>
                </a:lnTo>
                <a:lnTo>
                  <a:pt x="1033066" y="298696"/>
                </a:lnTo>
                <a:lnTo>
                  <a:pt x="1052513" y="299490"/>
                </a:lnTo>
                <a:lnTo>
                  <a:pt x="1070769" y="301079"/>
                </a:lnTo>
                <a:lnTo>
                  <a:pt x="1088231" y="302668"/>
                </a:lnTo>
                <a:lnTo>
                  <a:pt x="1105297" y="305051"/>
                </a:lnTo>
                <a:lnTo>
                  <a:pt x="1121172" y="308228"/>
                </a:lnTo>
                <a:lnTo>
                  <a:pt x="1137047" y="311803"/>
                </a:lnTo>
                <a:lnTo>
                  <a:pt x="1151731" y="315775"/>
                </a:lnTo>
                <a:lnTo>
                  <a:pt x="1165622" y="320542"/>
                </a:lnTo>
                <a:lnTo>
                  <a:pt x="1179116" y="324911"/>
                </a:lnTo>
                <a:lnTo>
                  <a:pt x="1191816" y="329677"/>
                </a:lnTo>
                <a:lnTo>
                  <a:pt x="1203722" y="335238"/>
                </a:lnTo>
                <a:lnTo>
                  <a:pt x="1215231" y="340004"/>
                </a:lnTo>
                <a:lnTo>
                  <a:pt x="1226741" y="345565"/>
                </a:lnTo>
                <a:lnTo>
                  <a:pt x="1237060" y="351126"/>
                </a:lnTo>
                <a:lnTo>
                  <a:pt x="1256506" y="362645"/>
                </a:lnTo>
                <a:lnTo>
                  <a:pt x="1274366" y="372972"/>
                </a:lnTo>
                <a:lnTo>
                  <a:pt x="1289844" y="382902"/>
                </a:lnTo>
                <a:lnTo>
                  <a:pt x="1304131" y="391641"/>
                </a:lnTo>
                <a:lnTo>
                  <a:pt x="1310878" y="395613"/>
                </a:lnTo>
                <a:lnTo>
                  <a:pt x="1317228" y="398790"/>
                </a:lnTo>
                <a:lnTo>
                  <a:pt x="1323578" y="401968"/>
                </a:lnTo>
                <a:lnTo>
                  <a:pt x="1329135" y="403954"/>
                </a:lnTo>
                <a:lnTo>
                  <a:pt x="1334691" y="405543"/>
                </a:lnTo>
                <a:lnTo>
                  <a:pt x="1340247" y="406337"/>
                </a:lnTo>
                <a:lnTo>
                  <a:pt x="1345406" y="407132"/>
                </a:lnTo>
                <a:lnTo>
                  <a:pt x="1351360" y="407132"/>
                </a:lnTo>
                <a:lnTo>
                  <a:pt x="1358106" y="406734"/>
                </a:lnTo>
                <a:lnTo>
                  <a:pt x="1364853" y="406337"/>
                </a:lnTo>
                <a:lnTo>
                  <a:pt x="1379538" y="404351"/>
                </a:lnTo>
                <a:lnTo>
                  <a:pt x="1395810" y="401173"/>
                </a:lnTo>
                <a:lnTo>
                  <a:pt x="1412081" y="397201"/>
                </a:lnTo>
                <a:lnTo>
                  <a:pt x="1429544" y="392832"/>
                </a:lnTo>
                <a:lnTo>
                  <a:pt x="1446610" y="387669"/>
                </a:lnTo>
                <a:lnTo>
                  <a:pt x="1463675" y="382505"/>
                </a:lnTo>
                <a:lnTo>
                  <a:pt x="1494631" y="371781"/>
                </a:lnTo>
                <a:lnTo>
                  <a:pt x="1520825" y="362645"/>
                </a:lnTo>
                <a:lnTo>
                  <a:pt x="1545035" y="353112"/>
                </a:lnTo>
                <a:lnTo>
                  <a:pt x="1550988" y="357481"/>
                </a:lnTo>
                <a:lnTo>
                  <a:pt x="1557338" y="363439"/>
                </a:lnTo>
                <a:lnTo>
                  <a:pt x="1566069" y="371383"/>
                </a:lnTo>
                <a:lnTo>
                  <a:pt x="1577578" y="382108"/>
                </a:lnTo>
                <a:lnTo>
                  <a:pt x="1589881" y="395215"/>
                </a:lnTo>
                <a:lnTo>
                  <a:pt x="1604963" y="410309"/>
                </a:lnTo>
                <a:lnTo>
                  <a:pt x="1620838" y="428183"/>
                </a:lnTo>
                <a:lnTo>
                  <a:pt x="1638697" y="449235"/>
                </a:lnTo>
                <a:lnTo>
                  <a:pt x="1656953" y="472670"/>
                </a:lnTo>
                <a:lnTo>
                  <a:pt x="1666875" y="485380"/>
                </a:lnTo>
                <a:lnTo>
                  <a:pt x="1676400" y="498885"/>
                </a:lnTo>
                <a:lnTo>
                  <a:pt x="1686719" y="512787"/>
                </a:lnTo>
                <a:lnTo>
                  <a:pt x="1696641" y="527881"/>
                </a:lnTo>
                <a:lnTo>
                  <a:pt x="1707356" y="542974"/>
                </a:lnTo>
                <a:lnTo>
                  <a:pt x="1717675" y="559657"/>
                </a:lnTo>
                <a:lnTo>
                  <a:pt x="1727994" y="576339"/>
                </a:lnTo>
                <a:lnTo>
                  <a:pt x="1738710" y="594213"/>
                </a:lnTo>
                <a:lnTo>
                  <a:pt x="1749425" y="612882"/>
                </a:lnTo>
                <a:lnTo>
                  <a:pt x="1760141" y="632345"/>
                </a:lnTo>
                <a:lnTo>
                  <a:pt x="1770460" y="651808"/>
                </a:lnTo>
                <a:lnTo>
                  <a:pt x="1781175" y="672859"/>
                </a:lnTo>
                <a:lnTo>
                  <a:pt x="1802606" y="715360"/>
                </a:lnTo>
                <a:lnTo>
                  <a:pt x="1810544" y="731645"/>
                </a:lnTo>
                <a:lnTo>
                  <a:pt x="1813322" y="739192"/>
                </a:lnTo>
                <a:lnTo>
                  <a:pt x="1816100" y="745944"/>
                </a:lnTo>
                <a:lnTo>
                  <a:pt x="1817688" y="752300"/>
                </a:lnTo>
                <a:lnTo>
                  <a:pt x="1818878" y="758258"/>
                </a:lnTo>
                <a:lnTo>
                  <a:pt x="1819275" y="764216"/>
                </a:lnTo>
                <a:lnTo>
                  <a:pt x="1819275" y="769379"/>
                </a:lnTo>
                <a:lnTo>
                  <a:pt x="1818481" y="774543"/>
                </a:lnTo>
                <a:lnTo>
                  <a:pt x="1816497" y="778912"/>
                </a:lnTo>
                <a:lnTo>
                  <a:pt x="1814116" y="783679"/>
                </a:lnTo>
                <a:lnTo>
                  <a:pt x="1810544" y="788445"/>
                </a:lnTo>
                <a:lnTo>
                  <a:pt x="1805781" y="792417"/>
                </a:lnTo>
                <a:lnTo>
                  <a:pt x="1801019" y="796786"/>
                </a:lnTo>
                <a:lnTo>
                  <a:pt x="1794272" y="801155"/>
                </a:lnTo>
                <a:lnTo>
                  <a:pt x="1787128" y="805922"/>
                </a:lnTo>
                <a:lnTo>
                  <a:pt x="1778397" y="810688"/>
                </a:lnTo>
                <a:lnTo>
                  <a:pt x="1769269" y="815852"/>
                </a:lnTo>
                <a:lnTo>
                  <a:pt x="1747044" y="826179"/>
                </a:lnTo>
                <a:lnTo>
                  <a:pt x="1720056" y="838492"/>
                </a:lnTo>
                <a:lnTo>
                  <a:pt x="1687910" y="852394"/>
                </a:lnTo>
                <a:lnTo>
                  <a:pt x="1650206" y="868680"/>
                </a:lnTo>
                <a:lnTo>
                  <a:pt x="1607741" y="888142"/>
                </a:lnTo>
                <a:lnTo>
                  <a:pt x="1568450" y="905619"/>
                </a:lnTo>
                <a:lnTo>
                  <a:pt x="1553766" y="911975"/>
                </a:lnTo>
                <a:lnTo>
                  <a:pt x="1541463" y="916344"/>
                </a:lnTo>
                <a:lnTo>
                  <a:pt x="1531144" y="919521"/>
                </a:lnTo>
                <a:lnTo>
                  <a:pt x="1526778" y="920713"/>
                </a:lnTo>
                <a:lnTo>
                  <a:pt x="1522810" y="921507"/>
                </a:lnTo>
                <a:lnTo>
                  <a:pt x="1518841" y="921905"/>
                </a:lnTo>
                <a:lnTo>
                  <a:pt x="1514872" y="921905"/>
                </a:lnTo>
                <a:lnTo>
                  <a:pt x="1511697" y="921507"/>
                </a:lnTo>
                <a:lnTo>
                  <a:pt x="1508522" y="921110"/>
                </a:lnTo>
                <a:lnTo>
                  <a:pt x="1505347" y="920316"/>
                </a:lnTo>
                <a:lnTo>
                  <a:pt x="1502569" y="919521"/>
                </a:lnTo>
                <a:lnTo>
                  <a:pt x="1496219" y="916344"/>
                </a:lnTo>
                <a:lnTo>
                  <a:pt x="1489869" y="912769"/>
                </a:lnTo>
                <a:lnTo>
                  <a:pt x="1482328" y="907605"/>
                </a:lnTo>
                <a:lnTo>
                  <a:pt x="1472803" y="902045"/>
                </a:lnTo>
                <a:lnTo>
                  <a:pt x="1462485" y="895689"/>
                </a:lnTo>
                <a:lnTo>
                  <a:pt x="1449785" y="888540"/>
                </a:lnTo>
                <a:lnTo>
                  <a:pt x="1433910" y="880993"/>
                </a:lnTo>
                <a:lnTo>
                  <a:pt x="1425178" y="876624"/>
                </a:lnTo>
                <a:lnTo>
                  <a:pt x="1415653" y="870666"/>
                </a:lnTo>
                <a:lnTo>
                  <a:pt x="1404541" y="863516"/>
                </a:lnTo>
                <a:lnTo>
                  <a:pt x="1393428" y="854778"/>
                </a:lnTo>
                <a:lnTo>
                  <a:pt x="1381522" y="845642"/>
                </a:lnTo>
                <a:lnTo>
                  <a:pt x="1368822" y="834917"/>
                </a:lnTo>
                <a:lnTo>
                  <a:pt x="1355725" y="823796"/>
                </a:lnTo>
                <a:lnTo>
                  <a:pt x="1342231" y="811483"/>
                </a:lnTo>
                <a:lnTo>
                  <a:pt x="1314053" y="785267"/>
                </a:lnTo>
                <a:lnTo>
                  <a:pt x="1284288" y="757463"/>
                </a:lnTo>
                <a:lnTo>
                  <a:pt x="1254522" y="728468"/>
                </a:lnTo>
                <a:lnTo>
                  <a:pt x="1225153" y="698677"/>
                </a:lnTo>
                <a:lnTo>
                  <a:pt x="1167606" y="642275"/>
                </a:lnTo>
                <a:lnTo>
                  <a:pt x="1141016" y="616457"/>
                </a:lnTo>
                <a:lnTo>
                  <a:pt x="1116806" y="593816"/>
                </a:lnTo>
                <a:lnTo>
                  <a:pt x="1105694" y="583886"/>
                </a:lnTo>
                <a:lnTo>
                  <a:pt x="1094978" y="574751"/>
                </a:lnTo>
                <a:lnTo>
                  <a:pt x="1085453" y="567204"/>
                </a:lnTo>
                <a:lnTo>
                  <a:pt x="1077119" y="560451"/>
                </a:lnTo>
                <a:lnTo>
                  <a:pt x="1069181" y="554890"/>
                </a:lnTo>
                <a:lnTo>
                  <a:pt x="1062435" y="551316"/>
                </a:lnTo>
                <a:lnTo>
                  <a:pt x="1056878" y="548535"/>
                </a:lnTo>
                <a:lnTo>
                  <a:pt x="1054100" y="547741"/>
                </a:lnTo>
                <a:lnTo>
                  <a:pt x="1052116" y="547741"/>
                </a:lnTo>
                <a:lnTo>
                  <a:pt x="1042591" y="547741"/>
                </a:lnTo>
                <a:lnTo>
                  <a:pt x="1028700" y="548535"/>
                </a:lnTo>
                <a:lnTo>
                  <a:pt x="992585" y="550918"/>
                </a:lnTo>
                <a:lnTo>
                  <a:pt x="949325" y="553302"/>
                </a:lnTo>
                <a:lnTo>
                  <a:pt x="902494" y="556479"/>
                </a:lnTo>
                <a:lnTo>
                  <a:pt x="820341" y="562835"/>
                </a:lnTo>
                <a:lnTo>
                  <a:pt x="784622" y="566012"/>
                </a:lnTo>
                <a:lnTo>
                  <a:pt x="760810" y="542180"/>
                </a:lnTo>
                <a:lnTo>
                  <a:pt x="755650" y="532250"/>
                </a:lnTo>
                <a:lnTo>
                  <a:pt x="752078" y="521526"/>
                </a:lnTo>
                <a:lnTo>
                  <a:pt x="748506" y="511596"/>
                </a:lnTo>
                <a:lnTo>
                  <a:pt x="746522" y="500871"/>
                </a:lnTo>
                <a:lnTo>
                  <a:pt x="745331" y="490544"/>
                </a:lnTo>
                <a:lnTo>
                  <a:pt x="744935" y="480217"/>
                </a:lnTo>
                <a:lnTo>
                  <a:pt x="745728" y="470287"/>
                </a:lnTo>
                <a:lnTo>
                  <a:pt x="746919" y="459959"/>
                </a:lnTo>
                <a:lnTo>
                  <a:pt x="748903" y="450029"/>
                </a:lnTo>
                <a:lnTo>
                  <a:pt x="752078" y="440099"/>
                </a:lnTo>
                <a:lnTo>
                  <a:pt x="755650" y="430566"/>
                </a:lnTo>
                <a:lnTo>
                  <a:pt x="760016" y="420636"/>
                </a:lnTo>
                <a:lnTo>
                  <a:pt x="765175" y="411501"/>
                </a:lnTo>
                <a:lnTo>
                  <a:pt x="771128" y="402365"/>
                </a:lnTo>
                <a:lnTo>
                  <a:pt x="777875" y="393229"/>
                </a:lnTo>
                <a:lnTo>
                  <a:pt x="785019" y="384888"/>
                </a:lnTo>
                <a:lnTo>
                  <a:pt x="749697" y="362645"/>
                </a:lnTo>
                <a:lnTo>
                  <a:pt x="711994" y="339210"/>
                </a:lnTo>
                <a:lnTo>
                  <a:pt x="648494" y="300682"/>
                </a:lnTo>
                <a:lnTo>
                  <a:pt x="635000" y="307037"/>
                </a:lnTo>
                <a:lnTo>
                  <a:pt x="617538" y="316172"/>
                </a:lnTo>
                <a:lnTo>
                  <a:pt x="596503" y="327691"/>
                </a:lnTo>
                <a:lnTo>
                  <a:pt x="572294" y="341593"/>
                </a:lnTo>
                <a:lnTo>
                  <a:pt x="545306" y="357879"/>
                </a:lnTo>
                <a:lnTo>
                  <a:pt x="531019" y="367014"/>
                </a:lnTo>
                <a:lnTo>
                  <a:pt x="516335" y="377341"/>
                </a:lnTo>
                <a:lnTo>
                  <a:pt x="500856" y="387669"/>
                </a:lnTo>
                <a:lnTo>
                  <a:pt x="484585" y="399187"/>
                </a:lnTo>
                <a:lnTo>
                  <a:pt x="467915" y="411501"/>
                </a:lnTo>
                <a:lnTo>
                  <a:pt x="450850" y="424211"/>
                </a:lnTo>
                <a:lnTo>
                  <a:pt x="438150" y="434141"/>
                </a:lnTo>
                <a:lnTo>
                  <a:pt x="432990" y="439702"/>
                </a:lnTo>
                <a:lnTo>
                  <a:pt x="415131" y="456782"/>
                </a:lnTo>
                <a:lnTo>
                  <a:pt x="398859" y="473464"/>
                </a:lnTo>
                <a:lnTo>
                  <a:pt x="382984" y="490544"/>
                </a:lnTo>
                <a:lnTo>
                  <a:pt x="368300" y="506829"/>
                </a:lnTo>
                <a:lnTo>
                  <a:pt x="354409" y="523909"/>
                </a:lnTo>
                <a:lnTo>
                  <a:pt x="341312" y="539797"/>
                </a:lnTo>
                <a:lnTo>
                  <a:pt x="329009" y="555685"/>
                </a:lnTo>
                <a:lnTo>
                  <a:pt x="317500" y="570779"/>
                </a:lnTo>
                <a:lnTo>
                  <a:pt x="387350" y="732042"/>
                </a:lnTo>
                <a:lnTo>
                  <a:pt x="401240" y="724098"/>
                </a:lnTo>
                <a:lnTo>
                  <a:pt x="406400" y="721318"/>
                </a:lnTo>
                <a:lnTo>
                  <a:pt x="413147" y="720523"/>
                </a:lnTo>
                <a:lnTo>
                  <a:pt x="419497" y="719729"/>
                </a:lnTo>
                <a:lnTo>
                  <a:pt x="425053" y="719729"/>
                </a:lnTo>
                <a:lnTo>
                  <a:pt x="430609" y="720523"/>
                </a:lnTo>
                <a:lnTo>
                  <a:pt x="436165" y="721715"/>
                </a:lnTo>
                <a:lnTo>
                  <a:pt x="441325" y="722907"/>
                </a:lnTo>
                <a:lnTo>
                  <a:pt x="446484" y="724495"/>
                </a:lnTo>
                <a:lnTo>
                  <a:pt x="450850" y="726482"/>
                </a:lnTo>
                <a:lnTo>
                  <a:pt x="455215" y="729262"/>
                </a:lnTo>
                <a:lnTo>
                  <a:pt x="459581" y="731645"/>
                </a:lnTo>
                <a:lnTo>
                  <a:pt x="463550" y="734823"/>
                </a:lnTo>
                <a:lnTo>
                  <a:pt x="467519" y="738000"/>
                </a:lnTo>
                <a:lnTo>
                  <a:pt x="474265" y="744753"/>
                </a:lnTo>
                <a:lnTo>
                  <a:pt x="481013" y="752300"/>
                </a:lnTo>
                <a:lnTo>
                  <a:pt x="486966" y="759846"/>
                </a:lnTo>
                <a:lnTo>
                  <a:pt x="492125" y="768188"/>
                </a:lnTo>
                <a:lnTo>
                  <a:pt x="502047" y="783281"/>
                </a:lnTo>
                <a:lnTo>
                  <a:pt x="506413" y="790034"/>
                </a:lnTo>
                <a:lnTo>
                  <a:pt x="510778" y="795992"/>
                </a:lnTo>
                <a:lnTo>
                  <a:pt x="515541" y="800361"/>
                </a:lnTo>
                <a:lnTo>
                  <a:pt x="517525" y="802744"/>
                </a:lnTo>
                <a:lnTo>
                  <a:pt x="519510" y="803936"/>
                </a:lnTo>
                <a:lnTo>
                  <a:pt x="525860" y="807511"/>
                </a:lnTo>
                <a:lnTo>
                  <a:pt x="531416" y="811483"/>
                </a:lnTo>
                <a:lnTo>
                  <a:pt x="536972" y="815852"/>
                </a:lnTo>
                <a:lnTo>
                  <a:pt x="541735" y="819427"/>
                </a:lnTo>
                <a:lnTo>
                  <a:pt x="550466" y="827371"/>
                </a:lnTo>
                <a:lnTo>
                  <a:pt x="558006" y="834917"/>
                </a:lnTo>
                <a:lnTo>
                  <a:pt x="564356" y="843259"/>
                </a:lnTo>
                <a:lnTo>
                  <a:pt x="569516" y="850806"/>
                </a:lnTo>
                <a:lnTo>
                  <a:pt x="573881" y="858352"/>
                </a:lnTo>
                <a:lnTo>
                  <a:pt x="577850" y="865899"/>
                </a:lnTo>
                <a:lnTo>
                  <a:pt x="584597" y="879404"/>
                </a:lnTo>
                <a:lnTo>
                  <a:pt x="587375" y="885759"/>
                </a:lnTo>
                <a:lnTo>
                  <a:pt x="590550" y="891717"/>
                </a:lnTo>
                <a:lnTo>
                  <a:pt x="594122" y="896881"/>
                </a:lnTo>
                <a:lnTo>
                  <a:pt x="598091" y="901250"/>
                </a:lnTo>
                <a:lnTo>
                  <a:pt x="602456" y="905619"/>
                </a:lnTo>
                <a:lnTo>
                  <a:pt x="604838" y="907208"/>
                </a:lnTo>
                <a:lnTo>
                  <a:pt x="607616" y="908797"/>
                </a:lnTo>
                <a:lnTo>
                  <a:pt x="613569" y="912372"/>
                </a:lnTo>
                <a:lnTo>
                  <a:pt x="618728" y="915549"/>
                </a:lnTo>
                <a:lnTo>
                  <a:pt x="624285" y="919124"/>
                </a:lnTo>
                <a:lnTo>
                  <a:pt x="629047" y="922699"/>
                </a:lnTo>
                <a:lnTo>
                  <a:pt x="633413" y="926274"/>
                </a:lnTo>
                <a:lnTo>
                  <a:pt x="637778" y="929849"/>
                </a:lnTo>
                <a:lnTo>
                  <a:pt x="645319" y="938190"/>
                </a:lnTo>
                <a:lnTo>
                  <a:pt x="651669" y="946134"/>
                </a:lnTo>
                <a:lnTo>
                  <a:pt x="657622" y="954078"/>
                </a:lnTo>
                <a:lnTo>
                  <a:pt x="661988" y="962022"/>
                </a:lnTo>
                <a:lnTo>
                  <a:pt x="665956" y="969966"/>
                </a:lnTo>
                <a:lnTo>
                  <a:pt x="669528" y="977116"/>
                </a:lnTo>
                <a:lnTo>
                  <a:pt x="671910" y="983868"/>
                </a:lnTo>
                <a:lnTo>
                  <a:pt x="673894" y="990223"/>
                </a:lnTo>
                <a:lnTo>
                  <a:pt x="675085" y="995784"/>
                </a:lnTo>
                <a:lnTo>
                  <a:pt x="677069" y="1003331"/>
                </a:lnTo>
                <a:lnTo>
                  <a:pt x="677466" y="1006509"/>
                </a:lnTo>
                <a:lnTo>
                  <a:pt x="681038" y="1008892"/>
                </a:lnTo>
                <a:lnTo>
                  <a:pt x="691356" y="1016439"/>
                </a:lnTo>
                <a:lnTo>
                  <a:pt x="698103" y="1021999"/>
                </a:lnTo>
                <a:lnTo>
                  <a:pt x="705644" y="1028752"/>
                </a:lnTo>
                <a:lnTo>
                  <a:pt x="713185" y="1036299"/>
                </a:lnTo>
                <a:lnTo>
                  <a:pt x="721519" y="1045037"/>
                </a:lnTo>
                <a:lnTo>
                  <a:pt x="729456" y="1055364"/>
                </a:lnTo>
                <a:lnTo>
                  <a:pt x="733425" y="1060925"/>
                </a:lnTo>
                <a:lnTo>
                  <a:pt x="737394" y="1066486"/>
                </a:lnTo>
                <a:lnTo>
                  <a:pt x="740966" y="1072047"/>
                </a:lnTo>
                <a:lnTo>
                  <a:pt x="744538" y="1078005"/>
                </a:lnTo>
                <a:lnTo>
                  <a:pt x="747316" y="1084757"/>
                </a:lnTo>
                <a:lnTo>
                  <a:pt x="750094" y="1091112"/>
                </a:lnTo>
                <a:lnTo>
                  <a:pt x="753269" y="1097865"/>
                </a:lnTo>
                <a:lnTo>
                  <a:pt x="755253" y="1105014"/>
                </a:lnTo>
                <a:lnTo>
                  <a:pt x="757635" y="1112164"/>
                </a:lnTo>
                <a:lnTo>
                  <a:pt x="759222" y="1120108"/>
                </a:lnTo>
                <a:lnTo>
                  <a:pt x="760016" y="1128052"/>
                </a:lnTo>
                <a:lnTo>
                  <a:pt x="760810" y="1135599"/>
                </a:lnTo>
                <a:lnTo>
                  <a:pt x="760810" y="1143940"/>
                </a:lnTo>
                <a:lnTo>
                  <a:pt x="760413" y="1152281"/>
                </a:lnTo>
                <a:lnTo>
                  <a:pt x="760016" y="1157048"/>
                </a:lnTo>
                <a:lnTo>
                  <a:pt x="759222" y="1162211"/>
                </a:lnTo>
                <a:lnTo>
                  <a:pt x="756841" y="1171347"/>
                </a:lnTo>
                <a:lnTo>
                  <a:pt x="753666" y="1181277"/>
                </a:lnTo>
                <a:lnTo>
                  <a:pt x="749697" y="1190016"/>
                </a:lnTo>
                <a:lnTo>
                  <a:pt x="744935" y="1199151"/>
                </a:lnTo>
                <a:lnTo>
                  <a:pt x="739378" y="1207492"/>
                </a:lnTo>
                <a:lnTo>
                  <a:pt x="733028" y="1216628"/>
                </a:lnTo>
                <a:lnTo>
                  <a:pt x="726281" y="1224572"/>
                </a:lnTo>
                <a:lnTo>
                  <a:pt x="864394" y="1334200"/>
                </a:lnTo>
                <a:lnTo>
                  <a:pt x="871538" y="1340158"/>
                </a:lnTo>
                <a:lnTo>
                  <a:pt x="871935" y="1340555"/>
                </a:lnTo>
                <a:lnTo>
                  <a:pt x="872728" y="1340555"/>
                </a:lnTo>
                <a:lnTo>
                  <a:pt x="891381" y="1356046"/>
                </a:lnTo>
                <a:lnTo>
                  <a:pt x="908050" y="1369153"/>
                </a:lnTo>
                <a:lnTo>
                  <a:pt x="915194" y="1374317"/>
                </a:lnTo>
                <a:lnTo>
                  <a:pt x="921941" y="1379083"/>
                </a:lnTo>
                <a:lnTo>
                  <a:pt x="927894" y="1382658"/>
                </a:lnTo>
                <a:lnTo>
                  <a:pt x="933847" y="1386233"/>
                </a:lnTo>
                <a:lnTo>
                  <a:pt x="939006" y="1388219"/>
                </a:lnTo>
                <a:lnTo>
                  <a:pt x="944563" y="1389808"/>
                </a:lnTo>
                <a:lnTo>
                  <a:pt x="949722" y="1390205"/>
                </a:lnTo>
                <a:lnTo>
                  <a:pt x="954881" y="1390205"/>
                </a:lnTo>
                <a:lnTo>
                  <a:pt x="960041" y="1389411"/>
                </a:lnTo>
                <a:lnTo>
                  <a:pt x="965200" y="1387822"/>
                </a:lnTo>
                <a:lnTo>
                  <a:pt x="971153" y="1385041"/>
                </a:lnTo>
                <a:lnTo>
                  <a:pt x="977106" y="1381467"/>
                </a:lnTo>
                <a:lnTo>
                  <a:pt x="983456" y="1376700"/>
                </a:lnTo>
                <a:lnTo>
                  <a:pt x="990203" y="1371934"/>
                </a:lnTo>
                <a:lnTo>
                  <a:pt x="994966" y="1367962"/>
                </a:lnTo>
                <a:lnTo>
                  <a:pt x="998538" y="1364387"/>
                </a:lnTo>
                <a:lnTo>
                  <a:pt x="1002506" y="1360415"/>
                </a:lnTo>
                <a:lnTo>
                  <a:pt x="1005285" y="1356443"/>
                </a:lnTo>
                <a:lnTo>
                  <a:pt x="1008063" y="1353265"/>
                </a:lnTo>
                <a:lnTo>
                  <a:pt x="1009650" y="1349691"/>
                </a:lnTo>
                <a:lnTo>
                  <a:pt x="1010841" y="1346513"/>
                </a:lnTo>
                <a:lnTo>
                  <a:pt x="1011238" y="1343732"/>
                </a:lnTo>
                <a:lnTo>
                  <a:pt x="1011238" y="1341746"/>
                </a:lnTo>
                <a:lnTo>
                  <a:pt x="1010841" y="1339760"/>
                </a:lnTo>
                <a:lnTo>
                  <a:pt x="1009650" y="1336980"/>
                </a:lnTo>
                <a:lnTo>
                  <a:pt x="1008460" y="1334994"/>
                </a:lnTo>
                <a:lnTo>
                  <a:pt x="1007269" y="1334200"/>
                </a:lnTo>
                <a:lnTo>
                  <a:pt x="972344" y="1296466"/>
                </a:lnTo>
                <a:lnTo>
                  <a:pt x="846138" y="1173333"/>
                </a:lnTo>
                <a:lnTo>
                  <a:pt x="843756" y="1170950"/>
                </a:lnTo>
                <a:lnTo>
                  <a:pt x="841772" y="1168169"/>
                </a:lnTo>
                <a:lnTo>
                  <a:pt x="839788" y="1164992"/>
                </a:lnTo>
                <a:lnTo>
                  <a:pt x="838200" y="1162211"/>
                </a:lnTo>
                <a:lnTo>
                  <a:pt x="837010" y="1158637"/>
                </a:lnTo>
                <a:lnTo>
                  <a:pt x="836216" y="1155856"/>
                </a:lnTo>
                <a:lnTo>
                  <a:pt x="835819" y="1152281"/>
                </a:lnTo>
                <a:lnTo>
                  <a:pt x="835422" y="1149104"/>
                </a:lnTo>
                <a:lnTo>
                  <a:pt x="835819" y="1145529"/>
                </a:lnTo>
                <a:lnTo>
                  <a:pt x="836216" y="1142351"/>
                </a:lnTo>
                <a:lnTo>
                  <a:pt x="836613" y="1138777"/>
                </a:lnTo>
                <a:lnTo>
                  <a:pt x="837803" y="1135996"/>
                </a:lnTo>
                <a:lnTo>
                  <a:pt x="839391" y="1132421"/>
                </a:lnTo>
                <a:lnTo>
                  <a:pt x="840978" y="1129641"/>
                </a:lnTo>
                <a:lnTo>
                  <a:pt x="842963" y="1126861"/>
                </a:lnTo>
                <a:lnTo>
                  <a:pt x="845741" y="1124080"/>
                </a:lnTo>
                <a:lnTo>
                  <a:pt x="848122" y="1121697"/>
                </a:lnTo>
                <a:lnTo>
                  <a:pt x="850900" y="1119314"/>
                </a:lnTo>
                <a:lnTo>
                  <a:pt x="854075" y="1117725"/>
                </a:lnTo>
                <a:lnTo>
                  <a:pt x="856853" y="1116136"/>
                </a:lnTo>
                <a:lnTo>
                  <a:pt x="860028" y="1115342"/>
                </a:lnTo>
                <a:lnTo>
                  <a:pt x="863203" y="1114547"/>
                </a:lnTo>
                <a:lnTo>
                  <a:pt x="866775" y="1113753"/>
                </a:lnTo>
                <a:lnTo>
                  <a:pt x="869950" y="1113753"/>
                </a:lnTo>
                <a:lnTo>
                  <a:pt x="873522" y="1113753"/>
                </a:lnTo>
                <a:lnTo>
                  <a:pt x="876697" y="1114150"/>
                </a:lnTo>
                <a:lnTo>
                  <a:pt x="879872" y="1114944"/>
                </a:lnTo>
                <a:lnTo>
                  <a:pt x="883047" y="1116136"/>
                </a:lnTo>
                <a:lnTo>
                  <a:pt x="886222" y="1117328"/>
                </a:lnTo>
                <a:lnTo>
                  <a:pt x="889000" y="1118916"/>
                </a:lnTo>
                <a:lnTo>
                  <a:pt x="891778" y="1121300"/>
                </a:lnTo>
                <a:lnTo>
                  <a:pt x="894953" y="1123286"/>
                </a:lnTo>
                <a:lnTo>
                  <a:pt x="1063625" y="1287330"/>
                </a:lnTo>
                <a:lnTo>
                  <a:pt x="1063625" y="1286933"/>
                </a:lnTo>
                <a:lnTo>
                  <a:pt x="1071563" y="1294877"/>
                </a:lnTo>
                <a:lnTo>
                  <a:pt x="1073944" y="1298054"/>
                </a:lnTo>
                <a:lnTo>
                  <a:pt x="1092200" y="1315531"/>
                </a:lnTo>
                <a:lnTo>
                  <a:pt x="1110060" y="1332611"/>
                </a:lnTo>
                <a:lnTo>
                  <a:pt x="1117203" y="1339760"/>
                </a:lnTo>
                <a:lnTo>
                  <a:pt x="1123950" y="1345718"/>
                </a:lnTo>
                <a:lnTo>
                  <a:pt x="1130300" y="1350485"/>
                </a:lnTo>
                <a:lnTo>
                  <a:pt x="1135460" y="1354060"/>
                </a:lnTo>
                <a:lnTo>
                  <a:pt x="1141016" y="1356443"/>
                </a:lnTo>
                <a:lnTo>
                  <a:pt x="1145778" y="1358429"/>
                </a:lnTo>
                <a:lnTo>
                  <a:pt x="1150938" y="1359223"/>
                </a:lnTo>
                <a:lnTo>
                  <a:pt x="1155303" y="1358826"/>
                </a:lnTo>
                <a:lnTo>
                  <a:pt x="1160066" y="1357635"/>
                </a:lnTo>
                <a:lnTo>
                  <a:pt x="1164828" y="1354854"/>
                </a:lnTo>
                <a:lnTo>
                  <a:pt x="1169591" y="1351677"/>
                </a:lnTo>
                <a:lnTo>
                  <a:pt x="1175147" y="1347307"/>
                </a:lnTo>
                <a:lnTo>
                  <a:pt x="1181100" y="1341746"/>
                </a:lnTo>
                <a:lnTo>
                  <a:pt x="1187847" y="1335788"/>
                </a:lnTo>
                <a:lnTo>
                  <a:pt x="1193403" y="1330228"/>
                </a:lnTo>
                <a:lnTo>
                  <a:pt x="1198166" y="1324667"/>
                </a:lnTo>
                <a:lnTo>
                  <a:pt x="1201738" y="1319106"/>
                </a:lnTo>
                <a:lnTo>
                  <a:pt x="1205310" y="1313942"/>
                </a:lnTo>
                <a:lnTo>
                  <a:pt x="1207294" y="1309176"/>
                </a:lnTo>
                <a:lnTo>
                  <a:pt x="1209278" y="1304807"/>
                </a:lnTo>
                <a:lnTo>
                  <a:pt x="1210469" y="1300835"/>
                </a:lnTo>
                <a:lnTo>
                  <a:pt x="1211263" y="1297260"/>
                </a:lnTo>
                <a:lnTo>
                  <a:pt x="1211660" y="1293288"/>
                </a:lnTo>
                <a:lnTo>
                  <a:pt x="1211660" y="1290507"/>
                </a:lnTo>
                <a:lnTo>
                  <a:pt x="1211263" y="1287330"/>
                </a:lnTo>
                <a:lnTo>
                  <a:pt x="1210072" y="1284947"/>
                </a:lnTo>
                <a:lnTo>
                  <a:pt x="1208485" y="1280180"/>
                </a:lnTo>
                <a:lnTo>
                  <a:pt x="1206897" y="1277400"/>
                </a:lnTo>
                <a:lnTo>
                  <a:pt x="1161653" y="1233310"/>
                </a:lnTo>
                <a:lnTo>
                  <a:pt x="1159272" y="1230530"/>
                </a:lnTo>
                <a:lnTo>
                  <a:pt x="1156494" y="1227352"/>
                </a:lnTo>
                <a:lnTo>
                  <a:pt x="1154906" y="1224175"/>
                </a:lnTo>
                <a:lnTo>
                  <a:pt x="1153319" y="1220600"/>
                </a:lnTo>
                <a:lnTo>
                  <a:pt x="927894" y="1004920"/>
                </a:lnTo>
                <a:lnTo>
                  <a:pt x="925116" y="1002139"/>
                </a:lnTo>
                <a:lnTo>
                  <a:pt x="923131" y="999359"/>
                </a:lnTo>
                <a:lnTo>
                  <a:pt x="921544" y="996181"/>
                </a:lnTo>
                <a:lnTo>
                  <a:pt x="919560" y="993401"/>
                </a:lnTo>
                <a:lnTo>
                  <a:pt x="918369" y="989826"/>
                </a:lnTo>
                <a:lnTo>
                  <a:pt x="917575" y="986648"/>
                </a:lnTo>
                <a:lnTo>
                  <a:pt x="917178" y="983074"/>
                </a:lnTo>
                <a:lnTo>
                  <a:pt x="916781" y="979896"/>
                </a:lnTo>
                <a:lnTo>
                  <a:pt x="916781" y="976321"/>
                </a:lnTo>
                <a:lnTo>
                  <a:pt x="917178" y="973144"/>
                </a:lnTo>
                <a:lnTo>
                  <a:pt x="917972" y="969569"/>
                </a:lnTo>
                <a:lnTo>
                  <a:pt x="919163" y="966391"/>
                </a:lnTo>
                <a:lnTo>
                  <a:pt x="920750" y="962816"/>
                </a:lnTo>
                <a:lnTo>
                  <a:pt x="922338" y="960036"/>
                </a:lnTo>
                <a:lnTo>
                  <a:pt x="924322" y="956858"/>
                </a:lnTo>
                <a:lnTo>
                  <a:pt x="927100" y="954078"/>
                </a:lnTo>
                <a:lnTo>
                  <a:pt x="929481" y="952092"/>
                </a:lnTo>
                <a:lnTo>
                  <a:pt x="932260" y="949311"/>
                </a:lnTo>
                <a:lnTo>
                  <a:pt x="935435" y="947723"/>
                </a:lnTo>
                <a:lnTo>
                  <a:pt x="938213" y="946134"/>
                </a:lnTo>
                <a:lnTo>
                  <a:pt x="941785" y="944942"/>
                </a:lnTo>
                <a:lnTo>
                  <a:pt x="944960" y="944148"/>
                </a:lnTo>
                <a:lnTo>
                  <a:pt x="948531" y="943353"/>
                </a:lnTo>
                <a:lnTo>
                  <a:pt x="951706" y="942956"/>
                </a:lnTo>
                <a:lnTo>
                  <a:pt x="955278" y="942956"/>
                </a:lnTo>
                <a:lnTo>
                  <a:pt x="958453" y="943353"/>
                </a:lnTo>
                <a:lnTo>
                  <a:pt x="962025" y="944545"/>
                </a:lnTo>
                <a:lnTo>
                  <a:pt x="965200" y="945737"/>
                </a:lnTo>
                <a:lnTo>
                  <a:pt x="968772" y="946928"/>
                </a:lnTo>
                <a:lnTo>
                  <a:pt x="971550" y="948517"/>
                </a:lnTo>
                <a:lnTo>
                  <a:pt x="974725" y="950900"/>
                </a:lnTo>
                <a:lnTo>
                  <a:pt x="977503" y="953284"/>
                </a:lnTo>
                <a:lnTo>
                  <a:pt x="1214041" y="1179291"/>
                </a:lnTo>
                <a:lnTo>
                  <a:pt x="1216819" y="1182469"/>
                </a:lnTo>
                <a:lnTo>
                  <a:pt x="1235472" y="1199946"/>
                </a:lnTo>
                <a:lnTo>
                  <a:pt x="1254125" y="1217422"/>
                </a:lnTo>
                <a:lnTo>
                  <a:pt x="1262063" y="1224572"/>
                </a:lnTo>
                <a:lnTo>
                  <a:pt x="1268810" y="1230530"/>
                </a:lnTo>
                <a:lnTo>
                  <a:pt x="1275556" y="1235694"/>
                </a:lnTo>
                <a:lnTo>
                  <a:pt x="1281510" y="1239269"/>
                </a:lnTo>
                <a:lnTo>
                  <a:pt x="1287066" y="1242049"/>
                </a:lnTo>
                <a:lnTo>
                  <a:pt x="1292622" y="1244035"/>
                </a:lnTo>
                <a:lnTo>
                  <a:pt x="1297385" y="1244432"/>
                </a:lnTo>
                <a:lnTo>
                  <a:pt x="1299766" y="1244432"/>
                </a:lnTo>
                <a:lnTo>
                  <a:pt x="1302147" y="1244035"/>
                </a:lnTo>
                <a:lnTo>
                  <a:pt x="1307306" y="1242843"/>
                </a:lnTo>
                <a:lnTo>
                  <a:pt x="1312863" y="1240063"/>
                </a:lnTo>
                <a:lnTo>
                  <a:pt x="1317625" y="1236885"/>
                </a:lnTo>
                <a:lnTo>
                  <a:pt x="1323578" y="1232516"/>
                </a:lnTo>
                <a:lnTo>
                  <a:pt x="1329928" y="1226955"/>
                </a:lnTo>
                <a:lnTo>
                  <a:pt x="1336675" y="1220600"/>
                </a:lnTo>
                <a:lnTo>
                  <a:pt x="1343422" y="1213848"/>
                </a:lnTo>
                <a:lnTo>
                  <a:pt x="1348978" y="1207492"/>
                </a:lnTo>
                <a:lnTo>
                  <a:pt x="1352947" y="1201932"/>
                </a:lnTo>
                <a:lnTo>
                  <a:pt x="1356122" y="1196371"/>
                </a:lnTo>
                <a:lnTo>
                  <a:pt x="1358503" y="1191207"/>
                </a:lnTo>
                <a:lnTo>
                  <a:pt x="1360488" y="1186044"/>
                </a:lnTo>
                <a:lnTo>
                  <a:pt x="1361281" y="1182072"/>
                </a:lnTo>
                <a:lnTo>
                  <a:pt x="1361678" y="1178099"/>
                </a:lnTo>
                <a:lnTo>
                  <a:pt x="1361281" y="1174922"/>
                </a:lnTo>
                <a:lnTo>
                  <a:pt x="1360885" y="1171744"/>
                </a:lnTo>
                <a:lnTo>
                  <a:pt x="1359694" y="1168964"/>
                </a:lnTo>
                <a:lnTo>
                  <a:pt x="1359297" y="1166581"/>
                </a:lnTo>
                <a:lnTo>
                  <a:pt x="1357710" y="1164197"/>
                </a:lnTo>
                <a:lnTo>
                  <a:pt x="1356916" y="1163006"/>
                </a:lnTo>
                <a:lnTo>
                  <a:pt x="1309688" y="1118519"/>
                </a:lnTo>
                <a:lnTo>
                  <a:pt x="1307703" y="1116533"/>
                </a:lnTo>
                <a:lnTo>
                  <a:pt x="1306116" y="1114150"/>
                </a:lnTo>
                <a:lnTo>
                  <a:pt x="1302544" y="1108986"/>
                </a:lnTo>
                <a:lnTo>
                  <a:pt x="1299369" y="1105412"/>
                </a:lnTo>
                <a:lnTo>
                  <a:pt x="1279128" y="1084757"/>
                </a:lnTo>
                <a:lnTo>
                  <a:pt x="1278335" y="1084360"/>
                </a:lnTo>
                <a:lnTo>
                  <a:pt x="1048941" y="854778"/>
                </a:lnTo>
                <a:lnTo>
                  <a:pt x="1046163" y="851997"/>
                </a:lnTo>
                <a:lnTo>
                  <a:pt x="1044178" y="849217"/>
                </a:lnTo>
                <a:lnTo>
                  <a:pt x="1042591" y="846039"/>
                </a:lnTo>
                <a:lnTo>
                  <a:pt x="1041003" y="843259"/>
                </a:lnTo>
                <a:lnTo>
                  <a:pt x="1039813" y="839684"/>
                </a:lnTo>
                <a:lnTo>
                  <a:pt x="1039019" y="836506"/>
                </a:lnTo>
                <a:lnTo>
                  <a:pt x="1038622" y="832931"/>
                </a:lnTo>
                <a:lnTo>
                  <a:pt x="1038622" y="829754"/>
                </a:lnTo>
                <a:lnTo>
                  <a:pt x="1038622" y="826179"/>
                </a:lnTo>
                <a:lnTo>
                  <a:pt x="1039019" y="823001"/>
                </a:lnTo>
                <a:lnTo>
                  <a:pt x="1039813" y="819427"/>
                </a:lnTo>
                <a:lnTo>
                  <a:pt x="1041003" y="816249"/>
                </a:lnTo>
                <a:lnTo>
                  <a:pt x="1042591" y="813071"/>
                </a:lnTo>
                <a:lnTo>
                  <a:pt x="1044178" y="810291"/>
                </a:lnTo>
                <a:lnTo>
                  <a:pt x="1046163" y="807113"/>
                </a:lnTo>
                <a:lnTo>
                  <a:pt x="1048941" y="804730"/>
                </a:lnTo>
                <a:lnTo>
                  <a:pt x="1051719" y="802347"/>
                </a:lnTo>
                <a:lnTo>
                  <a:pt x="1054100" y="799964"/>
                </a:lnTo>
                <a:lnTo>
                  <a:pt x="1057672" y="798375"/>
                </a:lnTo>
                <a:lnTo>
                  <a:pt x="1060450" y="796786"/>
                </a:lnTo>
                <a:lnTo>
                  <a:pt x="1064022" y="795595"/>
                </a:lnTo>
                <a:lnTo>
                  <a:pt x="1067197" y="794800"/>
                </a:lnTo>
                <a:lnTo>
                  <a:pt x="1070769" y="794006"/>
                </a:lnTo>
                <a:lnTo>
                  <a:pt x="1073944" y="794006"/>
                </a:lnTo>
                <a:lnTo>
                  <a:pt x="1077516" y="794006"/>
                </a:lnTo>
                <a:lnTo>
                  <a:pt x="1080691" y="794800"/>
                </a:lnTo>
                <a:lnTo>
                  <a:pt x="1084263" y="795595"/>
                </a:lnTo>
                <a:lnTo>
                  <a:pt x="1087041" y="796786"/>
                </a:lnTo>
                <a:lnTo>
                  <a:pt x="1090613" y="798375"/>
                </a:lnTo>
                <a:lnTo>
                  <a:pt x="1093391" y="799964"/>
                </a:lnTo>
                <a:lnTo>
                  <a:pt x="1096566" y="802347"/>
                </a:lnTo>
                <a:lnTo>
                  <a:pt x="1098947" y="804730"/>
                </a:lnTo>
                <a:lnTo>
                  <a:pt x="1328738" y="1034313"/>
                </a:lnTo>
                <a:lnTo>
                  <a:pt x="1331119" y="1037093"/>
                </a:lnTo>
                <a:lnTo>
                  <a:pt x="1349375" y="1055364"/>
                </a:lnTo>
                <a:lnTo>
                  <a:pt x="1364456" y="1070061"/>
                </a:lnTo>
                <a:lnTo>
                  <a:pt x="1371600" y="1076813"/>
                </a:lnTo>
                <a:lnTo>
                  <a:pt x="1378347" y="1083168"/>
                </a:lnTo>
                <a:lnTo>
                  <a:pt x="1385094" y="1088729"/>
                </a:lnTo>
                <a:lnTo>
                  <a:pt x="1391444" y="1093496"/>
                </a:lnTo>
                <a:lnTo>
                  <a:pt x="1397397" y="1096673"/>
                </a:lnTo>
                <a:lnTo>
                  <a:pt x="1400175" y="1097865"/>
                </a:lnTo>
                <a:lnTo>
                  <a:pt x="1402953" y="1098659"/>
                </a:lnTo>
                <a:lnTo>
                  <a:pt x="1404541" y="1099056"/>
                </a:lnTo>
                <a:lnTo>
                  <a:pt x="1407716" y="1099851"/>
                </a:lnTo>
                <a:lnTo>
                  <a:pt x="1410891" y="1099056"/>
                </a:lnTo>
                <a:lnTo>
                  <a:pt x="1415653" y="1098262"/>
                </a:lnTo>
                <a:lnTo>
                  <a:pt x="1421210" y="1095879"/>
                </a:lnTo>
                <a:lnTo>
                  <a:pt x="1424385" y="1093893"/>
                </a:lnTo>
                <a:lnTo>
                  <a:pt x="1427956" y="1091112"/>
                </a:lnTo>
                <a:lnTo>
                  <a:pt x="1431528" y="1088729"/>
                </a:lnTo>
                <a:lnTo>
                  <a:pt x="1435894" y="1084757"/>
                </a:lnTo>
                <a:lnTo>
                  <a:pt x="1440260" y="1081182"/>
                </a:lnTo>
                <a:lnTo>
                  <a:pt x="1445419" y="1076019"/>
                </a:lnTo>
                <a:lnTo>
                  <a:pt x="1452166" y="1068869"/>
                </a:lnTo>
                <a:lnTo>
                  <a:pt x="1457325" y="1062514"/>
                </a:lnTo>
                <a:lnTo>
                  <a:pt x="1461294" y="1056159"/>
                </a:lnTo>
                <a:lnTo>
                  <a:pt x="1464866" y="1050201"/>
                </a:lnTo>
                <a:lnTo>
                  <a:pt x="1466850" y="1044640"/>
                </a:lnTo>
                <a:lnTo>
                  <a:pt x="1468835" y="1039873"/>
                </a:lnTo>
                <a:lnTo>
                  <a:pt x="1469628" y="1035504"/>
                </a:lnTo>
                <a:lnTo>
                  <a:pt x="1470025" y="1031135"/>
                </a:lnTo>
                <a:lnTo>
                  <a:pt x="1469628" y="1027560"/>
                </a:lnTo>
                <a:lnTo>
                  <a:pt x="1469231" y="1024383"/>
                </a:lnTo>
                <a:lnTo>
                  <a:pt x="1468041" y="1021602"/>
                </a:lnTo>
                <a:lnTo>
                  <a:pt x="1467247" y="1019616"/>
                </a:lnTo>
                <a:lnTo>
                  <a:pt x="1465660" y="1016041"/>
                </a:lnTo>
                <a:lnTo>
                  <a:pt x="1464866" y="1015247"/>
                </a:lnTo>
                <a:lnTo>
                  <a:pt x="1419225" y="969966"/>
                </a:lnTo>
                <a:lnTo>
                  <a:pt x="1416844" y="967583"/>
                </a:lnTo>
                <a:lnTo>
                  <a:pt x="1414860" y="964802"/>
                </a:lnTo>
                <a:lnTo>
                  <a:pt x="1412478" y="961625"/>
                </a:lnTo>
                <a:lnTo>
                  <a:pt x="1411288" y="958447"/>
                </a:lnTo>
                <a:lnTo>
                  <a:pt x="1410097" y="955270"/>
                </a:lnTo>
                <a:lnTo>
                  <a:pt x="1409303" y="952092"/>
                </a:lnTo>
                <a:lnTo>
                  <a:pt x="1408906" y="948517"/>
                </a:lnTo>
                <a:lnTo>
                  <a:pt x="1408510" y="945339"/>
                </a:lnTo>
                <a:lnTo>
                  <a:pt x="1408906" y="941765"/>
                </a:lnTo>
                <a:lnTo>
                  <a:pt x="1409303" y="938587"/>
                </a:lnTo>
                <a:lnTo>
                  <a:pt x="1410097" y="935012"/>
                </a:lnTo>
                <a:lnTo>
                  <a:pt x="1410891" y="931835"/>
                </a:lnTo>
                <a:lnTo>
                  <a:pt x="1412478" y="928657"/>
                </a:lnTo>
                <a:lnTo>
                  <a:pt x="1414463" y="925479"/>
                </a:lnTo>
                <a:lnTo>
                  <a:pt x="1416447" y="922302"/>
                </a:lnTo>
                <a:lnTo>
                  <a:pt x="1418828" y="919919"/>
                </a:lnTo>
                <a:lnTo>
                  <a:pt x="1421606" y="917535"/>
                </a:lnTo>
                <a:lnTo>
                  <a:pt x="1424385" y="915152"/>
                </a:lnTo>
                <a:lnTo>
                  <a:pt x="1427163" y="913563"/>
                </a:lnTo>
                <a:lnTo>
                  <a:pt x="1430338" y="911975"/>
                </a:lnTo>
                <a:lnTo>
                  <a:pt x="1433513" y="910783"/>
                </a:lnTo>
                <a:lnTo>
                  <a:pt x="1437085" y="909989"/>
                </a:lnTo>
                <a:lnTo>
                  <a:pt x="1440260" y="909194"/>
                </a:lnTo>
                <a:lnTo>
                  <a:pt x="1443831" y="909194"/>
                </a:lnTo>
                <a:lnTo>
                  <a:pt x="1447006" y="909194"/>
                </a:lnTo>
                <a:lnTo>
                  <a:pt x="1450578" y="909989"/>
                </a:lnTo>
                <a:lnTo>
                  <a:pt x="1453753" y="910783"/>
                </a:lnTo>
                <a:lnTo>
                  <a:pt x="1457325" y="911975"/>
                </a:lnTo>
                <a:lnTo>
                  <a:pt x="1460103" y="913166"/>
                </a:lnTo>
                <a:lnTo>
                  <a:pt x="1463278" y="914755"/>
                </a:lnTo>
                <a:lnTo>
                  <a:pt x="1466056" y="917138"/>
                </a:lnTo>
                <a:lnTo>
                  <a:pt x="1469231" y="919521"/>
                </a:lnTo>
                <a:lnTo>
                  <a:pt x="1516460" y="966391"/>
                </a:lnTo>
                <a:lnTo>
                  <a:pt x="1520825" y="971952"/>
                </a:lnTo>
                <a:lnTo>
                  <a:pt x="1525191" y="978307"/>
                </a:lnTo>
                <a:lnTo>
                  <a:pt x="1528763" y="985060"/>
                </a:lnTo>
                <a:lnTo>
                  <a:pt x="1532731" y="993004"/>
                </a:lnTo>
                <a:lnTo>
                  <a:pt x="1535510" y="1001345"/>
                </a:lnTo>
                <a:lnTo>
                  <a:pt x="1538288" y="1010481"/>
                </a:lnTo>
                <a:lnTo>
                  <a:pt x="1539875" y="1020411"/>
                </a:lnTo>
                <a:lnTo>
                  <a:pt x="1540272" y="1025574"/>
                </a:lnTo>
                <a:lnTo>
                  <a:pt x="1540272" y="1030738"/>
                </a:lnTo>
                <a:lnTo>
                  <a:pt x="1540272" y="1035901"/>
                </a:lnTo>
                <a:lnTo>
                  <a:pt x="1539875" y="1041462"/>
                </a:lnTo>
                <a:lnTo>
                  <a:pt x="1539478" y="1047023"/>
                </a:lnTo>
                <a:lnTo>
                  <a:pt x="1538685" y="1052981"/>
                </a:lnTo>
                <a:lnTo>
                  <a:pt x="1537494" y="1058145"/>
                </a:lnTo>
                <a:lnTo>
                  <a:pt x="1535510" y="1064103"/>
                </a:lnTo>
                <a:lnTo>
                  <a:pt x="1533525" y="1070061"/>
                </a:lnTo>
                <a:lnTo>
                  <a:pt x="1531144" y="1076416"/>
                </a:lnTo>
                <a:lnTo>
                  <a:pt x="1527969" y="1082374"/>
                </a:lnTo>
                <a:lnTo>
                  <a:pt x="1525191" y="1088729"/>
                </a:lnTo>
                <a:lnTo>
                  <a:pt x="1521222" y="1094687"/>
                </a:lnTo>
                <a:lnTo>
                  <a:pt x="1517253" y="1101042"/>
                </a:lnTo>
                <a:lnTo>
                  <a:pt x="1512491" y="1107398"/>
                </a:lnTo>
                <a:lnTo>
                  <a:pt x="1507331" y="1113753"/>
                </a:lnTo>
                <a:lnTo>
                  <a:pt x="1501775" y="1120108"/>
                </a:lnTo>
                <a:lnTo>
                  <a:pt x="1495822" y="1126066"/>
                </a:lnTo>
                <a:lnTo>
                  <a:pt x="1485900" y="1135599"/>
                </a:lnTo>
                <a:lnTo>
                  <a:pt x="1479550" y="1141160"/>
                </a:lnTo>
                <a:lnTo>
                  <a:pt x="1472010" y="1147118"/>
                </a:lnTo>
                <a:lnTo>
                  <a:pt x="1463675" y="1152679"/>
                </a:lnTo>
                <a:lnTo>
                  <a:pt x="1453753" y="1158239"/>
                </a:lnTo>
                <a:lnTo>
                  <a:pt x="1448991" y="1161020"/>
                </a:lnTo>
                <a:lnTo>
                  <a:pt x="1443435" y="1163403"/>
                </a:lnTo>
                <a:lnTo>
                  <a:pt x="1437878" y="1165389"/>
                </a:lnTo>
                <a:lnTo>
                  <a:pt x="1432322" y="1166978"/>
                </a:lnTo>
                <a:lnTo>
                  <a:pt x="1432719" y="1172539"/>
                </a:lnTo>
                <a:lnTo>
                  <a:pt x="1432719" y="1178497"/>
                </a:lnTo>
                <a:lnTo>
                  <a:pt x="1432719" y="1184852"/>
                </a:lnTo>
                <a:lnTo>
                  <a:pt x="1432322" y="1190810"/>
                </a:lnTo>
                <a:lnTo>
                  <a:pt x="1431131" y="1197165"/>
                </a:lnTo>
                <a:lnTo>
                  <a:pt x="1429941" y="1203520"/>
                </a:lnTo>
                <a:lnTo>
                  <a:pt x="1427956" y="1210273"/>
                </a:lnTo>
                <a:lnTo>
                  <a:pt x="1425575" y="1217025"/>
                </a:lnTo>
                <a:lnTo>
                  <a:pt x="1422797" y="1223778"/>
                </a:lnTo>
                <a:lnTo>
                  <a:pt x="1419225" y="1230530"/>
                </a:lnTo>
                <a:lnTo>
                  <a:pt x="1415653" y="1237283"/>
                </a:lnTo>
                <a:lnTo>
                  <a:pt x="1410891" y="1244432"/>
                </a:lnTo>
                <a:lnTo>
                  <a:pt x="1405731" y="1251185"/>
                </a:lnTo>
                <a:lnTo>
                  <a:pt x="1399778" y="1258334"/>
                </a:lnTo>
                <a:lnTo>
                  <a:pt x="1393428" y="1265484"/>
                </a:lnTo>
                <a:lnTo>
                  <a:pt x="1386285" y="1272633"/>
                </a:lnTo>
                <a:lnTo>
                  <a:pt x="1379935" y="1278194"/>
                </a:lnTo>
                <a:lnTo>
                  <a:pt x="1374378" y="1283755"/>
                </a:lnTo>
                <a:lnTo>
                  <a:pt x="1368028" y="1288124"/>
                </a:lnTo>
                <a:lnTo>
                  <a:pt x="1362075" y="1292891"/>
                </a:lnTo>
                <a:lnTo>
                  <a:pt x="1356519" y="1296863"/>
                </a:lnTo>
                <a:lnTo>
                  <a:pt x="1350566" y="1300040"/>
                </a:lnTo>
                <a:lnTo>
                  <a:pt x="1345010" y="1303615"/>
                </a:lnTo>
                <a:lnTo>
                  <a:pt x="1339453" y="1305998"/>
                </a:lnTo>
                <a:lnTo>
                  <a:pt x="1334294" y="1308382"/>
                </a:lnTo>
                <a:lnTo>
                  <a:pt x="1328738" y="1310765"/>
                </a:lnTo>
                <a:lnTo>
                  <a:pt x="1323181" y="1312354"/>
                </a:lnTo>
                <a:lnTo>
                  <a:pt x="1318022" y="1313545"/>
                </a:lnTo>
                <a:lnTo>
                  <a:pt x="1312863" y="1314737"/>
                </a:lnTo>
                <a:lnTo>
                  <a:pt x="1307703" y="1315134"/>
                </a:lnTo>
                <a:lnTo>
                  <a:pt x="1302544" y="1315531"/>
                </a:lnTo>
                <a:lnTo>
                  <a:pt x="1297781" y="1315928"/>
                </a:lnTo>
                <a:lnTo>
                  <a:pt x="1293019" y="1315531"/>
                </a:lnTo>
                <a:lnTo>
                  <a:pt x="1288256" y="1315134"/>
                </a:lnTo>
                <a:lnTo>
                  <a:pt x="1279128" y="1313545"/>
                </a:lnTo>
                <a:lnTo>
                  <a:pt x="1276747" y="1322284"/>
                </a:lnTo>
                <a:lnTo>
                  <a:pt x="1273969" y="1331022"/>
                </a:lnTo>
                <a:lnTo>
                  <a:pt x="1270000" y="1339760"/>
                </a:lnTo>
                <a:lnTo>
                  <a:pt x="1265635" y="1348499"/>
                </a:lnTo>
                <a:lnTo>
                  <a:pt x="1260078" y="1358032"/>
                </a:lnTo>
                <a:lnTo>
                  <a:pt x="1253331" y="1366770"/>
                </a:lnTo>
                <a:lnTo>
                  <a:pt x="1245394" y="1375906"/>
                </a:lnTo>
                <a:lnTo>
                  <a:pt x="1236266" y="1385439"/>
                </a:lnTo>
                <a:lnTo>
                  <a:pt x="1230313" y="1391397"/>
                </a:lnTo>
                <a:lnTo>
                  <a:pt x="1224756" y="1396163"/>
                </a:lnTo>
                <a:lnTo>
                  <a:pt x="1219200" y="1401327"/>
                </a:lnTo>
                <a:lnTo>
                  <a:pt x="1213247" y="1405696"/>
                </a:lnTo>
                <a:lnTo>
                  <a:pt x="1207691" y="1409271"/>
                </a:lnTo>
                <a:lnTo>
                  <a:pt x="1202135" y="1413243"/>
                </a:lnTo>
                <a:lnTo>
                  <a:pt x="1196578" y="1416023"/>
                </a:lnTo>
                <a:lnTo>
                  <a:pt x="1191419" y="1419201"/>
                </a:lnTo>
                <a:lnTo>
                  <a:pt x="1185863" y="1421584"/>
                </a:lnTo>
                <a:lnTo>
                  <a:pt x="1180703" y="1423173"/>
                </a:lnTo>
                <a:lnTo>
                  <a:pt x="1175544" y="1425159"/>
                </a:lnTo>
                <a:lnTo>
                  <a:pt x="1170781" y="1426748"/>
                </a:lnTo>
                <a:lnTo>
                  <a:pt x="1165622" y="1427542"/>
                </a:lnTo>
                <a:lnTo>
                  <a:pt x="1160463" y="1428336"/>
                </a:lnTo>
                <a:lnTo>
                  <a:pt x="1155700" y="1428734"/>
                </a:lnTo>
                <a:lnTo>
                  <a:pt x="1150938" y="1428734"/>
                </a:lnTo>
                <a:lnTo>
                  <a:pt x="1144588" y="1428734"/>
                </a:lnTo>
                <a:lnTo>
                  <a:pt x="1137841" y="1427939"/>
                </a:lnTo>
                <a:lnTo>
                  <a:pt x="1131491" y="1426748"/>
                </a:lnTo>
                <a:lnTo>
                  <a:pt x="1125538" y="1425159"/>
                </a:lnTo>
                <a:lnTo>
                  <a:pt x="1119188" y="1422776"/>
                </a:lnTo>
                <a:lnTo>
                  <a:pt x="1113235" y="1420392"/>
                </a:lnTo>
                <a:lnTo>
                  <a:pt x="1107281" y="1417215"/>
                </a:lnTo>
                <a:lnTo>
                  <a:pt x="1101725" y="1414037"/>
                </a:lnTo>
                <a:lnTo>
                  <a:pt x="1096566" y="1410462"/>
                </a:lnTo>
                <a:lnTo>
                  <a:pt x="1090613" y="1406888"/>
                </a:lnTo>
                <a:lnTo>
                  <a:pt x="1079897" y="1398943"/>
                </a:lnTo>
                <a:lnTo>
                  <a:pt x="1069975" y="1390205"/>
                </a:lnTo>
                <a:lnTo>
                  <a:pt x="1059656" y="1381069"/>
                </a:lnTo>
                <a:lnTo>
                  <a:pt x="1056878" y="1385836"/>
                </a:lnTo>
                <a:lnTo>
                  <a:pt x="1053703" y="1390205"/>
                </a:lnTo>
                <a:lnTo>
                  <a:pt x="1050131" y="1394971"/>
                </a:lnTo>
                <a:lnTo>
                  <a:pt x="1046163" y="1399738"/>
                </a:lnTo>
                <a:lnTo>
                  <a:pt x="1042194" y="1404107"/>
                </a:lnTo>
                <a:lnTo>
                  <a:pt x="1037431" y="1408874"/>
                </a:lnTo>
                <a:lnTo>
                  <a:pt x="1032669" y="1413640"/>
                </a:lnTo>
                <a:lnTo>
                  <a:pt x="1027113" y="1417612"/>
                </a:lnTo>
                <a:lnTo>
                  <a:pt x="1016794" y="1425953"/>
                </a:lnTo>
                <a:lnTo>
                  <a:pt x="1006475" y="1432706"/>
                </a:lnTo>
                <a:lnTo>
                  <a:pt x="996553" y="1437869"/>
                </a:lnTo>
                <a:lnTo>
                  <a:pt x="986631" y="1442238"/>
                </a:lnTo>
                <a:lnTo>
                  <a:pt x="977503" y="1445813"/>
                </a:lnTo>
                <a:lnTo>
                  <a:pt x="968772" y="1447799"/>
                </a:lnTo>
                <a:lnTo>
                  <a:pt x="959644" y="1448991"/>
                </a:lnTo>
                <a:lnTo>
                  <a:pt x="950913" y="1449388"/>
                </a:lnTo>
                <a:lnTo>
                  <a:pt x="944166" y="1449388"/>
                </a:lnTo>
                <a:lnTo>
                  <a:pt x="937419" y="1448594"/>
                </a:lnTo>
                <a:lnTo>
                  <a:pt x="930672" y="1447402"/>
                </a:lnTo>
                <a:lnTo>
                  <a:pt x="923925" y="1445416"/>
                </a:lnTo>
                <a:lnTo>
                  <a:pt x="917575" y="1443033"/>
                </a:lnTo>
                <a:lnTo>
                  <a:pt x="911225" y="1440650"/>
                </a:lnTo>
                <a:lnTo>
                  <a:pt x="905272" y="1437472"/>
                </a:lnTo>
                <a:lnTo>
                  <a:pt x="898922" y="1434294"/>
                </a:lnTo>
                <a:lnTo>
                  <a:pt x="893366" y="1430720"/>
                </a:lnTo>
                <a:lnTo>
                  <a:pt x="887810" y="1427145"/>
                </a:lnTo>
                <a:lnTo>
                  <a:pt x="876300" y="1419201"/>
                </a:lnTo>
                <a:lnTo>
                  <a:pt x="865188" y="1410462"/>
                </a:lnTo>
                <a:lnTo>
                  <a:pt x="854472" y="1402121"/>
                </a:lnTo>
                <a:lnTo>
                  <a:pt x="837803" y="1388616"/>
                </a:lnTo>
                <a:lnTo>
                  <a:pt x="835422" y="1386630"/>
                </a:lnTo>
                <a:lnTo>
                  <a:pt x="681435" y="1264689"/>
                </a:lnTo>
                <a:lnTo>
                  <a:pt x="673497" y="1270647"/>
                </a:lnTo>
                <a:lnTo>
                  <a:pt x="665560" y="1275414"/>
                </a:lnTo>
                <a:lnTo>
                  <a:pt x="649685" y="1285741"/>
                </a:lnTo>
                <a:lnTo>
                  <a:pt x="633016" y="1294480"/>
                </a:lnTo>
                <a:lnTo>
                  <a:pt x="617538" y="1302026"/>
                </a:lnTo>
                <a:lnTo>
                  <a:pt x="602456" y="1308382"/>
                </a:lnTo>
                <a:lnTo>
                  <a:pt x="588963" y="1313148"/>
                </a:lnTo>
                <a:lnTo>
                  <a:pt x="576660" y="1317120"/>
                </a:lnTo>
                <a:lnTo>
                  <a:pt x="571103" y="1318312"/>
                </a:lnTo>
                <a:lnTo>
                  <a:pt x="565944" y="1319106"/>
                </a:lnTo>
                <a:lnTo>
                  <a:pt x="561975" y="1319503"/>
                </a:lnTo>
                <a:lnTo>
                  <a:pt x="557610" y="1319503"/>
                </a:lnTo>
                <a:lnTo>
                  <a:pt x="553641" y="1319106"/>
                </a:lnTo>
                <a:lnTo>
                  <a:pt x="550069" y="1318312"/>
                </a:lnTo>
                <a:lnTo>
                  <a:pt x="546497" y="1317517"/>
                </a:lnTo>
                <a:lnTo>
                  <a:pt x="543719" y="1315531"/>
                </a:lnTo>
                <a:lnTo>
                  <a:pt x="540941" y="1313942"/>
                </a:lnTo>
                <a:lnTo>
                  <a:pt x="538163" y="1312354"/>
                </a:lnTo>
                <a:lnTo>
                  <a:pt x="535781" y="1309970"/>
                </a:lnTo>
                <a:lnTo>
                  <a:pt x="533003" y="1307587"/>
                </a:lnTo>
                <a:lnTo>
                  <a:pt x="529431" y="1302026"/>
                </a:lnTo>
                <a:lnTo>
                  <a:pt x="525860" y="1296466"/>
                </a:lnTo>
                <a:lnTo>
                  <a:pt x="523478" y="1290507"/>
                </a:lnTo>
                <a:lnTo>
                  <a:pt x="521891" y="1284152"/>
                </a:lnTo>
                <a:lnTo>
                  <a:pt x="519906" y="1278194"/>
                </a:lnTo>
                <a:lnTo>
                  <a:pt x="518716" y="1272236"/>
                </a:lnTo>
                <a:lnTo>
                  <a:pt x="518319" y="1267073"/>
                </a:lnTo>
                <a:lnTo>
                  <a:pt x="517525" y="1259526"/>
                </a:lnTo>
                <a:lnTo>
                  <a:pt x="517525" y="1256745"/>
                </a:lnTo>
                <a:lnTo>
                  <a:pt x="517525" y="1255554"/>
                </a:lnTo>
                <a:lnTo>
                  <a:pt x="516731" y="1252376"/>
                </a:lnTo>
                <a:lnTo>
                  <a:pt x="515541" y="1248007"/>
                </a:lnTo>
                <a:lnTo>
                  <a:pt x="514350" y="1245624"/>
                </a:lnTo>
                <a:lnTo>
                  <a:pt x="512366" y="1243638"/>
                </a:lnTo>
                <a:lnTo>
                  <a:pt x="509985" y="1240857"/>
                </a:lnTo>
                <a:lnTo>
                  <a:pt x="507603" y="1239269"/>
                </a:lnTo>
                <a:lnTo>
                  <a:pt x="504031" y="1237283"/>
                </a:lnTo>
                <a:lnTo>
                  <a:pt x="499666" y="1236091"/>
                </a:lnTo>
                <a:lnTo>
                  <a:pt x="495300" y="1235296"/>
                </a:lnTo>
                <a:lnTo>
                  <a:pt x="489744" y="1234502"/>
                </a:lnTo>
                <a:lnTo>
                  <a:pt x="483394" y="1234502"/>
                </a:lnTo>
                <a:lnTo>
                  <a:pt x="475853" y="1235694"/>
                </a:lnTo>
                <a:lnTo>
                  <a:pt x="471884" y="1236091"/>
                </a:lnTo>
                <a:lnTo>
                  <a:pt x="467915" y="1235694"/>
                </a:lnTo>
                <a:lnTo>
                  <a:pt x="463947" y="1234105"/>
                </a:lnTo>
                <a:lnTo>
                  <a:pt x="459978" y="1232119"/>
                </a:lnTo>
                <a:lnTo>
                  <a:pt x="455612" y="1229736"/>
                </a:lnTo>
                <a:lnTo>
                  <a:pt x="451247" y="1226558"/>
                </a:lnTo>
                <a:lnTo>
                  <a:pt x="447278" y="1222983"/>
                </a:lnTo>
                <a:lnTo>
                  <a:pt x="442912" y="1219011"/>
                </a:lnTo>
                <a:lnTo>
                  <a:pt x="439340" y="1214245"/>
                </a:lnTo>
                <a:lnTo>
                  <a:pt x="434975" y="1209876"/>
                </a:lnTo>
                <a:lnTo>
                  <a:pt x="427037" y="1199151"/>
                </a:lnTo>
                <a:lnTo>
                  <a:pt x="419100" y="1187235"/>
                </a:lnTo>
                <a:lnTo>
                  <a:pt x="411559" y="1175716"/>
                </a:lnTo>
                <a:lnTo>
                  <a:pt x="404415" y="1163800"/>
                </a:lnTo>
                <a:lnTo>
                  <a:pt x="398065" y="1151884"/>
                </a:lnTo>
                <a:lnTo>
                  <a:pt x="388144" y="1130833"/>
                </a:lnTo>
                <a:lnTo>
                  <a:pt x="381000" y="1116136"/>
                </a:lnTo>
                <a:lnTo>
                  <a:pt x="379015" y="1110575"/>
                </a:lnTo>
                <a:lnTo>
                  <a:pt x="379015" y="1108589"/>
                </a:lnTo>
                <a:lnTo>
                  <a:pt x="379015" y="1102631"/>
                </a:lnTo>
                <a:lnTo>
                  <a:pt x="379015" y="1099056"/>
                </a:lnTo>
                <a:lnTo>
                  <a:pt x="378619" y="1094687"/>
                </a:lnTo>
                <a:lnTo>
                  <a:pt x="377428" y="1089921"/>
                </a:lnTo>
                <a:lnTo>
                  <a:pt x="375840" y="1085154"/>
                </a:lnTo>
                <a:lnTo>
                  <a:pt x="374253" y="1080388"/>
                </a:lnTo>
                <a:lnTo>
                  <a:pt x="371872" y="1075622"/>
                </a:lnTo>
                <a:lnTo>
                  <a:pt x="368300" y="1070855"/>
                </a:lnTo>
                <a:lnTo>
                  <a:pt x="363934" y="1066883"/>
                </a:lnTo>
                <a:lnTo>
                  <a:pt x="361553" y="1064500"/>
                </a:lnTo>
                <a:lnTo>
                  <a:pt x="359172" y="1062514"/>
                </a:lnTo>
                <a:lnTo>
                  <a:pt x="355997" y="1060925"/>
                </a:lnTo>
                <a:lnTo>
                  <a:pt x="352822" y="1059336"/>
                </a:lnTo>
                <a:lnTo>
                  <a:pt x="349250" y="1057747"/>
                </a:lnTo>
                <a:lnTo>
                  <a:pt x="345678" y="1056556"/>
                </a:lnTo>
                <a:lnTo>
                  <a:pt x="341312" y="1055761"/>
                </a:lnTo>
                <a:lnTo>
                  <a:pt x="336947" y="1054967"/>
                </a:lnTo>
                <a:lnTo>
                  <a:pt x="332581" y="1054173"/>
                </a:lnTo>
                <a:lnTo>
                  <a:pt x="328215" y="1052981"/>
                </a:lnTo>
                <a:lnTo>
                  <a:pt x="323453" y="1050598"/>
                </a:lnTo>
                <a:lnTo>
                  <a:pt x="319484" y="1048612"/>
                </a:lnTo>
                <a:lnTo>
                  <a:pt x="315119" y="1046229"/>
                </a:lnTo>
                <a:lnTo>
                  <a:pt x="311150" y="1043051"/>
                </a:lnTo>
                <a:lnTo>
                  <a:pt x="307181" y="1039476"/>
                </a:lnTo>
                <a:lnTo>
                  <a:pt x="303212" y="1035504"/>
                </a:lnTo>
                <a:lnTo>
                  <a:pt x="299640" y="1031532"/>
                </a:lnTo>
                <a:lnTo>
                  <a:pt x="295672" y="1027163"/>
                </a:lnTo>
                <a:lnTo>
                  <a:pt x="288528" y="1017233"/>
                </a:lnTo>
                <a:lnTo>
                  <a:pt x="281781" y="1006906"/>
                </a:lnTo>
                <a:lnTo>
                  <a:pt x="275431" y="994990"/>
                </a:lnTo>
                <a:lnTo>
                  <a:pt x="269081" y="982676"/>
                </a:lnTo>
                <a:lnTo>
                  <a:pt x="263922" y="969569"/>
                </a:lnTo>
                <a:lnTo>
                  <a:pt x="258762" y="956064"/>
                </a:lnTo>
                <a:lnTo>
                  <a:pt x="254000" y="942559"/>
                </a:lnTo>
                <a:lnTo>
                  <a:pt x="250031" y="928657"/>
                </a:lnTo>
                <a:lnTo>
                  <a:pt x="246062" y="914755"/>
                </a:lnTo>
                <a:lnTo>
                  <a:pt x="242887" y="901250"/>
                </a:lnTo>
                <a:lnTo>
                  <a:pt x="239712" y="888142"/>
                </a:lnTo>
                <a:lnTo>
                  <a:pt x="239315" y="884568"/>
                </a:lnTo>
                <a:lnTo>
                  <a:pt x="238919" y="880993"/>
                </a:lnTo>
                <a:lnTo>
                  <a:pt x="239315" y="877418"/>
                </a:lnTo>
                <a:lnTo>
                  <a:pt x="239712" y="873843"/>
                </a:lnTo>
                <a:lnTo>
                  <a:pt x="240109" y="870268"/>
                </a:lnTo>
                <a:lnTo>
                  <a:pt x="240903" y="866296"/>
                </a:lnTo>
                <a:lnTo>
                  <a:pt x="244078" y="859147"/>
                </a:lnTo>
                <a:lnTo>
                  <a:pt x="247253" y="851600"/>
                </a:lnTo>
                <a:lnTo>
                  <a:pt x="252015" y="844053"/>
                </a:lnTo>
                <a:lnTo>
                  <a:pt x="257572" y="836506"/>
                </a:lnTo>
                <a:lnTo>
                  <a:pt x="263525" y="828959"/>
                </a:lnTo>
                <a:lnTo>
                  <a:pt x="270272" y="821015"/>
                </a:lnTo>
                <a:lnTo>
                  <a:pt x="277415" y="813469"/>
                </a:lnTo>
                <a:lnTo>
                  <a:pt x="284956" y="806319"/>
                </a:lnTo>
                <a:lnTo>
                  <a:pt x="292894" y="799169"/>
                </a:lnTo>
                <a:lnTo>
                  <a:pt x="301228" y="792020"/>
                </a:lnTo>
                <a:lnTo>
                  <a:pt x="309562" y="784870"/>
                </a:lnTo>
                <a:lnTo>
                  <a:pt x="327422" y="771762"/>
                </a:lnTo>
                <a:lnTo>
                  <a:pt x="271065" y="641480"/>
                </a:lnTo>
                <a:lnTo>
                  <a:pt x="259953" y="660546"/>
                </a:lnTo>
                <a:lnTo>
                  <a:pt x="252015" y="674448"/>
                </a:lnTo>
                <a:lnTo>
                  <a:pt x="245665" y="687159"/>
                </a:lnTo>
                <a:lnTo>
                  <a:pt x="243681" y="690733"/>
                </a:lnTo>
                <a:lnTo>
                  <a:pt x="240903" y="694308"/>
                </a:lnTo>
                <a:lnTo>
                  <a:pt x="238125" y="697486"/>
                </a:lnTo>
                <a:lnTo>
                  <a:pt x="234950" y="700266"/>
                </a:lnTo>
                <a:lnTo>
                  <a:pt x="231378" y="702649"/>
                </a:lnTo>
                <a:lnTo>
                  <a:pt x="227409" y="704635"/>
                </a:lnTo>
                <a:lnTo>
                  <a:pt x="223837" y="705827"/>
                </a:lnTo>
                <a:lnTo>
                  <a:pt x="219472" y="707019"/>
                </a:lnTo>
                <a:lnTo>
                  <a:pt x="213519" y="707416"/>
                </a:lnTo>
                <a:lnTo>
                  <a:pt x="209947" y="707416"/>
                </a:lnTo>
                <a:lnTo>
                  <a:pt x="206375" y="707019"/>
                </a:lnTo>
                <a:lnTo>
                  <a:pt x="203200" y="705827"/>
                </a:lnTo>
                <a:lnTo>
                  <a:pt x="199628" y="704635"/>
                </a:lnTo>
                <a:lnTo>
                  <a:pt x="196850" y="703047"/>
                </a:lnTo>
                <a:lnTo>
                  <a:pt x="193675" y="701458"/>
                </a:lnTo>
                <a:lnTo>
                  <a:pt x="190897" y="699075"/>
                </a:lnTo>
                <a:lnTo>
                  <a:pt x="188119" y="696691"/>
                </a:lnTo>
                <a:lnTo>
                  <a:pt x="9922" y="515568"/>
                </a:lnTo>
                <a:lnTo>
                  <a:pt x="7937" y="513184"/>
                </a:lnTo>
                <a:lnTo>
                  <a:pt x="5953" y="510801"/>
                </a:lnTo>
                <a:lnTo>
                  <a:pt x="3969" y="508021"/>
                </a:lnTo>
                <a:lnTo>
                  <a:pt x="2778" y="505240"/>
                </a:lnTo>
                <a:lnTo>
                  <a:pt x="1587" y="502063"/>
                </a:lnTo>
                <a:lnTo>
                  <a:pt x="794" y="499282"/>
                </a:lnTo>
                <a:lnTo>
                  <a:pt x="397" y="496105"/>
                </a:lnTo>
                <a:lnTo>
                  <a:pt x="0" y="493324"/>
                </a:lnTo>
                <a:lnTo>
                  <a:pt x="0" y="490147"/>
                </a:lnTo>
                <a:lnTo>
                  <a:pt x="0" y="486969"/>
                </a:lnTo>
                <a:lnTo>
                  <a:pt x="397" y="484189"/>
                </a:lnTo>
                <a:lnTo>
                  <a:pt x="1190" y="481011"/>
                </a:lnTo>
                <a:lnTo>
                  <a:pt x="1984" y="477833"/>
                </a:lnTo>
                <a:lnTo>
                  <a:pt x="3175" y="475053"/>
                </a:lnTo>
                <a:lnTo>
                  <a:pt x="4762" y="472273"/>
                </a:lnTo>
                <a:lnTo>
                  <a:pt x="7144" y="469889"/>
                </a:lnTo>
                <a:lnTo>
                  <a:pt x="12700" y="461548"/>
                </a:lnTo>
                <a:lnTo>
                  <a:pt x="26987" y="444071"/>
                </a:lnTo>
                <a:lnTo>
                  <a:pt x="48419" y="417062"/>
                </a:lnTo>
                <a:lnTo>
                  <a:pt x="76597" y="382902"/>
                </a:lnTo>
                <a:lnTo>
                  <a:pt x="92869" y="363439"/>
                </a:lnTo>
                <a:lnTo>
                  <a:pt x="111125" y="342785"/>
                </a:lnTo>
                <a:lnTo>
                  <a:pt x="130572" y="320939"/>
                </a:lnTo>
                <a:lnTo>
                  <a:pt x="151209" y="297901"/>
                </a:lnTo>
                <a:lnTo>
                  <a:pt x="173037" y="274069"/>
                </a:lnTo>
                <a:lnTo>
                  <a:pt x="196453" y="249840"/>
                </a:lnTo>
                <a:lnTo>
                  <a:pt x="220265" y="224816"/>
                </a:lnTo>
                <a:lnTo>
                  <a:pt x="245269" y="200190"/>
                </a:lnTo>
                <a:lnTo>
                  <a:pt x="258365" y="187479"/>
                </a:lnTo>
                <a:lnTo>
                  <a:pt x="271462" y="175166"/>
                </a:lnTo>
                <a:lnTo>
                  <a:pt x="284162" y="163647"/>
                </a:lnTo>
                <a:lnTo>
                  <a:pt x="297259" y="152525"/>
                </a:lnTo>
                <a:lnTo>
                  <a:pt x="321865" y="131474"/>
                </a:lnTo>
                <a:lnTo>
                  <a:pt x="346472" y="112011"/>
                </a:lnTo>
                <a:lnTo>
                  <a:pt x="369887" y="94137"/>
                </a:lnTo>
                <a:lnTo>
                  <a:pt x="392906" y="78646"/>
                </a:lnTo>
                <a:lnTo>
                  <a:pt x="413940" y="64347"/>
                </a:lnTo>
                <a:lnTo>
                  <a:pt x="434181" y="51239"/>
                </a:lnTo>
                <a:lnTo>
                  <a:pt x="452040" y="40117"/>
                </a:lnTo>
                <a:lnTo>
                  <a:pt x="469106" y="30584"/>
                </a:lnTo>
                <a:lnTo>
                  <a:pt x="483791" y="22640"/>
                </a:lnTo>
                <a:lnTo>
                  <a:pt x="496491" y="15888"/>
                </a:lnTo>
                <a:lnTo>
                  <a:pt x="514747" y="6752"/>
                </a:lnTo>
                <a:lnTo>
                  <a:pt x="522685" y="3178"/>
                </a:lnTo>
                <a:lnTo>
                  <a:pt x="527447" y="1192"/>
                </a:lnTo>
                <a:lnTo>
                  <a:pt x="532606" y="397"/>
                </a:lnTo>
                <a:lnTo>
                  <a:pt x="5377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64" name="矩形 27"/>
          <p:cNvSpPr>
            <a:spLocks noChangeArrowheads="1"/>
          </p:cNvSpPr>
          <p:nvPr/>
        </p:nvSpPr>
        <p:spPr bwMode="auto">
          <a:xfrm>
            <a:off x="9285288" y="2970213"/>
            <a:ext cx="1538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65" name="矩形 117"/>
          <p:cNvSpPr>
            <a:spLocks noChangeArrowheads="1"/>
          </p:cNvSpPr>
          <p:nvPr/>
        </p:nvSpPr>
        <p:spPr bwMode="auto">
          <a:xfrm>
            <a:off x="1825625" y="4367213"/>
            <a:ext cx="2030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66" name="矩形 124"/>
          <p:cNvSpPr>
            <a:spLocks noChangeArrowheads="1"/>
          </p:cNvSpPr>
          <p:nvPr/>
        </p:nvSpPr>
        <p:spPr bwMode="auto">
          <a:xfrm>
            <a:off x="1825625" y="4879975"/>
            <a:ext cx="85439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</p:txBody>
      </p:sp>
      <p:cxnSp>
        <p:nvCxnSpPr>
          <p:cNvPr id="67" name="直接连接符 66"/>
          <p:cNvCxnSpPr/>
          <p:nvPr/>
        </p:nvCxnSpPr>
        <p:spPr>
          <a:xfrm>
            <a:off x="1920875" y="4829175"/>
            <a:ext cx="18510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7" grpId="0" animBg="1"/>
      <p:bldP spid="58" grpId="0"/>
      <p:bldP spid="60" grpId="0" animBg="1"/>
      <p:bldP spid="61" grpId="0"/>
      <p:bldP spid="63" grpId="0" animBg="1"/>
      <p:bldP spid="64" grpId="0"/>
      <p:bldP spid="65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4F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3626665" y="923608"/>
            <a:ext cx="8565335" cy="4937760"/>
            <a:chOff x="3626665" y="923608"/>
            <a:chExt cx="8565335" cy="493776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5" name="矩形 14"/>
            <p:cNvSpPr/>
            <p:nvPr/>
          </p:nvSpPr>
          <p:spPr>
            <a:xfrm>
              <a:off x="4724400" y="923608"/>
              <a:ext cx="7467600" cy="4937760"/>
            </a:xfrm>
            <a:prstGeom prst="rect">
              <a:avLst/>
            </a:prstGeom>
            <a:solidFill>
              <a:srgbClr val="C0CA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15"/>
            <p:cNvSpPr/>
            <p:nvPr/>
          </p:nvSpPr>
          <p:spPr>
            <a:xfrm rot="16200000">
              <a:off x="3586693" y="4240607"/>
              <a:ext cx="1203960" cy="1124015"/>
            </a:xfrm>
            <a:prstGeom prst="triangle">
              <a:avLst/>
            </a:prstGeom>
            <a:solidFill>
              <a:srgbClr val="C0CA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709101" y="923608"/>
            <a:ext cx="14228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目</a:t>
            </a:r>
            <a:endParaRPr lang="en-US" altLang="zh-CN" sz="96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9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录</a:t>
            </a:r>
          </a:p>
        </p:txBody>
      </p:sp>
      <p:sp>
        <p:nvSpPr>
          <p:cNvPr id="6" name="MH_Others_1"/>
          <p:cNvSpPr txBox="1"/>
          <p:nvPr>
            <p:custDataLst>
              <p:tags r:id="rId1"/>
            </p:custDataLst>
          </p:nvPr>
        </p:nvSpPr>
        <p:spPr>
          <a:xfrm rot="5400000">
            <a:off x="588095" y="1861250"/>
            <a:ext cx="1925311" cy="52322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dist">
              <a:defRPr/>
            </a:pPr>
            <a:r>
              <a:rPr lang="en-US" altLang="zh-CN" sz="3200" spc="400">
                <a:solidFill>
                  <a:srgbClr val="C0CA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3200" spc="400">
              <a:solidFill>
                <a:srgbClr val="C0CA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MH_Number_1"/>
          <p:cNvSpPr/>
          <p:nvPr>
            <p:custDataLst>
              <p:tags r:id="rId2"/>
            </p:custDataLst>
          </p:nvPr>
        </p:nvSpPr>
        <p:spPr>
          <a:xfrm>
            <a:off x="5779055" y="1828651"/>
            <a:ext cx="498951" cy="498614"/>
          </a:xfrm>
          <a:prstGeom prst="rect">
            <a:avLst/>
          </a:prstGeom>
          <a:noFill/>
          <a:ln>
            <a:solidFill>
              <a:srgbClr val="3E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01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MH_Entry_1"/>
          <p:cNvSpPr/>
          <p:nvPr>
            <p:custDataLst>
              <p:tags r:id="rId3"/>
            </p:custDataLst>
          </p:nvPr>
        </p:nvSpPr>
        <p:spPr>
          <a:xfrm>
            <a:off x="6233839" y="1828651"/>
            <a:ext cx="3311053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年终工作总结回顾</a:t>
            </a:r>
          </a:p>
        </p:txBody>
      </p:sp>
      <p:sp>
        <p:nvSpPr>
          <p:cNvPr id="9" name="MH_Entry_2"/>
          <p:cNvSpPr/>
          <p:nvPr>
            <p:custDataLst>
              <p:tags r:id="rId4"/>
            </p:custDataLst>
          </p:nvPr>
        </p:nvSpPr>
        <p:spPr>
          <a:xfrm>
            <a:off x="6233839" y="2690910"/>
            <a:ext cx="3311053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年度市场状态分析</a:t>
            </a:r>
          </a:p>
        </p:txBody>
      </p:sp>
      <p:sp>
        <p:nvSpPr>
          <p:cNvPr id="10" name="MH_Number_2"/>
          <p:cNvSpPr/>
          <p:nvPr>
            <p:custDataLst>
              <p:tags r:id="rId5"/>
            </p:custDataLst>
          </p:nvPr>
        </p:nvSpPr>
        <p:spPr>
          <a:xfrm>
            <a:off x="5779055" y="2690910"/>
            <a:ext cx="498951" cy="498614"/>
          </a:xfrm>
          <a:prstGeom prst="rect">
            <a:avLst/>
          </a:prstGeom>
          <a:noFill/>
          <a:ln>
            <a:solidFill>
              <a:srgbClr val="3E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02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MH_Number_1"/>
          <p:cNvSpPr/>
          <p:nvPr>
            <p:custDataLst>
              <p:tags r:id="rId6"/>
            </p:custDataLst>
          </p:nvPr>
        </p:nvSpPr>
        <p:spPr>
          <a:xfrm>
            <a:off x="5779055" y="3589451"/>
            <a:ext cx="498951" cy="498614"/>
          </a:xfrm>
          <a:prstGeom prst="rect">
            <a:avLst/>
          </a:prstGeom>
          <a:noFill/>
          <a:ln>
            <a:solidFill>
              <a:srgbClr val="3E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03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MH_Entry_1"/>
          <p:cNvSpPr/>
          <p:nvPr>
            <p:custDataLst>
              <p:tags r:id="rId7"/>
            </p:custDataLst>
          </p:nvPr>
        </p:nvSpPr>
        <p:spPr>
          <a:xfrm>
            <a:off x="6233839" y="3589451"/>
            <a:ext cx="3311053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业绩营收对比报告</a:t>
            </a:r>
          </a:p>
        </p:txBody>
      </p:sp>
      <p:sp>
        <p:nvSpPr>
          <p:cNvPr id="13" name="MH_Entry_2"/>
          <p:cNvSpPr/>
          <p:nvPr>
            <p:custDataLst>
              <p:tags r:id="rId8"/>
            </p:custDataLst>
          </p:nvPr>
        </p:nvSpPr>
        <p:spPr>
          <a:xfrm>
            <a:off x="6233839" y="4553308"/>
            <a:ext cx="3311053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年底工作计划呈报</a:t>
            </a:r>
          </a:p>
        </p:txBody>
      </p:sp>
      <p:sp>
        <p:nvSpPr>
          <p:cNvPr id="14" name="MH_Number_2"/>
          <p:cNvSpPr/>
          <p:nvPr>
            <p:custDataLst>
              <p:tags r:id="rId9"/>
            </p:custDataLst>
          </p:nvPr>
        </p:nvSpPr>
        <p:spPr>
          <a:xfrm>
            <a:off x="5779055" y="4553308"/>
            <a:ext cx="498951" cy="498614"/>
          </a:xfrm>
          <a:prstGeom prst="rect">
            <a:avLst/>
          </a:prstGeom>
          <a:noFill/>
          <a:ln>
            <a:solidFill>
              <a:srgbClr val="3E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04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6446520" y="2327265"/>
            <a:ext cx="5745480" cy="0"/>
          </a:xfrm>
          <a:prstGeom prst="line">
            <a:avLst/>
          </a:prstGeom>
          <a:ln>
            <a:solidFill>
              <a:srgbClr val="3E4F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446520" y="3169829"/>
            <a:ext cx="5745480" cy="0"/>
          </a:xfrm>
          <a:prstGeom prst="line">
            <a:avLst/>
          </a:prstGeom>
          <a:ln>
            <a:solidFill>
              <a:srgbClr val="3E4F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6446520" y="4072734"/>
            <a:ext cx="5745480" cy="0"/>
          </a:xfrm>
          <a:prstGeom prst="line">
            <a:avLst/>
          </a:prstGeom>
          <a:ln>
            <a:solidFill>
              <a:srgbClr val="3E4F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6446520" y="5040336"/>
            <a:ext cx="5745480" cy="0"/>
          </a:xfrm>
          <a:prstGeom prst="line">
            <a:avLst/>
          </a:prstGeom>
          <a:ln>
            <a:solidFill>
              <a:srgbClr val="3E4F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0" y="5404595"/>
            <a:ext cx="121920" cy="1468358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 animBg="1"/>
      <p:bldP spid="11" grpId="0" animBg="1"/>
      <p:bldP spid="12" grpId="0"/>
      <p:bldP spid="13" grpId="0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7150" y="47625"/>
            <a:ext cx="12068176" cy="6762750"/>
          </a:xfrm>
          <a:prstGeom prst="rect">
            <a:avLst/>
          </a:prstGeom>
          <a:noFill/>
          <a:ln>
            <a:solidFill>
              <a:srgbClr val="3A3A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271963" y="4000500"/>
            <a:ext cx="3625850" cy="1920875"/>
            <a:chOff x="4271751" y="4000546"/>
            <a:chExt cx="3625362" cy="1921598"/>
          </a:xfrm>
        </p:grpSpPr>
        <p:grpSp>
          <p:nvGrpSpPr>
            <p:cNvPr id="8" name="组合 48"/>
            <p:cNvGrpSpPr/>
            <p:nvPr/>
          </p:nvGrpSpPr>
          <p:grpSpPr>
            <a:xfrm>
              <a:off x="4346273" y="4089924"/>
              <a:ext cx="3499454" cy="1832220"/>
              <a:chOff x="4346273" y="4089924"/>
              <a:chExt cx="3499454" cy="1832220"/>
            </a:xfrm>
          </p:grpSpPr>
          <p:sp>
            <p:nvSpPr>
              <p:cNvPr id="13" name="Freeform 5"/>
              <p:cNvSpPr/>
              <p:nvPr/>
            </p:nvSpPr>
            <p:spPr bwMode="auto">
              <a:xfrm>
                <a:off x="4348444" y="4089924"/>
                <a:ext cx="3497283" cy="1432779"/>
              </a:xfrm>
              <a:custGeom>
                <a:avLst/>
                <a:gdLst>
                  <a:gd name="T0" fmla="*/ 0 w 3222"/>
                  <a:gd name="T1" fmla="*/ 2147483646 h 1320"/>
                  <a:gd name="T2" fmla="*/ 2147483646 w 3222"/>
                  <a:gd name="T3" fmla="*/ 0 h 1320"/>
                  <a:gd name="T4" fmla="*/ 2147483646 w 3222"/>
                  <a:gd name="T5" fmla="*/ 2147483646 h 1320"/>
                  <a:gd name="T6" fmla="*/ 2147483646 w 3222"/>
                  <a:gd name="T7" fmla="*/ 2147483646 h 1320"/>
                  <a:gd name="T8" fmla="*/ 0 w 3222"/>
                  <a:gd name="T9" fmla="*/ 2147483646 h 13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22" h="1320">
                    <a:moveTo>
                      <a:pt x="0" y="588"/>
                    </a:moveTo>
                    <a:lnTo>
                      <a:pt x="1608" y="0"/>
                    </a:lnTo>
                    <a:lnTo>
                      <a:pt x="3222" y="588"/>
                    </a:lnTo>
                    <a:lnTo>
                      <a:pt x="1610" y="1320"/>
                    </a:lnTo>
                    <a:lnTo>
                      <a:pt x="0" y="588"/>
                    </a:lnTo>
                    <a:close/>
                  </a:path>
                </a:pathLst>
              </a:custGeom>
              <a:solidFill>
                <a:srgbClr val="D1D3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6"/>
              <p:cNvSpPr/>
              <p:nvPr/>
            </p:nvSpPr>
            <p:spPr bwMode="auto">
              <a:xfrm>
                <a:off x="4346273" y="4728161"/>
                <a:ext cx="1751898" cy="1193983"/>
              </a:xfrm>
              <a:custGeom>
                <a:avLst/>
                <a:gdLst>
                  <a:gd name="T0" fmla="*/ 2147483646 w 1614"/>
                  <a:gd name="T1" fmla="*/ 2147483646 h 1100"/>
                  <a:gd name="T2" fmla="*/ 2147483646 w 1614"/>
                  <a:gd name="T3" fmla="*/ 2147483646 h 1100"/>
                  <a:gd name="T4" fmla="*/ 0 w 1614"/>
                  <a:gd name="T5" fmla="*/ 2147483646 h 1100"/>
                  <a:gd name="T6" fmla="*/ 2147483646 w 1614"/>
                  <a:gd name="T7" fmla="*/ 0 h 1100"/>
                  <a:gd name="T8" fmla="*/ 2147483646 w 1614"/>
                  <a:gd name="T9" fmla="*/ 2147483646 h 1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13" h="1100">
                    <a:moveTo>
                      <a:pt x="1612" y="732"/>
                    </a:moveTo>
                    <a:lnTo>
                      <a:pt x="1614" y="1100"/>
                    </a:lnTo>
                    <a:lnTo>
                      <a:pt x="0" y="318"/>
                    </a:lnTo>
                    <a:lnTo>
                      <a:pt x="2" y="0"/>
                    </a:lnTo>
                    <a:lnTo>
                      <a:pt x="1612" y="73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7"/>
              <p:cNvSpPr/>
              <p:nvPr/>
            </p:nvSpPr>
            <p:spPr bwMode="auto">
              <a:xfrm>
                <a:off x="6096000" y="4728161"/>
                <a:ext cx="1749727" cy="1193983"/>
              </a:xfrm>
              <a:custGeom>
                <a:avLst/>
                <a:gdLst>
                  <a:gd name="T0" fmla="*/ 0 w 1612"/>
                  <a:gd name="T1" fmla="*/ 2147483646 h 1100"/>
                  <a:gd name="T2" fmla="*/ 0 w 1612"/>
                  <a:gd name="T3" fmla="*/ 2147483646 h 1100"/>
                  <a:gd name="T4" fmla="*/ 2147483646 w 1612"/>
                  <a:gd name="T5" fmla="*/ 2147483646 h 1100"/>
                  <a:gd name="T6" fmla="*/ 2147483646 w 1612"/>
                  <a:gd name="T7" fmla="*/ 0 h 1100"/>
                  <a:gd name="T8" fmla="*/ 0 w 1612"/>
                  <a:gd name="T9" fmla="*/ 2147483646 h 1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11" h="1100">
                    <a:moveTo>
                      <a:pt x="0" y="732"/>
                    </a:moveTo>
                    <a:lnTo>
                      <a:pt x="0" y="1100"/>
                    </a:lnTo>
                    <a:lnTo>
                      <a:pt x="1612" y="318"/>
                    </a:lnTo>
                    <a:lnTo>
                      <a:pt x="1612" y="0"/>
                    </a:lnTo>
                    <a:lnTo>
                      <a:pt x="0" y="73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cxnSp>
          <p:nvCxnSpPr>
            <p:cNvPr id="9" name="直接连接符 8"/>
            <p:cNvCxnSpPr/>
            <p:nvPr/>
          </p:nvCxnSpPr>
          <p:spPr>
            <a:xfrm flipH="1">
              <a:off x="4349528" y="4121241"/>
              <a:ext cx="0" cy="60030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椭圆 9"/>
            <p:cNvSpPr/>
            <p:nvPr/>
          </p:nvSpPr>
          <p:spPr>
            <a:xfrm>
              <a:off x="4271751" y="4008487"/>
              <a:ext cx="144443" cy="14451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11" name="直接连接符 10"/>
            <p:cNvCxnSpPr/>
            <p:nvPr/>
          </p:nvCxnSpPr>
          <p:spPr>
            <a:xfrm flipH="1">
              <a:off x="7830447" y="4111713"/>
              <a:ext cx="0" cy="60030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椭圆 11"/>
            <p:cNvSpPr/>
            <p:nvPr/>
          </p:nvSpPr>
          <p:spPr>
            <a:xfrm>
              <a:off x="7752669" y="4000546"/>
              <a:ext cx="144444" cy="14451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6" name="MH_SubTitle_4"/>
          <p:cNvSpPr>
            <a:spLocks noChangeArrowheads="1"/>
          </p:cNvSpPr>
          <p:nvPr/>
        </p:nvSpPr>
        <p:spPr bwMode="auto">
          <a:xfrm>
            <a:off x="1960563" y="1720850"/>
            <a:ext cx="30527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latin typeface="宋体" panose="02010600030101010101" pitchFamily="2" charset="-122"/>
              </a:rPr>
              <a:t>点击输入您需要的文字内容，点击输入您需要的文字内容。</a:t>
            </a:r>
            <a:endParaRPr lang="zh-CN" altLang="en-US" sz="1600" dirty="0"/>
          </a:p>
        </p:txBody>
      </p:sp>
      <p:sp>
        <p:nvSpPr>
          <p:cNvPr id="17" name="MH_SubTitle_4"/>
          <p:cNvSpPr>
            <a:spLocks noChangeArrowheads="1"/>
          </p:cNvSpPr>
          <p:nvPr/>
        </p:nvSpPr>
        <p:spPr bwMode="auto">
          <a:xfrm>
            <a:off x="7319963" y="2360613"/>
            <a:ext cx="30527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latin typeface="宋体" panose="02010600030101010101" pitchFamily="2" charset="-122"/>
              </a:rPr>
              <a:t>点击输入您需要的文字内容，点击输入您需要的文字内容。</a:t>
            </a:r>
            <a:endParaRPr lang="zh-CN" altLang="en-US" sz="1600" dirty="0"/>
          </a:p>
        </p:txBody>
      </p:sp>
      <p:sp>
        <p:nvSpPr>
          <p:cNvPr id="18" name="MH_SubTitle_4"/>
          <p:cNvSpPr>
            <a:spLocks noChangeArrowheads="1"/>
          </p:cNvSpPr>
          <p:nvPr/>
        </p:nvSpPr>
        <p:spPr bwMode="auto">
          <a:xfrm>
            <a:off x="1778000" y="2360613"/>
            <a:ext cx="3052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latin typeface="宋体" panose="02010600030101010101" pitchFamily="2" charset="-122"/>
              </a:rPr>
              <a:t>点击输入您需要的文字内容，点击输入您需要的文字内容。</a:t>
            </a:r>
            <a:endParaRPr lang="zh-CN" altLang="en-US" sz="1600" dirty="0"/>
          </a:p>
        </p:txBody>
      </p:sp>
      <p:sp>
        <p:nvSpPr>
          <p:cNvPr id="19" name="MH_SubTitle_4"/>
          <p:cNvSpPr>
            <a:spLocks noChangeArrowheads="1"/>
          </p:cNvSpPr>
          <p:nvPr/>
        </p:nvSpPr>
        <p:spPr bwMode="auto">
          <a:xfrm>
            <a:off x="7626350" y="3092450"/>
            <a:ext cx="3052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latin typeface="宋体" panose="02010600030101010101" pitchFamily="2" charset="-122"/>
              </a:rPr>
              <a:t>点击输入您需要的文字内容，点击输入您需要的文字内容。</a:t>
            </a:r>
            <a:endParaRPr lang="zh-CN" altLang="en-US" sz="1600" dirty="0"/>
          </a:p>
        </p:txBody>
      </p:sp>
      <p:grpSp>
        <p:nvGrpSpPr>
          <p:cNvPr id="20" name="组合 19"/>
          <p:cNvGrpSpPr/>
          <p:nvPr/>
        </p:nvGrpSpPr>
        <p:grpSpPr>
          <a:xfrm>
            <a:off x="4540250" y="3325813"/>
            <a:ext cx="3086100" cy="1774825"/>
            <a:chOff x="4540674" y="3326122"/>
            <a:chExt cx="3086466" cy="1774345"/>
          </a:xfrm>
        </p:grpSpPr>
        <p:grpSp>
          <p:nvGrpSpPr>
            <p:cNvPr id="21" name="组合 61"/>
            <p:cNvGrpSpPr/>
            <p:nvPr/>
          </p:nvGrpSpPr>
          <p:grpSpPr>
            <a:xfrm>
              <a:off x="4611120" y="3480993"/>
              <a:ext cx="2959991" cy="1619474"/>
              <a:chOff x="4611120" y="3480993"/>
              <a:chExt cx="2959991" cy="1619474"/>
            </a:xfrm>
          </p:grpSpPr>
          <p:sp>
            <p:nvSpPr>
              <p:cNvPr id="26" name="Freeform 8"/>
              <p:cNvSpPr/>
              <p:nvPr/>
            </p:nvSpPr>
            <p:spPr bwMode="auto">
              <a:xfrm>
                <a:off x="4611120" y="3480993"/>
                <a:ext cx="2959991" cy="1220033"/>
              </a:xfrm>
              <a:custGeom>
                <a:avLst/>
                <a:gdLst>
                  <a:gd name="T0" fmla="*/ 0 w 2727"/>
                  <a:gd name="T1" fmla="*/ 2147483646 h 1124"/>
                  <a:gd name="T2" fmla="*/ 2147483646 w 2727"/>
                  <a:gd name="T3" fmla="*/ 0 h 1124"/>
                  <a:gd name="T4" fmla="*/ 2147483646 w 2727"/>
                  <a:gd name="T5" fmla="*/ 2147483646 h 1124"/>
                  <a:gd name="T6" fmla="*/ 2147483646 w 2727"/>
                  <a:gd name="T7" fmla="*/ 2147483646 h 1124"/>
                  <a:gd name="T8" fmla="*/ 0 w 2727"/>
                  <a:gd name="T9" fmla="*/ 2147483646 h 11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27" h="1124">
                    <a:moveTo>
                      <a:pt x="0" y="502"/>
                    </a:moveTo>
                    <a:lnTo>
                      <a:pt x="1361" y="0"/>
                    </a:lnTo>
                    <a:lnTo>
                      <a:pt x="2727" y="506"/>
                    </a:lnTo>
                    <a:lnTo>
                      <a:pt x="1368" y="1124"/>
                    </a:lnTo>
                    <a:lnTo>
                      <a:pt x="0" y="502"/>
                    </a:lnTo>
                    <a:close/>
                  </a:path>
                </a:pathLst>
              </a:custGeom>
              <a:solidFill>
                <a:srgbClr val="D1D3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" name="Freeform 11"/>
              <p:cNvSpPr/>
              <p:nvPr/>
            </p:nvSpPr>
            <p:spPr bwMode="auto">
              <a:xfrm>
                <a:off x="4611120" y="4025883"/>
                <a:ext cx="1487051" cy="1074584"/>
              </a:xfrm>
              <a:custGeom>
                <a:avLst/>
                <a:gdLst>
                  <a:gd name="T0" fmla="*/ 0 w 1370"/>
                  <a:gd name="T1" fmla="*/ 2147483646 h 990"/>
                  <a:gd name="T2" fmla="*/ 2147483646 w 1370"/>
                  <a:gd name="T3" fmla="*/ 2147483646 h 990"/>
                  <a:gd name="T4" fmla="*/ 2147483646 w 1370"/>
                  <a:gd name="T5" fmla="*/ 2147483646 h 990"/>
                  <a:gd name="T6" fmla="*/ 0 w 1370"/>
                  <a:gd name="T7" fmla="*/ 0 h 990"/>
                  <a:gd name="T8" fmla="*/ 0 w 1370"/>
                  <a:gd name="T9" fmla="*/ 2147483646 h 9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0" h="990">
                    <a:moveTo>
                      <a:pt x="0" y="326"/>
                    </a:moveTo>
                    <a:lnTo>
                      <a:pt x="1370" y="990"/>
                    </a:lnTo>
                    <a:lnTo>
                      <a:pt x="1368" y="622"/>
                    </a:lnTo>
                    <a:lnTo>
                      <a:pt x="0" y="0"/>
                    </a:lnTo>
                    <a:lnTo>
                      <a:pt x="0" y="32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" name="Freeform 14"/>
              <p:cNvSpPr/>
              <p:nvPr/>
            </p:nvSpPr>
            <p:spPr bwMode="auto">
              <a:xfrm>
                <a:off x="6096000" y="4030225"/>
                <a:ext cx="1475111" cy="1070242"/>
              </a:xfrm>
              <a:custGeom>
                <a:avLst/>
                <a:gdLst>
                  <a:gd name="T0" fmla="*/ 2147483646 w 1359"/>
                  <a:gd name="T1" fmla="*/ 0 h 986"/>
                  <a:gd name="T2" fmla="*/ 0 w 1359"/>
                  <a:gd name="T3" fmla="*/ 2147483646 h 986"/>
                  <a:gd name="T4" fmla="*/ 0 w 1359"/>
                  <a:gd name="T5" fmla="*/ 2147483646 h 986"/>
                  <a:gd name="T6" fmla="*/ 2147483646 w 1359"/>
                  <a:gd name="T7" fmla="*/ 2147483646 h 986"/>
                  <a:gd name="T8" fmla="*/ 2147483646 w 1359"/>
                  <a:gd name="T9" fmla="*/ 0 h 9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59" h="985">
                    <a:moveTo>
                      <a:pt x="1359" y="0"/>
                    </a:moveTo>
                    <a:lnTo>
                      <a:pt x="0" y="618"/>
                    </a:lnTo>
                    <a:lnTo>
                      <a:pt x="0" y="986"/>
                    </a:lnTo>
                    <a:lnTo>
                      <a:pt x="1359" y="327"/>
                    </a:lnTo>
                    <a:lnTo>
                      <a:pt x="135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cxnSp>
          <p:nvCxnSpPr>
            <p:cNvPr id="22" name="直接连接符 21"/>
            <p:cNvCxnSpPr/>
            <p:nvPr/>
          </p:nvCxnSpPr>
          <p:spPr>
            <a:xfrm flipH="1">
              <a:off x="4618471" y="3446739"/>
              <a:ext cx="0" cy="59991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椭圆 22"/>
            <p:cNvSpPr/>
            <p:nvPr/>
          </p:nvSpPr>
          <p:spPr>
            <a:xfrm>
              <a:off x="4540674" y="3334057"/>
              <a:ext cx="144480" cy="14442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24" name="直接连接符 23"/>
            <p:cNvCxnSpPr/>
            <p:nvPr/>
          </p:nvCxnSpPr>
          <p:spPr>
            <a:xfrm flipH="1">
              <a:off x="7560457" y="3437217"/>
              <a:ext cx="0" cy="60149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椭圆 24"/>
            <p:cNvSpPr/>
            <p:nvPr/>
          </p:nvSpPr>
          <p:spPr>
            <a:xfrm>
              <a:off x="7482661" y="3326122"/>
              <a:ext cx="144479" cy="14442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827588" y="2628900"/>
            <a:ext cx="2486025" cy="1647825"/>
            <a:chOff x="4828061" y="2629586"/>
            <a:chExt cx="2485563" cy="1647033"/>
          </a:xfrm>
        </p:grpSpPr>
        <p:grpSp>
          <p:nvGrpSpPr>
            <p:cNvPr id="30" name="组合 70"/>
            <p:cNvGrpSpPr/>
            <p:nvPr/>
          </p:nvGrpSpPr>
          <p:grpSpPr>
            <a:xfrm>
              <a:off x="4904188" y="2910052"/>
              <a:ext cx="2358659" cy="1366567"/>
              <a:chOff x="4904188" y="2910052"/>
              <a:chExt cx="2358659" cy="1366567"/>
            </a:xfrm>
          </p:grpSpPr>
          <p:sp>
            <p:nvSpPr>
              <p:cNvPr id="35" name="Freeform 9"/>
              <p:cNvSpPr/>
              <p:nvPr/>
            </p:nvSpPr>
            <p:spPr bwMode="auto">
              <a:xfrm>
                <a:off x="4904188" y="2910052"/>
                <a:ext cx="2358658" cy="969297"/>
              </a:xfrm>
              <a:custGeom>
                <a:avLst/>
                <a:gdLst>
                  <a:gd name="T0" fmla="*/ 0 w 2173"/>
                  <a:gd name="T1" fmla="*/ 2147483646 h 893"/>
                  <a:gd name="T2" fmla="*/ 2147483646 w 2173"/>
                  <a:gd name="T3" fmla="*/ 0 h 893"/>
                  <a:gd name="T4" fmla="*/ 2147483646 w 2173"/>
                  <a:gd name="T5" fmla="*/ 2147483646 h 893"/>
                  <a:gd name="T6" fmla="*/ 2147483646 w 2173"/>
                  <a:gd name="T7" fmla="*/ 2147483646 h 893"/>
                  <a:gd name="T8" fmla="*/ 0 w 2173"/>
                  <a:gd name="T9" fmla="*/ 2147483646 h 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73" h="893">
                    <a:moveTo>
                      <a:pt x="0" y="393"/>
                    </a:moveTo>
                    <a:lnTo>
                      <a:pt x="1091" y="0"/>
                    </a:lnTo>
                    <a:lnTo>
                      <a:pt x="2173" y="405"/>
                    </a:lnTo>
                    <a:lnTo>
                      <a:pt x="1098" y="893"/>
                    </a:lnTo>
                    <a:lnTo>
                      <a:pt x="0" y="393"/>
                    </a:lnTo>
                    <a:close/>
                  </a:path>
                </a:pathLst>
              </a:custGeom>
              <a:solidFill>
                <a:srgbClr val="D1D3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Freeform 12"/>
              <p:cNvSpPr/>
              <p:nvPr/>
            </p:nvSpPr>
            <p:spPr bwMode="auto">
              <a:xfrm>
                <a:off x="4904247" y="3337271"/>
                <a:ext cx="1193578" cy="939348"/>
              </a:xfrm>
              <a:custGeom>
                <a:avLst/>
                <a:gdLst>
                  <a:gd name="T0" fmla="*/ 0 w 1100"/>
                  <a:gd name="T1" fmla="*/ 334 h 866"/>
                  <a:gd name="T2" fmla="*/ 1100 w 1100"/>
                  <a:gd name="T3" fmla="*/ 866 h 866"/>
                  <a:gd name="T4" fmla="*/ 1098 w 1100"/>
                  <a:gd name="T5" fmla="*/ 500 h 866"/>
                  <a:gd name="T6" fmla="*/ 0 w 1100"/>
                  <a:gd name="T7" fmla="*/ 0 h 866"/>
                  <a:gd name="T8" fmla="*/ 0 w 1100"/>
                  <a:gd name="T9" fmla="*/ 334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0" h="865">
                    <a:moveTo>
                      <a:pt x="0" y="334"/>
                    </a:moveTo>
                    <a:lnTo>
                      <a:pt x="1100" y="866"/>
                    </a:lnTo>
                    <a:lnTo>
                      <a:pt x="1098" y="500"/>
                    </a:lnTo>
                    <a:lnTo>
                      <a:pt x="0" y="0"/>
                    </a:lnTo>
                    <a:lnTo>
                      <a:pt x="0" y="334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7" name="Freeform 15"/>
              <p:cNvSpPr/>
              <p:nvPr/>
            </p:nvSpPr>
            <p:spPr bwMode="auto">
              <a:xfrm>
                <a:off x="6096238" y="3348378"/>
                <a:ext cx="1166596" cy="928241"/>
              </a:xfrm>
              <a:custGeom>
                <a:avLst/>
                <a:gdLst>
                  <a:gd name="T0" fmla="*/ 1075 w 1075"/>
                  <a:gd name="T1" fmla="*/ 0 h 856"/>
                  <a:gd name="T2" fmla="*/ 0 w 1075"/>
                  <a:gd name="T3" fmla="*/ 490 h 856"/>
                  <a:gd name="T4" fmla="*/ 0 w 1075"/>
                  <a:gd name="T5" fmla="*/ 856 h 856"/>
                  <a:gd name="T6" fmla="*/ 1075 w 1075"/>
                  <a:gd name="T7" fmla="*/ 336 h 856"/>
                  <a:gd name="T8" fmla="*/ 1075 w 1075"/>
                  <a:gd name="T9" fmla="*/ 0 h 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856">
                    <a:moveTo>
                      <a:pt x="1075" y="0"/>
                    </a:moveTo>
                    <a:lnTo>
                      <a:pt x="0" y="490"/>
                    </a:lnTo>
                    <a:lnTo>
                      <a:pt x="0" y="856"/>
                    </a:lnTo>
                    <a:lnTo>
                      <a:pt x="1075" y="336"/>
                    </a:lnTo>
                    <a:lnTo>
                      <a:pt x="107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cxnSp>
          <p:nvCxnSpPr>
            <p:cNvPr id="31" name="直接连接符 30"/>
            <p:cNvCxnSpPr/>
            <p:nvPr/>
          </p:nvCxnSpPr>
          <p:spPr>
            <a:xfrm flipH="1">
              <a:off x="4905834" y="2750178"/>
              <a:ext cx="0" cy="59978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椭圆 31"/>
            <p:cNvSpPr/>
            <p:nvPr/>
          </p:nvSpPr>
          <p:spPr>
            <a:xfrm>
              <a:off x="4828061" y="2637520"/>
              <a:ext cx="144435" cy="14439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33" name="直接连接符 32"/>
            <p:cNvCxnSpPr/>
            <p:nvPr/>
          </p:nvCxnSpPr>
          <p:spPr>
            <a:xfrm flipH="1">
              <a:off x="7246961" y="2740658"/>
              <a:ext cx="0" cy="60137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椭圆 33"/>
            <p:cNvSpPr/>
            <p:nvPr/>
          </p:nvSpPr>
          <p:spPr>
            <a:xfrm>
              <a:off x="7169188" y="2629586"/>
              <a:ext cx="144436" cy="14439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38" name="MH_SubTitle_4"/>
          <p:cNvSpPr>
            <a:spLocks noChangeArrowheads="1"/>
          </p:cNvSpPr>
          <p:nvPr/>
        </p:nvSpPr>
        <p:spPr bwMode="auto">
          <a:xfrm>
            <a:off x="1487488" y="3092450"/>
            <a:ext cx="30527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latin typeface="宋体" panose="02010600030101010101" pitchFamily="2" charset="-122"/>
              </a:rPr>
              <a:t>点击输入您需要的文字内容，点击输入您需要的文字内容。</a:t>
            </a:r>
            <a:endParaRPr lang="zh-CN" altLang="en-US" sz="1600" dirty="0"/>
          </a:p>
        </p:txBody>
      </p:sp>
      <p:sp>
        <p:nvSpPr>
          <p:cNvPr id="39" name="MH_SubTitle_4"/>
          <p:cNvSpPr>
            <a:spLocks noChangeArrowheads="1"/>
          </p:cNvSpPr>
          <p:nvPr/>
        </p:nvSpPr>
        <p:spPr bwMode="auto">
          <a:xfrm>
            <a:off x="7878763" y="3781425"/>
            <a:ext cx="30527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latin typeface="宋体" panose="02010600030101010101" pitchFamily="2" charset="-122"/>
              </a:rPr>
              <a:t>点击输入您需要的文字内容，点击输入您需要的文字内容。</a:t>
            </a:r>
            <a:endParaRPr lang="zh-CN" altLang="en-US" sz="1600" dirty="0"/>
          </a:p>
        </p:txBody>
      </p:sp>
      <p:sp>
        <p:nvSpPr>
          <p:cNvPr id="40" name="MH_SubTitle_4"/>
          <p:cNvSpPr>
            <a:spLocks noChangeArrowheads="1"/>
          </p:cNvSpPr>
          <p:nvPr/>
        </p:nvSpPr>
        <p:spPr bwMode="auto">
          <a:xfrm>
            <a:off x="1192213" y="3781425"/>
            <a:ext cx="30527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latin typeface="宋体" panose="02010600030101010101" pitchFamily="2" charset="-122"/>
              </a:rPr>
              <a:t>点击输入您需要的文字内容，点击输入您需要的文字内容。</a:t>
            </a:r>
            <a:endParaRPr lang="zh-CN" altLang="en-US" sz="1600" dirty="0"/>
          </a:p>
        </p:txBody>
      </p:sp>
      <p:sp>
        <p:nvSpPr>
          <p:cNvPr id="41" name="MH_SubTitle_4"/>
          <p:cNvSpPr>
            <a:spLocks noChangeArrowheads="1"/>
          </p:cNvSpPr>
          <p:nvPr/>
        </p:nvSpPr>
        <p:spPr bwMode="auto">
          <a:xfrm>
            <a:off x="7026275" y="1720850"/>
            <a:ext cx="3052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latin typeface="宋体" panose="02010600030101010101" pitchFamily="2" charset="-122"/>
              </a:rPr>
              <a:t>点击输入您需要的文字内容，点击输入您需要的文字内容。</a:t>
            </a:r>
            <a:endParaRPr lang="zh-CN" altLang="en-US" sz="1600" dirty="0"/>
          </a:p>
        </p:txBody>
      </p:sp>
      <p:grpSp>
        <p:nvGrpSpPr>
          <p:cNvPr id="42" name="组合 41"/>
          <p:cNvGrpSpPr/>
          <p:nvPr/>
        </p:nvGrpSpPr>
        <p:grpSpPr>
          <a:xfrm>
            <a:off x="5149850" y="1949450"/>
            <a:ext cx="1876425" cy="1506538"/>
            <a:chOff x="5150214" y="1949439"/>
            <a:chExt cx="1876022" cy="1506588"/>
          </a:xfrm>
        </p:grpSpPr>
        <p:grpSp>
          <p:nvGrpSpPr>
            <p:cNvPr id="43" name="组合 83"/>
            <p:cNvGrpSpPr/>
            <p:nvPr/>
          </p:nvGrpSpPr>
          <p:grpSpPr>
            <a:xfrm>
              <a:off x="5227649" y="2348880"/>
              <a:ext cx="1739959" cy="1107147"/>
              <a:chOff x="5227649" y="2348880"/>
              <a:chExt cx="1739959" cy="1107147"/>
            </a:xfrm>
          </p:grpSpPr>
          <p:sp>
            <p:nvSpPr>
              <p:cNvPr id="48" name="Freeform 10"/>
              <p:cNvSpPr/>
              <p:nvPr/>
            </p:nvSpPr>
            <p:spPr bwMode="auto">
              <a:xfrm>
                <a:off x="5227649" y="2348880"/>
                <a:ext cx="1739958" cy="707706"/>
              </a:xfrm>
              <a:custGeom>
                <a:avLst/>
                <a:gdLst>
                  <a:gd name="T0" fmla="*/ 0 w 1603"/>
                  <a:gd name="T1" fmla="*/ 2147483646 h 652"/>
                  <a:gd name="T2" fmla="*/ 2147483646 w 1603"/>
                  <a:gd name="T3" fmla="*/ 0 h 652"/>
                  <a:gd name="T4" fmla="*/ 2147483646 w 1603"/>
                  <a:gd name="T5" fmla="*/ 2147483646 h 652"/>
                  <a:gd name="T6" fmla="*/ 2147483646 w 1603"/>
                  <a:gd name="T7" fmla="*/ 2147483646 h 652"/>
                  <a:gd name="T8" fmla="*/ 0 w 1603"/>
                  <a:gd name="T9" fmla="*/ 2147483646 h 6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03" h="652">
                    <a:moveTo>
                      <a:pt x="0" y="288"/>
                    </a:moveTo>
                    <a:lnTo>
                      <a:pt x="809" y="0"/>
                    </a:lnTo>
                    <a:lnTo>
                      <a:pt x="1603" y="288"/>
                    </a:lnTo>
                    <a:lnTo>
                      <a:pt x="800" y="652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D1D3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" name="Freeform 13"/>
              <p:cNvSpPr/>
              <p:nvPr/>
            </p:nvSpPr>
            <p:spPr bwMode="auto">
              <a:xfrm>
                <a:off x="5227649" y="2661486"/>
                <a:ext cx="870522" cy="794541"/>
              </a:xfrm>
              <a:custGeom>
                <a:avLst/>
                <a:gdLst>
                  <a:gd name="T0" fmla="*/ 0 w 802"/>
                  <a:gd name="T1" fmla="*/ 2147483646 h 732"/>
                  <a:gd name="T2" fmla="*/ 2147483646 w 802"/>
                  <a:gd name="T3" fmla="*/ 2147483646 h 732"/>
                  <a:gd name="T4" fmla="*/ 2147483646 w 802"/>
                  <a:gd name="T5" fmla="*/ 2147483646 h 732"/>
                  <a:gd name="T6" fmla="*/ 0 w 802"/>
                  <a:gd name="T7" fmla="*/ 0 h 732"/>
                  <a:gd name="T8" fmla="*/ 0 w 802"/>
                  <a:gd name="T9" fmla="*/ 2147483646 h 7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2" h="732">
                    <a:moveTo>
                      <a:pt x="0" y="343"/>
                    </a:moveTo>
                    <a:lnTo>
                      <a:pt x="802" y="732"/>
                    </a:lnTo>
                    <a:lnTo>
                      <a:pt x="800" y="364"/>
                    </a:lnTo>
                    <a:lnTo>
                      <a:pt x="0" y="0"/>
                    </a:lnTo>
                    <a:lnTo>
                      <a:pt x="0" y="343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" name="Freeform 16"/>
              <p:cNvSpPr/>
              <p:nvPr/>
            </p:nvSpPr>
            <p:spPr bwMode="auto">
              <a:xfrm>
                <a:off x="6096000" y="2661486"/>
                <a:ext cx="871608" cy="794541"/>
              </a:xfrm>
              <a:custGeom>
                <a:avLst/>
                <a:gdLst>
                  <a:gd name="T0" fmla="*/ 2147483646 w 803"/>
                  <a:gd name="T1" fmla="*/ 0 h 732"/>
                  <a:gd name="T2" fmla="*/ 0 w 803"/>
                  <a:gd name="T3" fmla="*/ 2147483646 h 732"/>
                  <a:gd name="T4" fmla="*/ 0 w 803"/>
                  <a:gd name="T5" fmla="*/ 2147483646 h 732"/>
                  <a:gd name="T6" fmla="*/ 2147483646 w 803"/>
                  <a:gd name="T7" fmla="*/ 2147483646 h 732"/>
                  <a:gd name="T8" fmla="*/ 2147483646 w 803"/>
                  <a:gd name="T9" fmla="*/ 0 h 7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3" h="732">
                    <a:moveTo>
                      <a:pt x="803" y="0"/>
                    </a:moveTo>
                    <a:lnTo>
                      <a:pt x="0" y="364"/>
                    </a:lnTo>
                    <a:lnTo>
                      <a:pt x="0" y="732"/>
                    </a:lnTo>
                    <a:lnTo>
                      <a:pt x="803" y="343"/>
                    </a:lnTo>
                    <a:lnTo>
                      <a:pt x="8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cxnSp>
          <p:nvCxnSpPr>
            <p:cNvPr id="44" name="直接连接符 43"/>
            <p:cNvCxnSpPr>
              <a:endCxn id="49" idx="3"/>
            </p:cNvCxnSpPr>
            <p:nvPr/>
          </p:nvCxnSpPr>
          <p:spPr>
            <a:xfrm flipH="1">
              <a:off x="5227985" y="2060568"/>
              <a:ext cx="0" cy="60168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椭圆 44"/>
            <p:cNvSpPr/>
            <p:nvPr/>
          </p:nvSpPr>
          <p:spPr>
            <a:xfrm>
              <a:off x="5150214" y="1949439"/>
              <a:ext cx="144432" cy="14446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46" name="直接连接符 45"/>
            <p:cNvCxnSpPr/>
            <p:nvPr/>
          </p:nvCxnSpPr>
          <p:spPr>
            <a:xfrm flipH="1">
              <a:off x="6959575" y="2060568"/>
              <a:ext cx="0" cy="60168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椭圆 46"/>
            <p:cNvSpPr/>
            <p:nvPr/>
          </p:nvSpPr>
          <p:spPr>
            <a:xfrm>
              <a:off x="6881805" y="1949439"/>
              <a:ext cx="144431" cy="14446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51" name="MH_Number_1"/>
          <p:cNvSpPr/>
          <p:nvPr>
            <p:custDataLst>
              <p:tags r:id="rId1"/>
            </p:custDataLst>
          </p:nvPr>
        </p:nvSpPr>
        <p:spPr>
          <a:xfrm>
            <a:off x="135000" y="111710"/>
            <a:ext cx="498951" cy="498614"/>
          </a:xfrm>
          <a:prstGeom prst="rect">
            <a:avLst/>
          </a:prstGeom>
          <a:noFill/>
          <a:ln>
            <a:solidFill>
              <a:srgbClr val="3E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04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2" name="MH_Entry_1"/>
          <p:cNvSpPr/>
          <p:nvPr>
            <p:custDataLst>
              <p:tags r:id="rId2"/>
            </p:custDataLst>
          </p:nvPr>
        </p:nvSpPr>
        <p:spPr>
          <a:xfrm>
            <a:off x="691101" y="111710"/>
            <a:ext cx="2977009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年底工作计划呈报</a:t>
            </a:r>
          </a:p>
        </p:txBody>
      </p:sp>
      <p:cxnSp>
        <p:nvCxnSpPr>
          <p:cNvPr id="53" name="直接连接符 52"/>
          <p:cNvCxnSpPr/>
          <p:nvPr/>
        </p:nvCxnSpPr>
        <p:spPr>
          <a:xfrm>
            <a:off x="802465" y="610324"/>
            <a:ext cx="2665949" cy="0"/>
          </a:xfrm>
          <a:prstGeom prst="line">
            <a:avLst/>
          </a:prstGeom>
          <a:ln>
            <a:solidFill>
              <a:srgbClr val="3E4F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38" grpId="0"/>
      <p:bldP spid="39" grpId="0"/>
      <p:bldP spid="40" grpId="0"/>
      <p:bldP spid="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7150" y="47625"/>
            <a:ext cx="12068176" cy="6762750"/>
          </a:xfrm>
          <a:prstGeom prst="rect">
            <a:avLst/>
          </a:prstGeom>
          <a:noFill/>
          <a:ln>
            <a:solidFill>
              <a:srgbClr val="3A3A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27773" y="1274941"/>
            <a:ext cx="3484344" cy="31378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312117" y="1274941"/>
            <a:ext cx="3484344" cy="31378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7796461" y="1274941"/>
            <a:ext cx="3484344" cy="31378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Group 11"/>
          <p:cNvGrpSpPr>
            <a:grpSpLocks noChangeAspect="1"/>
          </p:cNvGrpSpPr>
          <p:nvPr/>
        </p:nvGrpSpPr>
        <p:grpSpPr>
          <a:xfrm>
            <a:off x="5298983" y="1708078"/>
            <a:ext cx="1536288" cy="1090762"/>
            <a:chOff x="1407" y="1098"/>
            <a:chExt cx="800" cy="568"/>
          </a:xfrm>
          <a:solidFill>
            <a:schemeClr val="bg1"/>
          </a:solidFill>
        </p:grpSpPr>
        <p:sp>
          <p:nvSpPr>
            <p:cNvPr id="11" name="Freeform 12"/>
            <p:cNvSpPr>
              <a:spLocks noEditPoints="1"/>
            </p:cNvSpPr>
            <p:nvPr/>
          </p:nvSpPr>
          <p:spPr bwMode="auto">
            <a:xfrm>
              <a:off x="1494" y="1098"/>
              <a:ext cx="626" cy="423"/>
            </a:xfrm>
            <a:custGeom>
              <a:avLst/>
              <a:gdLst>
                <a:gd name="T0" fmla="*/ 621 w 628"/>
                <a:gd name="T1" fmla="*/ 7 h 423"/>
                <a:gd name="T2" fmla="*/ 605 w 628"/>
                <a:gd name="T3" fmla="*/ 0 h 423"/>
                <a:gd name="T4" fmla="*/ 23 w 628"/>
                <a:gd name="T5" fmla="*/ 0 h 423"/>
                <a:gd name="T6" fmla="*/ 7 w 628"/>
                <a:gd name="T7" fmla="*/ 7 h 423"/>
                <a:gd name="T8" fmla="*/ 0 w 628"/>
                <a:gd name="T9" fmla="*/ 23 h 423"/>
                <a:gd name="T10" fmla="*/ 0 w 628"/>
                <a:gd name="T11" fmla="*/ 423 h 423"/>
                <a:gd name="T12" fmla="*/ 628 w 628"/>
                <a:gd name="T13" fmla="*/ 423 h 423"/>
                <a:gd name="T14" fmla="*/ 628 w 628"/>
                <a:gd name="T15" fmla="*/ 23 h 423"/>
                <a:gd name="T16" fmla="*/ 621 w 628"/>
                <a:gd name="T17" fmla="*/ 7 h 423"/>
                <a:gd name="T18" fmla="*/ 314 w 628"/>
                <a:gd name="T19" fmla="*/ 13 h 423"/>
                <a:gd name="T20" fmla="*/ 321 w 628"/>
                <a:gd name="T21" fmla="*/ 20 h 423"/>
                <a:gd name="T22" fmla="*/ 314 w 628"/>
                <a:gd name="T23" fmla="*/ 27 h 423"/>
                <a:gd name="T24" fmla="*/ 307 w 628"/>
                <a:gd name="T25" fmla="*/ 20 h 423"/>
                <a:gd name="T26" fmla="*/ 314 w 628"/>
                <a:gd name="T27" fmla="*/ 13 h 423"/>
                <a:gd name="T28" fmla="*/ 587 w 628"/>
                <a:gd name="T29" fmla="*/ 382 h 423"/>
                <a:gd name="T30" fmla="*/ 41 w 628"/>
                <a:gd name="T31" fmla="*/ 382 h 423"/>
                <a:gd name="T32" fmla="*/ 41 w 628"/>
                <a:gd name="T33" fmla="*/ 41 h 423"/>
                <a:gd name="T34" fmla="*/ 587 w 628"/>
                <a:gd name="T35" fmla="*/ 41 h 423"/>
                <a:gd name="T36" fmla="*/ 587 w 628"/>
                <a:gd name="T37" fmla="*/ 382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8" h="422">
                  <a:moveTo>
                    <a:pt x="621" y="7"/>
                  </a:moveTo>
                  <a:cubicBezTo>
                    <a:pt x="617" y="2"/>
                    <a:pt x="611" y="0"/>
                    <a:pt x="605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7" y="0"/>
                    <a:pt x="11" y="2"/>
                    <a:pt x="7" y="7"/>
                  </a:cubicBezTo>
                  <a:cubicBezTo>
                    <a:pt x="2" y="11"/>
                    <a:pt x="0" y="17"/>
                    <a:pt x="0" y="23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628" y="423"/>
                    <a:pt x="628" y="423"/>
                    <a:pt x="628" y="423"/>
                  </a:cubicBezTo>
                  <a:cubicBezTo>
                    <a:pt x="628" y="23"/>
                    <a:pt x="628" y="23"/>
                    <a:pt x="628" y="23"/>
                  </a:cubicBezTo>
                  <a:cubicBezTo>
                    <a:pt x="628" y="17"/>
                    <a:pt x="626" y="11"/>
                    <a:pt x="621" y="7"/>
                  </a:cubicBezTo>
                  <a:close/>
                  <a:moveTo>
                    <a:pt x="314" y="13"/>
                  </a:moveTo>
                  <a:cubicBezTo>
                    <a:pt x="318" y="13"/>
                    <a:pt x="321" y="16"/>
                    <a:pt x="321" y="20"/>
                  </a:cubicBezTo>
                  <a:cubicBezTo>
                    <a:pt x="321" y="24"/>
                    <a:pt x="318" y="27"/>
                    <a:pt x="314" y="27"/>
                  </a:cubicBezTo>
                  <a:cubicBezTo>
                    <a:pt x="310" y="27"/>
                    <a:pt x="307" y="24"/>
                    <a:pt x="307" y="20"/>
                  </a:cubicBezTo>
                  <a:cubicBezTo>
                    <a:pt x="307" y="16"/>
                    <a:pt x="310" y="13"/>
                    <a:pt x="314" y="13"/>
                  </a:cubicBezTo>
                  <a:close/>
                  <a:moveTo>
                    <a:pt x="587" y="382"/>
                  </a:moveTo>
                  <a:cubicBezTo>
                    <a:pt x="41" y="382"/>
                    <a:pt x="41" y="382"/>
                    <a:pt x="41" y="382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587" y="41"/>
                    <a:pt x="587" y="41"/>
                    <a:pt x="587" y="41"/>
                  </a:cubicBezTo>
                  <a:lnTo>
                    <a:pt x="587" y="3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Freeform 13"/>
            <p:cNvSpPr>
              <a:spLocks noEditPoints="1"/>
            </p:cNvSpPr>
            <p:nvPr/>
          </p:nvSpPr>
          <p:spPr bwMode="auto">
            <a:xfrm>
              <a:off x="1407" y="1538"/>
              <a:ext cx="800" cy="97"/>
            </a:xfrm>
            <a:custGeom>
              <a:avLst/>
              <a:gdLst>
                <a:gd name="T0" fmla="*/ 87 w 802"/>
                <a:gd name="T1" fmla="*/ 0 h 97"/>
                <a:gd name="T2" fmla="*/ 4 w 802"/>
                <a:gd name="T3" fmla="*/ 83 h 97"/>
                <a:gd name="T4" fmla="*/ 2 w 802"/>
                <a:gd name="T5" fmla="*/ 92 h 97"/>
                <a:gd name="T6" fmla="*/ 10 w 802"/>
                <a:gd name="T7" fmla="*/ 97 h 97"/>
                <a:gd name="T8" fmla="*/ 792 w 802"/>
                <a:gd name="T9" fmla="*/ 97 h 97"/>
                <a:gd name="T10" fmla="*/ 800 w 802"/>
                <a:gd name="T11" fmla="*/ 92 h 97"/>
                <a:gd name="T12" fmla="*/ 798 w 802"/>
                <a:gd name="T13" fmla="*/ 83 h 97"/>
                <a:gd name="T14" fmla="*/ 715 w 802"/>
                <a:gd name="T15" fmla="*/ 0 h 97"/>
                <a:gd name="T16" fmla="*/ 87 w 802"/>
                <a:gd name="T17" fmla="*/ 0 h 97"/>
                <a:gd name="T18" fmla="*/ 711 w 802"/>
                <a:gd name="T19" fmla="*/ 47 h 97"/>
                <a:gd name="T20" fmla="*/ 712 w 802"/>
                <a:gd name="T21" fmla="*/ 54 h 97"/>
                <a:gd name="T22" fmla="*/ 706 w 802"/>
                <a:gd name="T23" fmla="*/ 58 h 97"/>
                <a:gd name="T24" fmla="*/ 484 w 802"/>
                <a:gd name="T25" fmla="*/ 58 h 97"/>
                <a:gd name="T26" fmla="*/ 485 w 802"/>
                <a:gd name="T27" fmla="*/ 64 h 97"/>
                <a:gd name="T28" fmla="*/ 484 w 802"/>
                <a:gd name="T29" fmla="*/ 67 h 97"/>
                <a:gd name="T30" fmla="*/ 481 w 802"/>
                <a:gd name="T31" fmla="*/ 69 h 97"/>
                <a:gd name="T32" fmla="*/ 321 w 802"/>
                <a:gd name="T33" fmla="*/ 69 h 97"/>
                <a:gd name="T34" fmla="*/ 318 w 802"/>
                <a:gd name="T35" fmla="*/ 67 h 97"/>
                <a:gd name="T36" fmla="*/ 317 w 802"/>
                <a:gd name="T37" fmla="*/ 64 h 97"/>
                <a:gd name="T38" fmla="*/ 318 w 802"/>
                <a:gd name="T39" fmla="*/ 58 h 97"/>
                <a:gd name="T40" fmla="*/ 96 w 802"/>
                <a:gd name="T41" fmla="*/ 58 h 97"/>
                <a:gd name="T42" fmla="*/ 90 w 802"/>
                <a:gd name="T43" fmla="*/ 54 h 97"/>
                <a:gd name="T44" fmla="*/ 91 w 802"/>
                <a:gd name="T45" fmla="*/ 47 h 97"/>
                <a:gd name="T46" fmla="*/ 113 w 802"/>
                <a:gd name="T47" fmla="*/ 20 h 97"/>
                <a:gd name="T48" fmla="*/ 689 w 802"/>
                <a:gd name="T49" fmla="*/ 20 h 97"/>
                <a:gd name="T50" fmla="*/ 711 w 802"/>
                <a:gd name="T51" fmla="*/ 4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02" h="97">
                  <a:moveTo>
                    <a:pt x="87" y="0"/>
                  </a:moveTo>
                  <a:cubicBezTo>
                    <a:pt x="4" y="83"/>
                    <a:pt x="4" y="83"/>
                    <a:pt x="4" y="83"/>
                  </a:cubicBezTo>
                  <a:cubicBezTo>
                    <a:pt x="1" y="85"/>
                    <a:pt x="0" y="89"/>
                    <a:pt x="2" y="92"/>
                  </a:cubicBezTo>
                  <a:cubicBezTo>
                    <a:pt x="3" y="95"/>
                    <a:pt x="6" y="97"/>
                    <a:pt x="10" y="97"/>
                  </a:cubicBezTo>
                  <a:cubicBezTo>
                    <a:pt x="792" y="97"/>
                    <a:pt x="792" y="97"/>
                    <a:pt x="792" y="97"/>
                  </a:cubicBezTo>
                  <a:cubicBezTo>
                    <a:pt x="796" y="97"/>
                    <a:pt x="799" y="95"/>
                    <a:pt x="800" y="92"/>
                  </a:cubicBezTo>
                  <a:cubicBezTo>
                    <a:pt x="802" y="89"/>
                    <a:pt x="801" y="85"/>
                    <a:pt x="798" y="83"/>
                  </a:cubicBezTo>
                  <a:cubicBezTo>
                    <a:pt x="715" y="0"/>
                    <a:pt x="715" y="0"/>
                    <a:pt x="715" y="0"/>
                  </a:cubicBezTo>
                  <a:lnTo>
                    <a:pt x="87" y="0"/>
                  </a:lnTo>
                  <a:close/>
                  <a:moveTo>
                    <a:pt x="711" y="47"/>
                  </a:moveTo>
                  <a:cubicBezTo>
                    <a:pt x="713" y="49"/>
                    <a:pt x="713" y="51"/>
                    <a:pt x="712" y="54"/>
                  </a:cubicBezTo>
                  <a:cubicBezTo>
                    <a:pt x="711" y="56"/>
                    <a:pt x="709" y="58"/>
                    <a:pt x="706" y="58"/>
                  </a:cubicBezTo>
                  <a:cubicBezTo>
                    <a:pt x="484" y="58"/>
                    <a:pt x="484" y="58"/>
                    <a:pt x="484" y="58"/>
                  </a:cubicBezTo>
                  <a:cubicBezTo>
                    <a:pt x="485" y="64"/>
                    <a:pt x="485" y="64"/>
                    <a:pt x="485" y="64"/>
                  </a:cubicBezTo>
                  <a:cubicBezTo>
                    <a:pt x="485" y="65"/>
                    <a:pt x="485" y="66"/>
                    <a:pt x="484" y="67"/>
                  </a:cubicBezTo>
                  <a:cubicBezTo>
                    <a:pt x="483" y="68"/>
                    <a:pt x="482" y="69"/>
                    <a:pt x="481" y="69"/>
                  </a:cubicBezTo>
                  <a:cubicBezTo>
                    <a:pt x="321" y="69"/>
                    <a:pt x="321" y="69"/>
                    <a:pt x="321" y="69"/>
                  </a:cubicBezTo>
                  <a:cubicBezTo>
                    <a:pt x="320" y="69"/>
                    <a:pt x="319" y="68"/>
                    <a:pt x="318" y="67"/>
                  </a:cubicBezTo>
                  <a:cubicBezTo>
                    <a:pt x="317" y="66"/>
                    <a:pt x="317" y="65"/>
                    <a:pt x="317" y="64"/>
                  </a:cubicBezTo>
                  <a:cubicBezTo>
                    <a:pt x="318" y="58"/>
                    <a:pt x="318" y="58"/>
                    <a:pt x="318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3" y="58"/>
                    <a:pt x="91" y="56"/>
                    <a:pt x="90" y="54"/>
                  </a:cubicBezTo>
                  <a:cubicBezTo>
                    <a:pt x="89" y="51"/>
                    <a:pt x="89" y="49"/>
                    <a:pt x="91" y="47"/>
                  </a:cubicBezTo>
                  <a:cubicBezTo>
                    <a:pt x="113" y="20"/>
                    <a:pt x="113" y="20"/>
                    <a:pt x="113" y="20"/>
                  </a:cubicBezTo>
                  <a:cubicBezTo>
                    <a:pt x="689" y="20"/>
                    <a:pt x="689" y="20"/>
                    <a:pt x="689" y="20"/>
                  </a:cubicBezTo>
                  <a:lnTo>
                    <a:pt x="711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auto">
            <a:xfrm>
              <a:off x="1408" y="1637"/>
              <a:ext cx="798" cy="29"/>
            </a:xfrm>
            <a:custGeom>
              <a:avLst/>
              <a:gdLst>
                <a:gd name="T0" fmla="*/ 791 w 800"/>
                <a:gd name="T1" fmla="*/ 3 h 29"/>
                <a:gd name="T2" fmla="*/ 469 w 800"/>
                <a:gd name="T3" fmla="*/ 3 h 29"/>
                <a:gd name="T4" fmla="*/ 468 w 800"/>
                <a:gd name="T5" fmla="*/ 6 h 29"/>
                <a:gd name="T6" fmla="*/ 461 w 800"/>
                <a:gd name="T7" fmla="*/ 9 h 29"/>
                <a:gd name="T8" fmla="*/ 339 w 800"/>
                <a:gd name="T9" fmla="*/ 9 h 29"/>
                <a:gd name="T10" fmla="*/ 332 w 800"/>
                <a:gd name="T11" fmla="*/ 6 h 29"/>
                <a:gd name="T12" fmla="*/ 331 w 800"/>
                <a:gd name="T13" fmla="*/ 3 h 29"/>
                <a:gd name="T14" fmla="*/ 9 w 800"/>
                <a:gd name="T15" fmla="*/ 3 h 29"/>
                <a:gd name="T16" fmla="*/ 0 w 800"/>
                <a:gd name="T17" fmla="*/ 0 h 29"/>
                <a:gd name="T18" fmla="*/ 0 w 800"/>
                <a:gd name="T19" fmla="*/ 9 h 29"/>
                <a:gd name="T20" fmla="*/ 6 w 800"/>
                <a:gd name="T21" fmla="*/ 23 h 29"/>
                <a:gd name="T22" fmla="*/ 21 w 800"/>
                <a:gd name="T23" fmla="*/ 29 h 29"/>
                <a:gd name="T24" fmla="*/ 779 w 800"/>
                <a:gd name="T25" fmla="*/ 29 h 29"/>
                <a:gd name="T26" fmla="*/ 794 w 800"/>
                <a:gd name="T27" fmla="*/ 23 h 29"/>
                <a:gd name="T28" fmla="*/ 800 w 800"/>
                <a:gd name="T29" fmla="*/ 9 h 29"/>
                <a:gd name="T30" fmla="*/ 800 w 800"/>
                <a:gd name="T31" fmla="*/ 0 h 29"/>
                <a:gd name="T32" fmla="*/ 791 w 800"/>
                <a:gd name="T33" fmla="*/ 3 h 29"/>
                <a:gd name="T34" fmla="*/ 72 w 800"/>
                <a:gd name="T35" fmla="*/ 21 h 29"/>
                <a:gd name="T36" fmla="*/ 68 w 800"/>
                <a:gd name="T37" fmla="*/ 16 h 29"/>
                <a:gd name="T38" fmla="*/ 72 w 800"/>
                <a:gd name="T39" fmla="*/ 12 h 29"/>
                <a:gd name="T40" fmla="*/ 77 w 800"/>
                <a:gd name="T41" fmla="*/ 16 h 29"/>
                <a:gd name="T42" fmla="*/ 72 w 800"/>
                <a:gd name="T43" fmla="*/ 21 h 29"/>
                <a:gd name="T44" fmla="*/ 94 w 800"/>
                <a:gd name="T45" fmla="*/ 21 h 29"/>
                <a:gd name="T46" fmla="*/ 89 w 800"/>
                <a:gd name="T47" fmla="*/ 16 h 29"/>
                <a:gd name="T48" fmla="*/ 94 w 800"/>
                <a:gd name="T49" fmla="*/ 12 h 29"/>
                <a:gd name="T50" fmla="*/ 98 w 800"/>
                <a:gd name="T51" fmla="*/ 16 h 29"/>
                <a:gd name="T52" fmla="*/ 94 w 800"/>
                <a:gd name="T53" fmla="*/ 21 h 29"/>
                <a:gd name="T54" fmla="*/ 115 w 800"/>
                <a:gd name="T55" fmla="*/ 21 h 29"/>
                <a:gd name="T56" fmla="*/ 111 w 800"/>
                <a:gd name="T57" fmla="*/ 16 h 29"/>
                <a:gd name="T58" fmla="*/ 115 w 800"/>
                <a:gd name="T59" fmla="*/ 12 h 29"/>
                <a:gd name="T60" fmla="*/ 120 w 800"/>
                <a:gd name="T61" fmla="*/ 16 h 29"/>
                <a:gd name="T62" fmla="*/ 115 w 800"/>
                <a:gd name="T63" fmla="*/ 2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00" h="28">
                  <a:moveTo>
                    <a:pt x="791" y="3"/>
                  </a:moveTo>
                  <a:cubicBezTo>
                    <a:pt x="469" y="3"/>
                    <a:pt x="469" y="3"/>
                    <a:pt x="469" y="3"/>
                  </a:cubicBezTo>
                  <a:cubicBezTo>
                    <a:pt x="469" y="4"/>
                    <a:pt x="468" y="5"/>
                    <a:pt x="468" y="6"/>
                  </a:cubicBezTo>
                  <a:cubicBezTo>
                    <a:pt x="466" y="8"/>
                    <a:pt x="463" y="9"/>
                    <a:pt x="461" y="9"/>
                  </a:cubicBezTo>
                  <a:cubicBezTo>
                    <a:pt x="339" y="9"/>
                    <a:pt x="339" y="9"/>
                    <a:pt x="339" y="9"/>
                  </a:cubicBezTo>
                  <a:cubicBezTo>
                    <a:pt x="337" y="9"/>
                    <a:pt x="334" y="8"/>
                    <a:pt x="332" y="6"/>
                  </a:cubicBezTo>
                  <a:cubicBezTo>
                    <a:pt x="332" y="5"/>
                    <a:pt x="331" y="4"/>
                    <a:pt x="331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2" y="2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4"/>
                    <a:pt x="2" y="19"/>
                    <a:pt x="6" y="23"/>
                  </a:cubicBezTo>
                  <a:cubicBezTo>
                    <a:pt x="10" y="27"/>
                    <a:pt x="15" y="29"/>
                    <a:pt x="21" y="29"/>
                  </a:cubicBezTo>
                  <a:cubicBezTo>
                    <a:pt x="779" y="29"/>
                    <a:pt x="779" y="29"/>
                    <a:pt x="779" y="29"/>
                  </a:cubicBezTo>
                  <a:cubicBezTo>
                    <a:pt x="785" y="29"/>
                    <a:pt x="790" y="27"/>
                    <a:pt x="794" y="23"/>
                  </a:cubicBezTo>
                  <a:cubicBezTo>
                    <a:pt x="798" y="19"/>
                    <a:pt x="800" y="14"/>
                    <a:pt x="800" y="9"/>
                  </a:cubicBezTo>
                  <a:cubicBezTo>
                    <a:pt x="800" y="0"/>
                    <a:pt x="800" y="0"/>
                    <a:pt x="800" y="0"/>
                  </a:cubicBezTo>
                  <a:cubicBezTo>
                    <a:pt x="798" y="2"/>
                    <a:pt x="795" y="3"/>
                    <a:pt x="791" y="3"/>
                  </a:cubicBezTo>
                  <a:close/>
                  <a:moveTo>
                    <a:pt x="72" y="21"/>
                  </a:moveTo>
                  <a:cubicBezTo>
                    <a:pt x="70" y="21"/>
                    <a:pt x="68" y="19"/>
                    <a:pt x="68" y="16"/>
                  </a:cubicBezTo>
                  <a:cubicBezTo>
                    <a:pt x="68" y="14"/>
                    <a:pt x="70" y="12"/>
                    <a:pt x="72" y="12"/>
                  </a:cubicBezTo>
                  <a:cubicBezTo>
                    <a:pt x="75" y="12"/>
                    <a:pt x="77" y="14"/>
                    <a:pt x="77" y="16"/>
                  </a:cubicBezTo>
                  <a:cubicBezTo>
                    <a:pt x="77" y="19"/>
                    <a:pt x="75" y="21"/>
                    <a:pt x="72" y="21"/>
                  </a:cubicBezTo>
                  <a:close/>
                  <a:moveTo>
                    <a:pt x="94" y="21"/>
                  </a:moveTo>
                  <a:cubicBezTo>
                    <a:pt x="91" y="21"/>
                    <a:pt x="89" y="19"/>
                    <a:pt x="89" y="16"/>
                  </a:cubicBezTo>
                  <a:cubicBezTo>
                    <a:pt x="89" y="14"/>
                    <a:pt x="91" y="12"/>
                    <a:pt x="94" y="12"/>
                  </a:cubicBezTo>
                  <a:cubicBezTo>
                    <a:pt x="96" y="12"/>
                    <a:pt x="98" y="14"/>
                    <a:pt x="98" y="16"/>
                  </a:cubicBezTo>
                  <a:cubicBezTo>
                    <a:pt x="98" y="19"/>
                    <a:pt x="96" y="21"/>
                    <a:pt x="94" y="21"/>
                  </a:cubicBezTo>
                  <a:close/>
                  <a:moveTo>
                    <a:pt x="115" y="21"/>
                  </a:moveTo>
                  <a:cubicBezTo>
                    <a:pt x="113" y="21"/>
                    <a:pt x="111" y="19"/>
                    <a:pt x="111" y="16"/>
                  </a:cubicBezTo>
                  <a:cubicBezTo>
                    <a:pt x="111" y="14"/>
                    <a:pt x="113" y="12"/>
                    <a:pt x="115" y="12"/>
                  </a:cubicBezTo>
                  <a:cubicBezTo>
                    <a:pt x="118" y="12"/>
                    <a:pt x="120" y="14"/>
                    <a:pt x="120" y="16"/>
                  </a:cubicBezTo>
                  <a:cubicBezTo>
                    <a:pt x="120" y="19"/>
                    <a:pt x="118" y="21"/>
                    <a:pt x="11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4" name="Freeform 15"/>
            <p:cNvSpPr/>
            <p:nvPr/>
          </p:nvSpPr>
          <p:spPr bwMode="auto">
            <a:xfrm>
              <a:off x="1624" y="1386"/>
              <a:ext cx="48" cy="56"/>
            </a:xfrm>
            <a:custGeom>
              <a:avLst/>
              <a:gdLst>
                <a:gd name="T0" fmla="*/ 48 w 48"/>
                <a:gd name="T1" fmla="*/ 56 h 56"/>
                <a:gd name="T2" fmla="*/ 0 w 48"/>
                <a:gd name="T3" fmla="*/ 56 h 56"/>
                <a:gd name="T4" fmla="*/ 0 w 48"/>
                <a:gd name="T5" fmla="*/ 5 h 56"/>
                <a:gd name="T6" fmla="*/ 2 w 48"/>
                <a:gd name="T7" fmla="*/ 2 h 56"/>
                <a:gd name="T8" fmla="*/ 5 w 48"/>
                <a:gd name="T9" fmla="*/ 0 h 56"/>
                <a:gd name="T10" fmla="*/ 43 w 48"/>
                <a:gd name="T11" fmla="*/ 0 h 56"/>
                <a:gd name="T12" fmla="*/ 47 w 48"/>
                <a:gd name="T13" fmla="*/ 2 h 56"/>
                <a:gd name="T14" fmla="*/ 48 w 48"/>
                <a:gd name="T15" fmla="*/ 5 h 56"/>
                <a:gd name="T16" fmla="*/ 48 w 48"/>
                <a:gd name="T1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56">
                  <a:moveTo>
                    <a:pt x="48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4" y="0"/>
                    <a:pt x="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4" y="0"/>
                    <a:pt x="46" y="1"/>
                    <a:pt x="47" y="2"/>
                  </a:cubicBezTo>
                  <a:cubicBezTo>
                    <a:pt x="48" y="3"/>
                    <a:pt x="48" y="4"/>
                    <a:pt x="48" y="5"/>
                  </a:cubicBezTo>
                  <a:cubicBezTo>
                    <a:pt x="48" y="56"/>
                    <a:pt x="48" y="56"/>
                    <a:pt x="48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5" name="Freeform 16"/>
            <p:cNvSpPr/>
            <p:nvPr/>
          </p:nvSpPr>
          <p:spPr bwMode="auto">
            <a:xfrm>
              <a:off x="1723" y="1314"/>
              <a:ext cx="47" cy="128"/>
            </a:xfrm>
            <a:custGeom>
              <a:avLst/>
              <a:gdLst>
                <a:gd name="T0" fmla="*/ 47 w 47"/>
                <a:gd name="T1" fmla="*/ 128 h 128"/>
                <a:gd name="T2" fmla="*/ 0 w 47"/>
                <a:gd name="T3" fmla="*/ 128 h 128"/>
                <a:gd name="T4" fmla="*/ 0 w 47"/>
                <a:gd name="T5" fmla="*/ 5 h 128"/>
                <a:gd name="T6" fmla="*/ 1 w 47"/>
                <a:gd name="T7" fmla="*/ 2 h 128"/>
                <a:gd name="T8" fmla="*/ 5 w 47"/>
                <a:gd name="T9" fmla="*/ 0 h 128"/>
                <a:gd name="T10" fmla="*/ 42 w 47"/>
                <a:gd name="T11" fmla="*/ 0 h 128"/>
                <a:gd name="T12" fmla="*/ 46 w 47"/>
                <a:gd name="T13" fmla="*/ 2 h 128"/>
                <a:gd name="T14" fmla="*/ 47 w 47"/>
                <a:gd name="T15" fmla="*/ 5 h 128"/>
                <a:gd name="T16" fmla="*/ 47 w 47"/>
                <a:gd name="T17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28">
                  <a:moveTo>
                    <a:pt x="47" y="128"/>
                  </a:moveTo>
                  <a:cubicBezTo>
                    <a:pt x="0" y="128"/>
                    <a:pt x="0" y="128"/>
                    <a:pt x="0" y="12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4" y="0"/>
                    <a:pt x="45" y="1"/>
                    <a:pt x="46" y="2"/>
                  </a:cubicBezTo>
                  <a:cubicBezTo>
                    <a:pt x="47" y="3"/>
                    <a:pt x="47" y="4"/>
                    <a:pt x="47" y="5"/>
                  </a:cubicBezTo>
                  <a:lnTo>
                    <a:pt x="47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6" name="Freeform 17"/>
            <p:cNvSpPr/>
            <p:nvPr/>
          </p:nvSpPr>
          <p:spPr bwMode="auto">
            <a:xfrm>
              <a:off x="1821" y="1353"/>
              <a:ext cx="48" cy="89"/>
            </a:xfrm>
            <a:custGeom>
              <a:avLst/>
              <a:gdLst>
                <a:gd name="T0" fmla="*/ 48 w 48"/>
                <a:gd name="T1" fmla="*/ 89 h 89"/>
                <a:gd name="T2" fmla="*/ 0 w 48"/>
                <a:gd name="T3" fmla="*/ 89 h 89"/>
                <a:gd name="T4" fmla="*/ 0 w 48"/>
                <a:gd name="T5" fmla="*/ 6 h 89"/>
                <a:gd name="T6" fmla="*/ 1 w 48"/>
                <a:gd name="T7" fmla="*/ 2 h 89"/>
                <a:gd name="T8" fmla="*/ 5 w 48"/>
                <a:gd name="T9" fmla="*/ 0 h 89"/>
                <a:gd name="T10" fmla="*/ 43 w 48"/>
                <a:gd name="T11" fmla="*/ 0 h 89"/>
                <a:gd name="T12" fmla="*/ 46 w 48"/>
                <a:gd name="T13" fmla="*/ 2 h 89"/>
                <a:gd name="T14" fmla="*/ 48 w 48"/>
                <a:gd name="T15" fmla="*/ 6 h 89"/>
                <a:gd name="T16" fmla="*/ 48 w 48"/>
                <a:gd name="T1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89">
                  <a:moveTo>
                    <a:pt x="48" y="89"/>
                  </a:moveTo>
                  <a:cubicBezTo>
                    <a:pt x="0" y="89"/>
                    <a:pt x="0" y="89"/>
                    <a:pt x="0" y="8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4" y="0"/>
                    <a:pt x="45" y="1"/>
                    <a:pt x="46" y="2"/>
                  </a:cubicBezTo>
                  <a:cubicBezTo>
                    <a:pt x="47" y="3"/>
                    <a:pt x="48" y="4"/>
                    <a:pt x="48" y="6"/>
                  </a:cubicBezTo>
                  <a:cubicBezTo>
                    <a:pt x="48" y="89"/>
                    <a:pt x="48" y="89"/>
                    <a:pt x="48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7" name="Freeform 18"/>
            <p:cNvSpPr/>
            <p:nvPr/>
          </p:nvSpPr>
          <p:spPr bwMode="auto">
            <a:xfrm>
              <a:off x="1901" y="1205"/>
              <a:ext cx="84" cy="237"/>
            </a:xfrm>
            <a:custGeom>
              <a:avLst/>
              <a:gdLst>
                <a:gd name="T0" fmla="*/ 79 w 84"/>
                <a:gd name="T1" fmla="*/ 64 h 237"/>
                <a:gd name="T2" fmla="*/ 84 w 84"/>
                <a:gd name="T3" fmla="*/ 62 h 237"/>
                <a:gd name="T4" fmla="*/ 83 w 84"/>
                <a:gd name="T5" fmla="*/ 56 h 237"/>
                <a:gd name="T6" fmla="*/ 46 w 84"/>
                <a:gd name="T7" fmla="*/ 2 h 237"/>
                <a:gd name="T8" fmla="*/ 42 w 84"/>
                <a:gd name="T9" fmla="*/ 0 h 237"/>
                <a:gd name="T10" fmla="*/ 38 w 84"/>
                <a:gd name="T11" fmla="*/ 2 h 237"/>
                <a:gd name="T12" fmla="*/ 1 w 84"/>
                <a:gd name="T13" fmla="*/ 56 h 237"/>
                <a:gd name="T14" fmla="*/ 1 w 84"/>
                <a:gd name="T15" fmla="*/ 62 h 237"/>
                <a:gd name="T16" fmla="*/ 5 w 84"/>
                <a:gd name="T17" fmla="*/ 64 h 237"/>
                <a:gd name="T18" fmla="*/ 18 w 84"/>
                <a:gd name="T19" fmla="*/ 64 h 237"/>
                <a:gd name="T20" fmla="*/ 18 w 84"/>
                <a:gd name="T21" fmla="*/ 237 h 237"/>
                <a:gd name="T22" fmla="*/ 66 w 84"/>
                <a:gd name="T23" fmla="*/ 237 h 237"/>
                <a:gd name="T24" fmla="*/ 66 w 84"/>
                <a:gd name="T25" fmla="*/ 64 h 237"/>
                <a:gd name="T26" fmla="*/ 79 w 84"/>
                <a:gd name="T27" fmla="*/ 64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" h="236">
                  <a:moveTo>
                    <a:pt x="79" y="64"/>
                  </a:moveTo>
                  <a:cubicBezTo>
                    <a:pt x="81" y="64"/>
                    <a:pt x="83" y="63"/>
                    <a:pt x="84" y="62"/>
                  </a:cubicBezTo>
                  <a:cubicBezTo>
                    <a:pt x="84" y="60"/>
                    <a:pt x="84" y="58"/>
                    <a:pt x="83" y="56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45" y="1"/>
                    <a:pt x="44" y="0"/>
                    <a:pt x="42" y="0"/>
                  </a:cubicBezTo>
                  <a:cubicBezTo>
                    <a:pt x="40" y="0"/>
                    <a:pt x="39" y="1"/>
                    <a:pt x="38" y="2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0" y="58"/>
                    <a:pt x="0" y="60"/>
                    <a:pt x="1" y="62"/>
                  </a:cubicBezTo>
                  <a:cubicBezTo>
                    <a:pt x="1" y="63"/>
                    <a:pt x="3" y="64"/>
                    <a:pt x="5" y="64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8" y="237"/>
                    <a:pt x="18" y="237"/>
                    <a:pt x="18" y="237"/>
                  </a:cubicBezTo>
                  <a:cubicBezTo>
                    <a:pt x="66" y="237"/>
                    <a:pt x="66" y="237"/>
                    <a:pt x="66" y="237"/>
                  </a:cubicBezTo>
                  <a:cubicBezTo>
                    <a:pt x="66" y="64"/>
                    <a:pt x="66" y="64"/>
                    <a:pt x="66" y="64"/>
                  </a:cubicBezTo>
                  <a:lnTo>
                    <a:pt x="79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8" name="Freeform 19"/>
            <p:cNvSpPr/>
            <p:nvPr/>
          </p:nvSpPr>
          <p:spPr bwMode="auto">
            <a:xfrm>
              <a:off x="1552" y="1187"/>
              <a:ext cx="510" cy="276"/>
            </a:xfrm>
            <a:custGeom>
              <a:avLst/>
              <a:gdLst>
                <a:gd name="T0" fmla="*/ 8 w 512"/>
                <a:gd name="T1" fmla="*/ 268 h 276"/>
                <a:gd name="T2" fmla="*/ 8 w 512"/>
                <a:gd name="T3" fmla="*/ 4 h 276"/>
                <a:gd name="T4" fmla="*/ 7 w 512"/>
                <a:gd name="T5" fmla="*/ 1 h 276"/>
                <a:gd name="T6" fmla="*/ 4 w 512"/>
                <a:gd name="T7" fmla="*/ 0 h 276"/>
                <a:gd name="T8" fmla="*/ 4 w 512"/>
                <a:gd name="T9" fmla="*/ 0 h 276"/>
                <a:gd name="T10" fmla="*/ 1 w 512"/>
                <a:gd name="T11" fmla="*/ 1 h 276"/>
                <a:gd name="T12" fmla="*/ 0 w 512"/>
                <a:gd name="T13" fmla="*/ 4 h 276"/>
                <a:gd name="T14" fmla="*/ 0 w 512"/>
                <a:gd name="T15" fmla="*/ 276 h 276"/>
                <a:gd name="T16" fmla="*/ 508 w 512"/>
                <a:gd name="T17" fmla="*/ 276 h 276"/>
                <a:gd name="T18" fmla="*/ 511 w 512"/>
                <a:gd name="T19" fmla="*/ 275 h 276"/>
                <a:gd name="T20" fmla="*/ 512 w 512"/>
                <a:gd name="T21" fmla="*/ 272 h 276"/>
                <a:gd name="T22" fmla="*/ 512 w 512"/>
                <a:gd name="T23" fmla="*/ 272 h 276"/>
                <a:gd name="T24" fmla="*/ 511 w 512"/>
                <a:gd name="T25" fmla="*/ 269 h 276"/>
                <a:gd name="T26" fmla="*/ 508 w 512"/>
                <a:gd name="T27" fmla="*/ 268 h 276"/>
                <a:gd name="T28" fmla="*/ 8 w 512"/>
                <a:gd name="T29" fmla="*/ 268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276">
                  <a:moveTo>
                    <a:pt x="8" y="268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2"/>
                    <a:pt x="7" y="1"/>
                  </a:cubicBezTo>
                  <a:cubicBezTo>
                    <a:pt x="6" y="1"/>
                    <a:pt x="5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1"/>
                    <a:pt x="1" y="1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276"/>
                    <a:pt x="0" y="276"/>
                    <a:pt x="0" y="276"/>
                  </a:cubicBezTo>
                  <a:cubicBezTo>
                    <a:pt x="508" y="276"/>
                    <a:pt x="508" y="276"/>
                    <a:pt x="508" y="276"/>
                  </a:cubicBezTo>
                  <a:cubicBezTo>
                    <a:pt x="509" y="276"/>
                    <a:pt x="510" y="276"/>
                    <a:pt x="511" y="275"/>
                  </a:cubicBezTo>
                  <a:cubicBezTo>
                    <a:pt x="512" y="274"/>
                    <a:pt x="512" y="273"/>
                    <a:pt x="512" y="272"/>
                  </a:cubicBezTo>
                  <a:cubicBezTo>
                    <a:pt x="512" y="272"/>
                    <a:pt x="512" y="272"/>
                    <a:pt x="512" y="272"/>
                  </a:cubicBezTo>
                  <a:cubicBezTo>
                    <a:pt x="512" y="271"/>
                    <a:pt x="512" y="270"/>
                    <a:pt x="511" y="269"/>
                  </a:cubicBezTo>
                  <a:cubicBezTo>
                    <a:pt x="510" y="268"/>
                    <a:pt x="509" y="268"/>
                    <a:pt x="508" y="268"/>
                  </a:cubicBezTo>
                  <a:cubicBezTo>
                    <a:pt x="8" y="268"/>
                    <a:pt x="8" y="268"/>
                    <a:pt x="8" y="2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oup 32"/>
          <p:cNvGrpSpPr>
            <a:grpSpLocks noChangeAspect="1"/>
          </p:cNvGrpSpPr>
          <p:nvPr/>
        </p:nvGrpSpPr>
        <p:grpSpPr>
          <a:xfrm>
            <a:off x="8850038" y="1708077"/>
            <a:ext cx="1536286" cy="1090764"/>
            <a:chOff x="4354" y="1098"/>
            <a:chExt cx="800" cy="568"/>
          </a:xfrm>
          <a:solidFill>
            <a:schemeClr val="bg1"/>
          </a:solidFill>
        </p:grpSpPr>
        <p:sp>
          <p:nvSpPr>
            <p:cNvPr id="20" name="Freeform 33"/>
            <p:cNvSpPr>
              <a:spLocks noEditPoints="1"/>
            </p:cNvSpPr>
            <p:nvPr/>
          </p:nvSpPr>
          <p:spPr bwMode="auto">
            <a:xfrm>
              <a:off x="4441" y="1098"/>
              <a:ext cx="626" cy="423"/>
            </a:xfrm>
            <a:custGeom>
              <a:avLst/>
              <a:gdLst>
                <a:gd name="T0" fmla="*/ 621 w 628"/>
                <a:gd name="T1" fmla="*/ 7 h 423"/>
                <a:gd name="T2" fmla="*/ 605 w 628"/>
                <a:gd name="T3" fmla="*/ 0 h 423"/>
                <a:gd name="T4" fmla="*/ 24 w 628"/>
                <a:gd name="T5" fmla="*/ 0 h 423"/>
                <a:gd name="T6" fmla="*/ 7 w 628"/>
                <a:gd name="T7" fmla="*/ 7 h 423"/>
                <a:gd name="T8" fmla="*/ 0 w 628"/>
                <a:gd name="T9" fmla="*/ 23 h 423"/>
                <a:gd name="T10" fmla="*/ 0 w 628"/>
                <a:gd name="T11" fmla="*/ 423 h 423"/>
                <a:gd name="T12" fmla="*/ 628 w 628"/>
                <a:gd name="T13" fmla="*/ 423 h 423"/>
                <a:gd name="T14" fmla="*/ 628 w 628"/>
                <a:gd name="T15" fmla="*/ 23 h 423"/>
                <a:gd name="T16" fmla="*/ 621 w 628"/>
                <a:gd name="T17" fmla="*/ 7 h 423"/>
                <a:gd name="T18" fmla="*/ 314 w 628"/>
                <a:gd name="T19" fmla="*/ 13 h 423"/>
                <a:gd name="T20" fmla="*/ 321 w 628"/>
                <a:gd name="T21" fmla="*/ 20 h 423"/>
                <a:gd name="T22" fmla="*/ 314 w 628"/>
                <a:gd name="T23" fmla="*/ 27 h 423"/>
                <a:gd name="T24" fmla="*/ 307 w 628"/>
                <a:gd name="T25" fmla="*/ 20 h 423"/>
                <a:gd name="T26" fmla="*/ 314 w 628"/>
                <a:gd name="T27" fmla="*/ 13 h 423"/>
                <a:gd name="T28" fmla="*/ 587 w 628"/>
                <a:gd name="T29" fmla="*/ 382 h 423"/>
                <a:gd name="T30" fmla="*/ 41 w 628"/>
                <a:gd name="T31" fmla="*/ 382 h 423"/>
                <a:gd name="T32" fmla="*/ 41 w 628"/>
                <a:gd name="T33" fmla="*/ 41 h 423"/>
                <a:gd name="T34" fmla="*/ 587 w 628"/>
                <a:gd name="T35" fmla="*/ 41 h 423"/>
                <a:gd name="T36" fmla="*/ 587 w 628"/>
                <a:gd name="T37" fmla="*/ 382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8" h="422">
                  <a:moveTo>
                    <a:pt x="621" y="7"/>
                  </a:moveTo>
                  <a:cubicBezTo>
                    <a:pt x="617" y="2"/>
                    <a:pt x="611" y="0"/>
                    <a:pt x="605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7" y="0"/>
                    <a:pt x="11" y="2"/>
                    <a:pt x="7" y="7"/>
                  </a:cubicBezTo>
                  <a:cubicBezTo>
                    <a:pt x="2" y="11"/>
                    <a:pt x="0" y="17"/>
                    <a:pt x="0" y="23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628" y="423"/>
                    <a:pt x="628" y="423"/>
                    <a:pt x="628" y="423"/>
                  </a:cubicBezTo>
                  <a:cubicBezTo>
                    <a:pt x="628" y="23"/>
                    <a:pt x="628" y="23"/>
                    <a:pt x="628" y="23"/>
                  </a:cubicBezTo>
                  <a:cubicBezTo>
                    <a:pt x="628" y="17"/>
                    <a:pt x="626" y="11"/>
                    <a:pt x="621" y="7"/>
                  </a:cubicBezTo>
                  <a:close/>
                  <a:moveTo>
                    <a:pt x="314" y="13"/>
                  </a:moveTo>
                  <a:cubicBezTo>
                    <a:pt x="318" y="13"/>
                    <a:pt x="321" y="16"/>
                    <a:pt x="321" y="20"/>
                  </a:cubicBezTo>
                  <a:cubicBezTo>
                    <a:pt x="321" y="24"/>
                    <a:pt x="318" y="27"/>
                    <a:pt x="314" y="27"/>
                  </a:cubicBezTo>
                  <a:cubicBezTo>
                    <a:pt x="310" y="27"/>
                    <a:pt x="307" y="24"/>
                    <a:pt x="307" y="20"/>
                  </a:cubicBezTo>
                  <a:cubicBezTo>
                    <a:pt x="307" y="16"/>
                    <a:pt x="310" y="13"/>
                    <a:pt x="314" y="13"/>
                  </a:cubicBezTo>
                  <a:close/>
                  <a:moveTo>
                    <a:pt x="587" y="382"/>
                  </a:moveTo>
                  <a:cubicBezTo>
                    <a:pt x="41" y="382"/>
                    <a:pt x="41" y="382"/>
                    <a:pt x="41" y="382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587" y="41"/>
                    <a:pt x="587" y="41"/>
                    <a:pt x="587" y="41"/>
                  </a:cubicBezTo>
                  <a:lnTo>
                    <a:pt x="587" y="3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1" name="Freeform 34"/>
            <p:cNvSpPr>
              <a:spLocks noEditPoints="1"/>
            </p:cNvSpPr>
            <p:nvPr/>
          </p:nvSpPr>
          <p:spPr bwMode="auto">
            <a:xfrm>
              <a:off x="4354" y="1538"/>
              <a:ext cx="800" cy="97"/>
            </a:xfrm>
            <a:custGeom>
              <a:avLst/>
              <a:gdLst>
                <a:gd name="T0" fmla="*/ 87 w 802"/>
                <a:gd name="T1" fmla="*/ 0 h 97"/>
                <a:gd name="T2" fmla="*/ 4 w 802"/>
                <a:gd name="T3" fmla="*/ 83 h 97"/>
                <a:gd name="T4" fmla="*/ 2 w 802"/>
                <a:gd name="T5" fmla="*/ 92 h 97"/>
                <a:gd name="T6" fmla="*/ 10 w 802"/>
                <a:gd name="T7" fmla="*/ 97 h 97"/>
                <a:gd name="T8" fmla="*/ 792 w 802"/>
                <a:gd name="T9" fmla="*/ 97 h 97"/>
                <a:gd name="T10" fmla="*/ 800 w 802"/>
                <a:gd name="T11" fmla="*/ 92 h 97"/>
                <a:gd name="T12" fmla="*/ 798 w 802"/>
                <a:gd name="T13" fmla="*/ 83 h 97"/>
                <a:gd name="T14" fmla="*/ 715 w 802"/>
                <a:gd name="T15" fmla="*/ 0 h 97"/>
                <a:gd name="T16" fmla="*/ 87 w 802"/>
                <a:gd name="T17" fmla="*/ 0 h 97"/>
                <a:gd name="T18" fmla="*/ 711 w 802"/>
                <a:gd name="T19" fmla="*/ 47 h 97"/>
                <a:gd name="T20" fmla="*/ 712 w 802"/>
                <a:gd name="T21" fmla="*/ 54 h 97"/>
                <a:gd name="T22" fmla="*/ 706 w 802"/>
                <a:gd name="T23" fmla="*/ 58 h 97"/>
                <a:gd name="T24" fmla="*/ 484 w 802"/>
                <a:gd name="T25" fmla="*/ 58 h 97"/>
                <a:gd name="T26" fmla="*/ 485 w 802"/>
                <a:gd name="T27" fmla="*/ 64 h 97"/>
                <a:gd name="T28" fmla="*/ 484 w 802"/>
                <a:gd name="T29" fmla="*/ 67 h 97"/>
                <a:gd name="T30" fmla="*/ 481 w 802"/>
                <a:gd name="T31" fmla="*/ 69 h 97"/>
                <a:gd name="T32" fmla="*/ 321 w 802"/>
                <a:gd name="T33" fmla="*/ 69 h 97"/>
                <a:gd name="T34" fmla="*/ 318 w 802"/>
                <a:gd name="T35" fmla="*/ 67 h 97"/>
                <a:gd name="T36" fmla="*/ 317 w 802"/>
                <a:gd name="T37" fmla="*/ 64 h 97"/>
                <a:gd name="T38" fmla="*/ 318 w 802"/>
                <a:gd name="T39" fmla="*/ 58 h 97"/>
                <a:gd name="T40" fmla="*/ 96 w 802"/>
                <a:gd name="T41" fmla="*/ 58 h 97"/>
                <a:gd name="T42" fmla="*/ 90 w 802"/>
                <a:gd name="T43" fmla="*/ 54 h 97"/>
                <a:gd name="T44" fmla="*/ 91 w 802"/>
                <a:gd name="T45" fmla="*/ 47 h 97"/>
                <a:gd name="T46" fmla="*/ 113 w 802"/>
                <a:gd name="T47" fmla="*/ 20 h 97"/>
                <a:gd name="T48" fmla="*/ 689 w 802"/>
                <a:gd name="T49" fmla="*/ 20 h 97"/>
                <a:gd name="T50" fmla="*/ 711 w 802"/>
                <a:gd name="T51" fmla="*/ 4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02" h="97">
                  <a:moveTo>
                    <a:pt x="87" y="0"/>
                  </a:moveTo>
                  <a:cubicBezTo>
                    <a:pt x="4" y="83"/>
                    <a:pt x="4" y="83"/>
                    <a:pt x="4" y="83"/>
                  </a:cubicBezTo>
                  <a:cubicBezTo>
                    <a:pt x="1" y="85"/>
                    <a:pt x="0" y="89"/>
                    <a:pt x="2" y="92"/>
                  </a:cubicBezTo>
                  <a:cubicBezTo>
                    <a:pt x="3" y="95"/>
                    <a:pt x="6" y="97"/>
                    <a:pt x="10" y="97"/>
                  </a:cubicBezTo>
                  <a:cubicBezTo>
                    <a:pt x="792" y="97"/>
                    <a:pt x="792" y="97"/>
                    <a:pt x="792" y="97"/>
                  </a:cubicBezTo>
                  <a:cubicBezTo>
                    <a:pt x="796" y="97"/>
                    <a:pt x="799" y="95"/>
                    <a:pt x="800" y="92"/>
                  </a:cubicBezTo>
                  <a:cubicBezTo>
                    <a:pt x="802" y="89"/>
                    <a:pt x="801" y="85"/>
                    <a:pt x="798" y="83"/>
                  </a:cubicBezTo>
                  <a:cubicBezTo>
                    <a:pt x="715" y="0"/>
                    <a:pt x="715" y="0"/>
                    <a:pt x="715" y="0"/>
                  </a:cubicBezTo>
                  <a:lnTo>
                    <a:pt x="87" y="0"/>
                  </a:lnTo>
                  <a:close/>
                  <a:moveTo>
                    <a:pt x="711" y="47"/>
                  </a:moveTo>
                  <a:cubicBezTo>
                    <a:pt x="713" y="49"/>
                    <a:pt x="713" y="51"/>
                    <a:pt x="712" y="54"/>
                  </a:cubicBezTo>
                  <a:cubicBezTo>
                    <a:pt x="711" y="56"/>
                    <a:pt x="709" y="58"/>
                    <a:pt x="706" y="58"/>
                  </a:cubicBezTo>
                  <a:cubicBezTo>
                    <a:pt x="484" y="58"/>
                    <a:pt x="484" y="58"/>
                    <a:pt x="484" y="58"/>
                  </a:cubicBezTo>
                  <a:cubicBezTo>
                    <a:pt x="485" y="64"/>
                    <a:pt x="485" y="64"/>
                    <a:pt x="485" y="64"/>
                  </a:cubicBezTo>
                  <a:cubicBezTo>
                    <a:pt x="485" y="65"/>
                    <a:pt x="485" y="66"/>
                    <a:pt x="484" y="67"/>
                  </a:cubicBezTo>
                  <a:cubicBezTo>
                    <a:pt x="483" y="68"/>
                    <a:pt x="482" y="69"/>
                    <a:pt x="481" y="69"/>
                  </a:cubicBezTo>
                  <a:cubicBezTo>
                    <a:pt x="321" y="69"/>
                    <a:pt x="321" y="69"/>
                    <a:pt x="321" y="69"/>
                  </a:cubicBezTo>
                  <a:cubicBezTo>
                    <a:pt x="320" y="69"/>
                    <a:pt x="319" y="68"/>
                    <a:pt x="318" y="67"/>
                  </a:cubicBezTo>
                  <a:cubicBezTo>
                    <a:pt x="317" y="66"/>
                    <a:pt x="317" y="65"/>
                    <a:pt x="317" y="64"/>
                  </a:cubicBezTo>
                  <a:cubicBezTo>
                    <a:pt x="318" y="58"/>
                    <a:pt x="318" y="58"/>
                    <a:pt x="318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3" y="58"/>
                    <a:pt x="91" y="56"/>
                    <a:pt x="90" y="54"/>
                  </a:cubicBezTo>
                  <a:cubicBezTo>
                    <a:pt x="89" y="51"/>
                    <a:pt x="89" y="49"/>
                    <a:pt x="91" y="47"/>
                  </a:cubicBezTo>
                  <a:cubicBezTo>
                    <a:pt x="113" y="20"/>
                    <a:pt x="113" y="20"/>
                    <a:pt x="113" y="20"/>
                  </a:cubicBezTo>
                  <a:cubicBezTo>
                    <a:pt x="689" y="20"/>
                    <a:pt x="689" y="20"/>
                    <a:pt x="689" y="20"/>
                  </a:cubicBezTo>
                  <a:lnTo>
                    <a:pt x="711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2" name="Freeform 35"/>
            <p:cNvSpPr>
              <a:spLocks noEditPoints="1"/>
            </p:cNvSpPr>
            <p:nvPr/>
          </p:nvSpPr>
          <p:spPr bwMode="auto">
            <a:xfrm>
              <a:off x="4355" y="1637"/>
              <a:ext cx="798" cy="29"/>
            </a:xfrm>
            <a:custGeom>
              <a:avLst/>
              <a:gdLst>
                <a:gd name="T0" fmla="*/ 791 w 800"/>
                <a:gd name="T1" fmla="*/ 3 h 29"/>
                <a:gd name="T2" fmla="*/ 469 w 800"/>
                <a:gd name="T3" fmla="*/ 3 h 29"/>
                <a:gd name="T4" fmla="*/ 468 w 800"/>
                <a:gd name="T5" fmla="*/ 6 h 29"/>
                <a:gd name="T6" fmla="*/ 461 w 800"/>
                <a:gd name="T7" fmla="*/ 9 h 29"/>
                <a:gd name="T8" fmla="*/ 339 w 800"/>
                <a:gd name="T9" fmla="*/ 9 h 29"/>
                <a:gd name="T10" fmla="*/ 332 w 800"/>
                <a:gd name="T11" fmla="*/ 6 h 29"/>
                <a:gd name="T12" fmla="*/ 331 w 800"/>
                <a:gd name="T13" fmla="*/ 3 h 29"/>
                <a:gd name="T14" fmla="*/ 9 w 800"/>
                <a:gd name="T15" fmla="*/ 3 h 29"/>
                <a:gd name="T16" fmla="*/ 0 w 800"/>
                <a:gd name="T17" fmla="*/ 0 h 29"/>
                <a:gd name="T18" fmla="*/ 0 w 800"/>
                <a:gd name="T19" fmla="*/ 9 h 29"/>
                <a:gd name="T20" fmla="*/ 6 w 800"/>
                <a:gd name="T21" fmla="*/ 23 h 29"/>
                <a:gd name="T22" fmla="*/ 21 w 800"/>
                <a:gd name="T23" fmla="*/ 29 h 29"/>
                <a:gd name="T24" fmla="*/ 779 w 800"/>
                <a:gd name="T25" fmla="*/ 29 h 29"/>
                <a:gd name="T26" fmla="*/ 794 w 800"/>
                <a:gd name="T27" fmla="*/ 23 h 29"/>
                <a:gd name="T28" fmla="*/ 800 w 800"/>
                <a:gd name="T29" fmla="*/ 9 h 29"/>
                <a:gd name="T30" fmla="*/ 800 w 800"/>
                <a:gd name="T31" fmla="*/ 0 h 29"/>
                <a:gd name="T32" fmla="*/ 791 w 800"/>
                <a:gd name="T33" fmla="*/ 3 h 29"/>
                <a:gd name="T34" fmla="*/ 72 w 800"/>
                <a:gd name="T35" fmla="*/ 21 h 29"/>
                <a:gd name="T36" fmla="*/ 68 w 800"/>
                <a:gd name="T37" fmla="*/ 16 h 29"/>
                <a:gd name="T38" fmla="*/ 72 w 800"/>
                <a:gd name="T39" fmla="*/ 12 h 29"/>
                <a:gd name="T40" fmla="*/ 77 w 800"/>
                <a:gd name="T41" fmla="*/ 16 h 29"/>
                <a:gd name="T42" fmla="*/ 72 w 800"/>
                <a:gd name="T43" fmla="*/ 21 h 29"/>
                <a:gd name="T44" fmla="*/ 94 w 800"/>
                <a:gd name="T45" fmla="*/ 21 h 29"/>
                <a:gd name="T46" fmla="*/ 89 w 800"/>
                <a:gd name="T47" fmla="*/ 16 h 29"/>
                <a:gd name="T48" fmla="*/ 94 w 800"/>
                <a:gd name="T49" fmla="*/ 12 h 29"/>
                <a:gd name="T50" fmla="*/ 98 w 800"/>
                <a:gd name="T51" fmla="*/ 16 h 29"/>
                <a:gd name="T52" fmla="*/ 94 w 800"/>
                <a:gd name="T53" fmla="*/ 21 h 29"/>
                <a:gd name="T54" fmla="*/ 115 w 800"/>
                <a:gd name="T55" fmla="*/ 21 h 29"/>
                <a:gd name="T56" fmla="*/ 111 w 800"/>
                <a:gd name="T57" fmla="*/ 16 h 29"/>
                <a:gd name="T58" fmla="*/ 115 w 800"/>
                <a:gd name="T59" fmla="*/ 12 h 29"/>
                <a:gd name="T60" fmla="*/ 120 w 800"/>
                <a:gd name="T61" fmla="*/ 16 h 29"/>
                <a:gd name="T62" fmla="*/ 115 w 800"/>
                <a:gd name="T63" fmla="*/ 2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00" h="28">
                  <a:moveTo>
                    <a:pt x="791" y="3"/>
                  </a:moveTo>
                  <a:cubicBezTo>
                    <a:pt x="469" y="3"/>
                    <a:pt x="469" y="3"/>
                    <a:pt x="469" y="3"/>
                  </a:cubicBezTo>
                  <a:cubicBezTo>
                    <a:pt x="469" y="4"/>
                    <a:pt x="468" y="5"/>
                    <a:pt x="468" y="6"/>
                  </a:cubicBezTo>
                  <a:cubicBezTo>
                    <a:pt x="466" y="8"/>
                    <a:pt x="463" y="9"/>
                    <a:pt x="461" y="9"/>
                  </a:cubicBezTo>
                  <a:cubicBezTo>
                    <a:pt x="339" y="9"/>
                    <a:pt x="339" y="9"/>
                    <a:pt x="339" y="9"/>
                  </a:cubicBezTo>
                  <a:cubicBezTo>
                    <a:pt x="337" y="9"/>
                    <a:pt x="334" y="8"/>
                    <a:pt x="332" y="6"/>
                  </a:cubicBezTo>
                  <a:cubicBezTo>
                    <a:pt x="332" y="5"/>
                    <a:pt x="331" y="4"/>
                    <a:pt x="331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2" y="2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4"/>
                    <a:pt x="2" y="19"/>
                    <a:pt x="6" y="23"/>
                  </a:cubicBezTo>
                  <a:cubicBezTo>
                    <a:pt x="10" y="27"/>
                    <a:pt x="15" y="29"/>
                    <a:pt x="21" y="29"/>
                  </a:cubicBezTo>
                  <a:cubicBezTo>
                    <a:pt x="779" y="29"/>
                    <a:pt x="779" y="29"/>
                    <a:pt x="779" y="29"/>
                  </a:cubicBezTo>
                  <a:cubicBezTo>
                    <a:pt x="785" y="29"/>
                    <a:pt x="790" y="27"/>
                    <a:pt x="794" y="23"/>
                  </a:cubicBezTo>
                  <a:cubicBezTo>
                    <a:pt x="798" y="19"/>
                    <a:pt x="800" y="14"/>
                    <a:pt x="800" y="9"/>
                  </a:cubicBezTo>
                  <a:cubicBezTo>
                    <a:pt x="800" y="0"/>
                    <a:pt x="800" y="0"/>
                    <a:pt x="800" y="0"/>
                  </a:cubicBezTo>
                  <a:cubicBezTo>
                    <a:pt x="798" y="2"/>
                    <a:pt x="795" y="3"/>
                    <a:pt x="791" y="3"/>
                  </a:cubicBezTo>
                  <a:close/>
                  <a:moveTo>
                    <a:pt x="72" y="21"/>
                  </a:moveTo>
                  <a:cubicBezTo>
                    <a:pt x="70" y="21"/>
                    <a:pt x="68" y="19"/>
                    <a:pt x="68" y="16"/>
                  </a:cubicBezTo>
                  <a:cubicBezTo>
                    <a:pt x="68" y="14"/>
                    <a:pt x="70" y="12"/>
                    <a:pt x="72" y="12"/>
                  </a:cubicBezTo>
                  <a:cubicBezTo>
                    <a:pt x="75" y="12"/>
                    <a:pt x="77" y="14"/>
                    <a:pt x="77" y="16"/>
                  </a:cubicBezTo>
                  <a:cubicBezTo>
                    <a:pt x="77" y="19"/>
                    <a:pt x="75" y="21"/>
                    <a:pt x="72" y="21"/>
                  </a:cubicBezTo>
                  <a:close/>
                  <a:moveTo>
                    <a:pt x="94" y="21"/>
                  </a:moveTo>
                  <a:cubicBezTo>
                    <a:pt x="91" y="21"/>
                    <a:pt x="89" y="19"/>
                    <a:pt x="89" y="16"/>
                  </a:cubicBezTo>
                  <a:cubicBezTo>
                    <a:pt x="89" y="14"/>
                    <a:pt x="91" y="12"/>
                    <a:pt x="94" y="12"/>
                  </a:cubicBezTo>
                  <a:cubicBezTo>
                    <a:pt x="96" y="12"/>
                    <a:pt x="98" y="14"/>
                    <a:pt x="98" y="16"/>
                  </a:cubicBezTo>
                  <a:cubicBezTo>
                    <a:pt x="98" y="19"/>
                    <a:pt x="96" y="21"/>
                    <a:pt x="94" y="21"/>
                  </a:cubicBezTo>
                  <a:close/>
                  <a:moveTo>
                    <a:pt x="115" y="21"/>
                  </a:moveTo>
                  <a:cubicBezTo>
                    <a:pt x="113" y="21"/>
                    <a:pt x="111" y="19"/>
                    <a:pt x="111" y="16"/>
                  </a:cubicBezTo>
                  <a:cubicBezTo>
                    <a:pt x="111" y="14"/>
                    <a:pt x="113" y="12"/>
                    <a:pt x="115" y="12"/>
                  </a:cubicBezTo>
                  <a:cubicBezTo>
                    <a:pt x="118" y="12"/>
                    <a:pt x="120" y="14"/>
                    <a:pt x="120" y="16"/>
                  </a:cubicBezTo>
                  <a:cubicBezTo>
                    <a:pt x="120" y="19"/>
                    <a:pt x="118" y="21"/>
                    <a:pt x="11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3" name="Freeform 36"/>
            <p:cNvSpPr/>
            <p:nvPr/>
          </p:nvSpPr>
          <p:spPr bwMode="auto">
            <a:xfrm>
              <a:off x="4702" y="1225"/>
              <a:ext cx="50" cy="48"/>
            </a:xfrm>
            <a:custGeom>
              <a:avLst/>
              <a:gdLst>
                <a:gd name="T0" fmla="*/ 50 w 50"/>
                <a:gd name="T1" fmla="*/ 24 h 48"/>
                <a:gd name="T2" fmla="*/ 47 w 50"/>
                <a:gd name="T3" fmla="*/ 36 h 48"/>
                <a:gd name="T4" fmla="*/ 40 w 50"/>
                <a:gd name="T5" fmla="*/ 30 h 48"/>
                <a:gd name="T6" fmla="*/ 41 w 50"/>
                <a:gd name="T7" fmla="*/ 24 h 48"/>
                <a:gd name="T8" fmla="*/ 25 w 50"/>
                <a:gd name="T9" fmla="*/ 8 h 48"/>
                <a:gd name="T10" fmla="*/ 9 w 50"/>
                <a:gd name="T11" fmla="*/ 24 h 48"/>
                <a:gd name="T12" fmla="*/ 19 w 50"/>
                <a:gd name="T13" fmla="*/ 40 h 48"/>
                <a:gd name="T14" fmla="*/ 19 w 50"/>
                <a:gd name="T15" fmla="*/ 48 h 48"/>
                <a:gd name="T16" fmla="*/ 0 w 50"/>
                <a:gd name="T17" fmla="*/ 24 h 48"/>
                <a:gd name="T18" fmla="*/ 25 w 50"/>
                <a:gd name="T19" fmla="*/ 0 h 48"/>
                <a:gd name="T20" fmla="*/ 50 w 50"/>
                <a:gd name="T21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48">
                  <a:moveTo>
                    <a:pt x="50" y="24"/>
                  </a:moveTo>
                  <a:cubicBezTo>
                    <a:pt x="50" y="29"/>
                    <a:pt x="48" y="33"/>
                    <a:pt x="47" y="36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1" y="28"/>
                    <a:pt x="41" y="26"/>
                    <a:pt x="41" y="24"/>
                  </a:cubicBezTo>
                  <a:cubicBezTo>
                    <a:pt x="41" y="15"/>
                    <a:pt x="34" y="8"/>
                    <a:pt x="25" y="8"/>
                  </a:cubicBezTo>
                  <a:cubicBezTo>
                    <a:pt x="16" y="8"/>
                    <a:pt x="9" y="15"/>
                    <a:pt x="9" y="24"/>
                  </a:cubicBezTo>
                  <a:cubicBezTo>
                    <a:pt x="9" y="31"/>
                    <a:pt x="13" y="37"/>
                    <a:pt x="19" y="40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8" y="45"/>
                    <a:pt x="0" y="36"/>
                    <a:pt x="0" y="24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39" y="0"/>
                    <a:pt x="50" y="11"/>
                    <a:pt x="5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4" name="Freeform 37"/>
            <p:cNvSpPr/>
            <p:nvPr/>
          </p:nvSpPr>
          <p:spPr bwMode="auto">
            <a:xfrm>
              <a:off x="4682" y="1204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0 w 90"/>
                <a:gd name="T3" fmla="*/ 45 h 90"/>
                <a:gd name="T4" fmla="*/ 39 w 90"/>
                <a:gd name="T5" fmla="*/ 90 h 90"/>
                <a:gd name="T6" fmla="*/ 39 w 90"/>
                <a:gd name="T7" fmla="*/ 82 h 90"/>
                <a:gd name="T8" fmla="*/ 8 w 90"/>
                <a:gd name="T9" fmla="*/ 45 h 90"/>
                <a:gd name="T10" fmla="*/ 45 w 90"/>
                <a:gd name="T11" fmla="*/ 9 h 90"/>
                <a:gd name="T12" fmla="*/ 82 w 90"/>
                <a:gd name="T13" fmla="*/ 45 h 90"/>
                <a:gd name="T14" fmla="*/ 75 w 90"/>
                <a:gd name="T15" fmla="*/ 66 h 90"/>
                <a:gd name="T16" fmla="*/ 81 w 90"/>
                <a:gd name="T17" fmla="*/ 72 h 90"/>
                <a:gd name="T18" fmla="*/ 90 w 90"/>
                <a:gd name="T19" fmla="*/ 45 h 90"/>
                <a:gd name="T20" fmla="*/ 45 w 90"/>
                <a:gd name="T2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90">
                  <a:moveTo>
                    <a:pt x="45" y="0"/>
                  </a:moveTo>
                  <a:cubicBezTo>
                    <a:pt x="20" y="0"/>
                    <a:pt x="0" y="21"/>
                    <a:pt x="0" y="45"/>
                  </a:cubicBezTo>
                  <a:cubicBezTo>
                    <a:pt x="0" y="68"/>
                    <a:pt x="17" y="87"/>
                    <a:pt x="39" y="90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21" y="79"/>
                    <a:pt x="8" y="64"/>
                    <a:pt x="8" y="45"/>
                  </a:cubicBezTo>
                  <a:cubicBezTo>
                    <a:pt x="8" y="25"/>
                    <a:pt x="25" y="9"/>
                    <a:pt x="45" y="9"/>
                  </a:cubicBezTo>
                  <a:cubicBezTo>
                    <a:pt x="65" y="9"/>
                    <a:pt x="82" y="25"/>
                    <a:pt x="82" y="45"/>
                  </a:cubicBezTo>
                  <a:cubicBezTo>
                    <a:pt x="82" y="53"/>
                    <a:pt x="79" y="60"/>
                    <a:pt x="75" y="66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7" y="65"/>
                    <a:pt x="90" y="55"/>
                    <a:pt x="90" y="45"/>
                  </a:cubicBezTo>
                  <a:cubicBezTo>
                    <a:pt x="90" y="21"/>
                    <a:pt x="70" y="0"/>
                    <a:pt x="4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5" name="Freeform 38"/>
            <p:cNvSpPr/>
            <p:nvPr/>
          </p:nvSpPr>
          <p:spPr bwMode="auto">
            <a:xfrm>
              <a:off x="4727" y="1248"/>
              <a:ext cx="99" cy="167"/>
            </a:xfrm>
            <a:custGeom>
              <a:avLst/>
              <a:gdLst>
                <a:gd name="T0" fmla="*/ 0 w 99"/>
                <a:gd name="T1" fmla="*/ 1 h 167"/>
                <a:gd name="T2" fmla="*/ 0 w 99"/>
                <a:gd name="T3" fmla="*/ 1 h 167"/>
                <a:gd name="T4" fmla="*/ 0 w 99"/>
                <a:gd name="T5" fmla="*/ 143 h 167"/>
                <a:gd name="T6" fmla="*/ 0 w 99"/>
                <a:gd name="T7" fmla="*/ 143 h 167"/>
                <a:gd name="T8" fmla="*/ 1 w 99"/>
                <a:gd name="T9" fmla="*/ 143 h 167"/>
                <a:gd name="T10" fmla="*/ 1 w 99"/>
                <a:gd name="T11" fmla="*/ 143 h 167"/>
                <a:gd name="T12" fmla="*/ 29 w 99"/>
                <a:gd name="T13" fmla="*/ 119 h 167"/>
                <a:gd name="T14" fmla="*/ 29 w 99"/>
                <a:gd name="T15" fmla="*/ 119 h 167"/>
                <a:gd name="T16" fmla="*/ 29 w 99"/>
                <a:gd name="T17" fmla="*/ 119 h 167"/>
                <a:gd name="T18" fmla="*/ 30 w 99"/>
                <a:gd name="T19" fmla="*/ 119 h 167"/>
                <a:gd name="T20" fmla="*/ 47 w 99"/>
                <a:gd name="T21" fmla="*/ 163 h 167"/>
                <a:gd name="T22" fmla="*/ 50 w 99"/>
                <a:gd name="T23" fmla="*/ 166 h 167"/>
                <a:gd name="T24" fmla="*/ 54 w 99"/>
                <a:gd name="T25" fmla="*/ 166 h 167"/>
                <a:gd name="T26" fmla="*/ 76 w 99"/>
                <a:gd name="T27" fmla="*/ 157 h 167"/>
                <a:gd name="T28" fmla="*/ 79 w 99"/>
                <a:gd name="T29" fmla="*/ 155 h 167"/>
                <a:gd name="T30" fmla="*/ 79 w 99"/>
                <a:gd name="T31" fmla="*/ 151 h 167"/>
                <a:gd name="T32" fmla="*/ 61 w 99"/>
                <a:gd name="T33" fmla="*/ 107 h 167"/>
                <a:gd name="T34" fmla="*/ 61 w 99"/>
                <a:gd name="T35" fmla="*/ 106 h 167"/>
                <a:gd name="T36" fmla="*/ 61 w 99"/>
                <a:gd name="T37" fmla="*/ 106 h 167"/>
                <a:gd name="T38" fmla="*/ 62 w 99"/>
                <a:gd name="T39" fmla="*/ 106 h 167"/>
                <a:gd name="T40" fmla="*/ 98 w 99"/>
                <a:gd name="T41" fmla="*/ 104 h 167"/>
                <a:gd name="T42" fmla="*/ 99 w 99"/>
                <a:gd name="T43" fmla="*/ 104 h 167"/>
                <a:gd name="T44" fmla="*/ 99 w 99"/>
                <a:gd name="T45" fmla="*/ 104 h 167"/>
                <a:gd name="T46" fmla="*/ 99 w 99"/>
                <a:gd name="T47" fmla="*/ 103 h 167"/>
                <a:gd name="T48" fmla="*/ 1 w 99"/>
                <a:gd name="T49" fmla="*/ 1 h 167"/>
                <a:gd name="T50" fmla="*/ 0 w 99"/>
                <a:gd name="T51" fmla="*/ 1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9" h="167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" y="143"/>
                    <a:pt x="1" y="143"/>
                    <a:pt x="1" y="143"/>
                  </a:cubicBezTo>
                  <a:cubicBezTo>
                    <a:pt x="1" y="143"/>
                    <a:pt x="1" y="143"/>
                    <a:pt x="1" y="143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29" y="119"/>
                    <a:pt x="30" y="119"/>
                    <a:pt x="30" y="119"/>
                  </a:cubicBezTo>
                  <a:cubicBezTo>
                    <a:pt x="47" y="163"/>
                    <a:pt x="47" y="163"/>
                    <a:pt x="47" y="163"/>
                  </a:cubicBezTo>
                  <a:cubicBezTo>
                    <a:pt x="48" y="164"/>
                    <a:pt x="49" y="165"/>
                    <a:pt x="50" y="166"/>
                  </a:cubicBezTo>
                  <a:cubicBezTo>
                    <a:pt x="52" y="167"/>
                    <a:pt x="53" y="167"/>
                    <a:pt x="54" y="166"/>
                  </a:cubicBezTo>
                  <a:cubicBezTo>
                    <a:pt x="76" y="157"/>
                    <a:pt x="76" y="157"/>
                    <a:pt x="76" y="157"/>
                  </a:cubicBezTo>
                  <a:cubicBezTo>
                    <a:pt x="77" y="157"/>
                    <a:pt x="78" y="156"/>
                    <a:pt x="79" y="155"/>
                  </a:cubicBezTo>
                  <a:cubicBezTo>
                    <a:pt x="79" y="153"/>
                    <a:pt x="79" y="152"/>
                    <a:pt x="79" y="151"/>
                  </a:cubicBezTo>
                  <a:cubicBezTo>
                    <a:pt x="61" y="107"/>
                    <a:pt x="61" y="107"/>
                    <a:pt x="61" y="107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6"/>
                    <a:pt x="62" y="106"/>
                    <a:pt x="62" y="106"/>
                  </a:cubicBezTo>
                  <a:cubicBezTo>
                    <a:pt x="98" y="104"/>
                    <a:pt x="98" y="104"/>
                    <a:pt x="98" y="104"/>
                  </a:cubicBezTo>
                  <a:cubicBezTo>
                    <a:pt x="98" y="104"/>
                    <a:pt x="98" y="104"/>
                    <a:pt x="99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99" y="104"/>
                    <a:pt x="99" y="103"/>
                    <a:pt x="99" y="103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121"/>
          <p:cNvGrpSpPr>
            <a:grpSpLocks noChangeAspect="1"/>
          </p:cNvGrpSpPr>
          <p:nvPr/>
        </p:nvGrpSpPr>
        <p:grpSpPr>
          <a:xfrm>
            <a:off x="1983891" y="1709998"/>
            <a:ext cx="1277036" cy="1086922"/>
            <a:chOff x="515" y="3088"/>
            <a:chExt cx="665" cy="566"/>
          </a:xfrm>
          <a:solidFill>
            <a:schemeClr val="bg1"/>
          </a:solidFill>
        </p:grpSpPr>
        <p:sp>
          <p:nvSpPr>
            <p:cNvPr id="27" name="Freeform 122"/>
            <p:cNvSpPr/>
            <p:nvPr/>
          </p:nvSpPr>
          <p:spPr bwMode="auto">
            <a:xfrm>
              <a:off x="706" y="3550"/>
              <a:ext cx="283" cy="104"/>
            </a:xfrm>
            <a:custGeom>
              <a:avLst/>
              <a:gdLst>
                <a:gd name="T0" fmla="*/ 269 w 340"/>
                <a:gd name="T1" fmla="*/ 71 h 125"/>
                <a:gd name="T2" fmla="*/ 269 w 340"/>
                <a:gd name="T3" fmla="*/ 12 h 125"/>
                <a:gd name="T4" fmla="*/ 266 w 340"/>
                <a:gd name="T5" fmla="*/ 3 h 125"/>
                <a:gd name="T6" fmla="*/ 257 w 340"/>
                <a:gd name="T7" fmla="*/ 0 h 125"/>
                <a:gd name="T8" fmla="*/ 83 w 340"/>
                <a:gd name="T9" fmla="*/ 0 h 125"/>
                <a:gd name="T10" fmla="*/ 74 w 340"/>
                <a:gd name="T11" fmla="*/ 3 h 125"/>
                <a:gd name="T12" fmla="*/ 71 w 340"/>
                <a:gd name="T13" fmla="*/ 12 h 125"/>
                <a:gd name="T14" fmla="*/ 71 w 340"/>
                <a:gd name="T15" fmla="*/ 71 h 125"/>
                <a:gd name="T16" fmla="*/ 2 w 340"/>
                <a:gd name="T17" fmla="*/ 108 h 125"/>
                <a:gd name="T18" fmla="*/ 1 w 340"/>
                <a:gd name="T19" fmla="*/ 110 h 125"/>
                <a:gd name="T20" fmla="*/ 0 w 340"/>
                <a:gd name="T21" fmla="*/ 112 h 125"/>
                <a:gd name="T22" fmla="*/ 0 w 340"/>
                <a:gd name="T23" fmla="*/ 120 h 125"/>
                <a:gd name="T24" fmla="*/ 1 w 340"/>
                <a:gd name="T25" fmla="*/ 124 h 125"/>
                <a:gd name="T26" fmla="*/ 5 w 340"/>
                <a:gd name="T27" fmla="*/ 125 h 125"/>
                <a:gd name="T28" fmla="*/ 335 w 340"/>
                <a:gd name="T29" fmla="*/ 125 h 125"/>
                <a:gd name="T30" fmla="*/ 339 w 340"/>
                <a:gd name="T31" fmla="*/ 124 h 125"/>
                <a:gd name="T32" fmla="*/ 340 w 340"/>
                <a:gd name="T33" fmla="*/ 120 h 125"/>
                <a:gd name="T34" fmla="*/ 340 w 340"/>
                <a:gd name="T35" fmla="*/ 112 h 125"/>
                <a:gd name="T36" fmla="*/ 339 w 340"/>
                <a:gd name="T37" fmla="*/ 110 h 125"/>
                <a:gd name="T38" fmla="*/ 338 w 340"/>
                <a:gd name="T39" fmla="*/ 108 h 125"/>
                <a:gd name="T40" fmla="*/ 269 w 340"/>
                <a:gd name="T41" fmla="*/ 7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0" h="125">
                  <a:moveTo>
                    <a:pt x="269" y="71"/>
                  </a:moveTo>
                  <a:cubicBezTo>
                    <a:pt x="269" y="12"/>
                    <a:pt x="269" y="12"/>
                    <a:pt x="269" y="12"/>
                  </a:cubicBezTo>
                  <a:cubicBezTo>
                    <a:pt x="269" y="9"/>
                    <a:pt x="268" y="6"/>
                    <a:pt x="266" y="3"/>
                  </a:cubicBezTo>
                  <a:cubicBezTo>
                    <a:pt x="263" y="1"/>
                    <a:pt x="260" y="0"/>
                    <a:pt x="257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0" y="0"/>
                    <a:pt x="77" y="1"/>
                    <a:pt x="74" y="3"/>
                  </a:cubicBezTo>
                  <a:cubicBezTo>
                    <a:pt x="72" y="6"/>
                    <a:pt x="71" y="9"/>
                    <a:pt x="71" y="12"/>
                  </a:cubicBezTo>
                  <a:cubicBezTo>
                    <a:pt x="71" y="71"/>
                    <a:pt x="71" y="71"/>
                    <a:pt x="71" y="71"/>
                  </a:cubicBezTo>
                  <a:cubicBezTo>
                    <a:pt x="2" y="108"/>
                    <a:pt x="2" y="108"/>
                    <a:pt x="2" y="108"/>
                  </a:cubicBezTo>
                  <a:cubicBezTo>
                    <a:pt x="2" y="109"/>
                    <a:pt x="1" y="109"/>
                    <a:pt x="1" y="110"/>
                  </a:cubicBezTo>
                  <a:cubicBezTo>
                    <a:pt x="0" y="111"/>
                    <a:pt x="0" y="111"/>
                    <a:pt x="0" y="112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2"/>
                    <a:pt x="1" y="123"/>
                    <a:pt x="1" y="124"/>
                  </a:cubicBezTo>
                  <a:cubicBezTo>
                    <a:pt x="2" y="124"/>
                    <a:pt x="3" y="125"/>
                    <a:pt x="5" y="125"/>
                  </a:cubicBezTo>
                  <a:cubicBezTo>
                    <a:pt x="335" y="125"/>
                    <a:pt x="335" y="125"/>
                    <a:pt x="335" y="125"/>
                  </a:cubicBezTo>
                  <a:cubicBezTo>
                    <a:pt x="337" y="125"/>
                    <a:pt x="338" y="124"/>
                    <a:pt x="339" y="124"/>
                  </a:cubicBezTo>
                  <a:cubicBezTo>
                    <a:pt x="339" y="123"/>
                    <a:pt x="340" y="122"/>
                    <a:pt x="340" y="120"/>
                  </a:cubicBezTo>
                  <a:cubicBezTo>
                    <a:pt x="340" y="112"/>
                    <a:pt x="340" y="112"/>
                    <a:pt x="340" y="112"/>
                  </a:cubicBezTo>
                  <a:cubicBezTo>
                    <a:pt x="340" y="111"/>
                    <a:pt x="340" y="111"/>
                    <a:pt x="339" y="110"/>
                  </a:cubicBezTo>
                  <a:cubicBezTo>
                    <a:pt x="339" y="109"/>
                    <a:pt x="338" y="109"/>
                    <a:pt x="338" y="108"/>
                  </a:cubicBezTo>
                  <a:lnTo>
                    <a:pt x="26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8" name="Freeform 123"/>
            <p:cNvSpPr>
              <a:spLocks noEditPoints="1"/>
            </p:cNvSpPr>
            <p:nvPr/>
          </p:nvSpPr>
          <p:spPr bwMode="auto">
            <a:xfrm>
              <a:off x="515" y="3088"/>
              <a:ext cx="665" cy="449"/>
            </a:xfrm>
            <a:custGeom>
              <a:avLst/>
              <a:gdLst>
                <a:gd name="T0" fmla="*/ 791 w 800"/>
                <a:gd name="T1" fmla="*/ 9 h 539"/>
                <a:gd name="T2" fmla="*/ 770 w 800"/>
                <a:gd name="T3" fmla="*/ 0 h 539"/>
                <a:gd name="T4" fmla="*/ 30 w 800"/>
                <a:gd name="T5" fmla="*/ 0 h 539"/>
                <a:gd name="T6" fmla="*/ 9 w 800"/>
                <a:gd name="T7" fmla="*/ 9 h 539"/>
                <a:gd name="T8" fmla="*/ 0 w 800"/>
                <a:gd name="T9" fmla="*/ 30 h 539"/>
                <a:gd name="T10" fmla="*/ 0 w 800"/>
                <a:gd name="T11" fmla="*/ 509 h 539"/>
                <a:gd name="T12" fmla="*/ 9 w 800"/>
                <a:gd name="T13" fmla="*/ 530 h 539"/>
                <a:gd name="T14" fmla="*/ 30 w 800"/>
                <a:gd name="T15" fmla="*/ 539 h 539"/>
                <a:gd name="T16" fmla="*/ 770 w 800"/>
                <a:gd name="T17" fmla="*/ 539 h 539"/>
                <a:gd name="T18" fmla="*/ 791 w 800"/>
                <a:gd name="T19" fmla="*/ 530 h 539"/>
                <a:gd name="T20" fmla="*/ 800 w 800"/>
                <a:gd name="T21" fmla="*/ 509 h 539"/>
                <a:gd name="T22" fmla="*/ 800 w 800"/>
                <a:gd name="T23" fmla="*/ 30 h 539"/>
                <a:gd name="T24" fmla="*/ 791 w 800"/>
                <a:gd name="T25" fmla="*/ 9 h 539"/>
                <a:gd name="T26" fmla="*/ 400 w 800"/>
                <a:gd name="T27" fmla="*/ 526 h 539"/>
                <a:gd name="T28" fmla="*/ 387 w 800"/>
                <a:gd name="T29" fmla="*/ 513 h 539"/>
                <a:gd name="T30" fmla="*/ 400 w 800"/>
                <a:gd name="T31" fmla="*/ 500 h 539"/>
                <a:gd name="T32" fmla="*/ 413 w 800"/>
                <a:gd name="T33" fmla="*/ 513 h 539"/>
                <a:gd name="T34" fmla="*/ 400 w 800"/>
                <a:gd name="T35" fmla="*/ 526 h 539"/>
                <a:gd name="T36" fmla="*/ 748 w 800"/>
                <a:gd name="T37" fmla="*/ 487 h 539"/>
                <a:gd name="T38" fmla="*/ 52 w 800"/>
                <a:gd name="T39" fmla="*/ 487 h 539"/>
                <a:gd name="T40" fmla="*/ 52 w 800"/>
                <a:gd name="T41" fmla="*/ 52 h 539"/>
                <a:gd name="T42" fmla="*/ 748 w 800"/>
                <a:gd name="T43" fmla="*/ 52 h 539"/>
                <a:gd name="T44" fmla="*/ 748 w 800"/>
                <a:gd name="T45" fmla="*/ 48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00" h="539">
                  <a:moveTo>
                    <a:pt x="791" y="9"/>
                  </a:moveTo>
                  <a:cubicBezTo>
                    <a:pt x="785" y="3"/>
                    <a:pt x="778" y="0"/>
                    <a:pt x="77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3"/>
                    <a:pt x="0" y="30"/>
                  </a:cubicBezTo>
                  <a:cubicBezTo>
                    <a:pt x="0" y="509"/>
                    <a:pt x="0" y="509"/>
                    <a:pt x="0" y="509"/>
                  </a:cubicBezTo>
                  <a:cubicBezTo>
                    <a:pt x="0" y="517"/>
                    <a:pt x="3" y="525"/>
                    <a:pt x="9" y="530"/>
                  </a:cubicBezTo>
                  <a:cubicBezTo>
                    <a:pt x="15" y="536"/>
                    <a:pt x="22" y="539"/>
                    <a:pt x="30" y="539"/>
                  </a:cubicBezTo>
                  <a:cubicBezTo>
                    <a:pt x="770" y="539"/>
                    <a:pt x="770" y="539"/>
                    <a:pt x="770" y="539"/>
                  </a:cubicBezTo>
                  <a:cubicBezTo>
                    <a:pt x="778" y="539"/>
                    <a:pt x="785" y="536"/>
                    <a:pt x="791" y="530"/>
                  </a:cubicBezTo>
                  <a:cubicBezTo>
                    <a:pt x="797" y="525"/>
                    <a:pt x="800" y="517"/>
                    <a:pt x="800" y="509"/>
                  </a:cubicBezTo>
                  <a:cubicBezTo>
                    <a:pt x="800" y="30"/>
                    <a:pt x="800" y="30"/>
                    <a:pt x="800" y="30"/>
                  </a:cubicBezTo>
                  <a:cubicBezTo>
                    <a:pt x="800" y="23"/>
                    <a:pt x="797" y="15"/>
                    <a:pt x="791" y="9"/>
                  </a:cubicBezTo>
                  <a:close/>
                  <a:moveTo>
                    <a:pt x="400" y="526"/>
                  </a:moveTo>
                  <a:cubicBezTo>
                    <a:pt x="393" y="526"/>
                    <a:pt x="387" y="521"/>
                    <a:pt x="387" y="513"/>
                  </a:cubicBezTo>
                  <a:cubicBezTo>
                    <a:pt x="387" y="506"/>
                    <a:pt x="393" y="500"/>
                    <a:pt x="400" y="500"/>
                  </a:cubicBezTo>
                  <a:cubicBezTo>
                    <a:pt x="407" y="500"/>
                    <a:pt x="413" y="506"/>
                    <a:pt x="413" y="513"/>
                  </a:cubicBezTo>
                  <a:cubicBezTo>
                    <a:pt x="413" y="521"/>
                    <a:pt x="407" y="526"/>
                    <a:pt x="400" y="526"/>
                  </a:cubicBezTo>
                  <a:close/>
                  <a:moveTo>
                    <a:pt x="748" y="487"/>
                  </a:moveTo>
                  <a:cubicBezTo>
                    <a:pt x="52" y="487"/>
                    <a:pt x="52" y="487"/>
                    <a:pt x="52" y="487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748" y="52"/>
                    <a:pt x="748" y="52"/>
                    <a:pt x="748" y="52"/>
                  </a:cubicBezTo>
                  <a:lnTo>
                    <a:pt x="748" y="4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9" name="Freeform 124"/>
            <p:cNvSpPr/>
            <p:nvPr/>
          </p:nvSpPr>
          <p:spPr bwMode="auto">
            <a:xfrm>
              <a:off x="646" y="3459"/>
              <a:ext cx="56" cy="9"/>
            </a:xfrm>
            <a:custGeom>
              <a:avLst/>
              <a:gdLst>
                <a:gd name="T0" fmla="*/ 6 w 67"/>
                <a:gd name="T1" fmla="*/ 0 h 11"/>
                <a:gd name="T2" fmla="*/ 2 w 67"/>
                <a:gd name="T3" fmla="*/ 2 h 11"/>
                <a:gd name="T4" fmla="*/ 0 w 67"/>
                <a:gd name="T5" fmla="*/ 6 h 11"/>
                <a:gd name="T6" fmla="*/ 0 w 67"/>
                <a:gd name="T7" fmla="*/ 11 h 11"/>
                <a:gd name="T8" fmla="*/ 67 w 67"/>
                <a:gd name="T9" fmla="*/ 11 h 11"/>
                <a:gd name="T10" fmla="*/ 67 w 67"/>
                <a:gd name="T11" fmla="*/ 6 h 11"/>
                <a:gd name="T12" fmla="*/ 65 w 67"/>
                <a:gd name="T13" fmla="*/ 2 h 11"/>
                <a:gd name="T14" fmla="*/ 61 w 67"/>
                <a:gd name="T15" fmla="*/ 0 h 11"/>
                <a:gd name="T16" fmla="*/ 6 w 67"/>
                <a:gd name="T1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11">
                  <a:moveTo>
                    <a:pt x="6" y="0"/>
                  </a:moveTo>
                  <a:cubicBezTo>
                    <a:pt x="4" y="0"/>
                    <a:pt x="3" y="1"/>
                    <a:pt x="2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67" y="11"/>
                    <a:pt x="67" y="11"/>
                    <a:pt x="67" y="11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5"/>
                    <a:pt x="66" y="3"/>
                    <a:pt x="65" y="2"/>
                  </a:cubicBezTo>
                  <a:cubicBezTo>
                    <a:pt x="64" y="1"/>
                    <a:pt x="62" y="0"/>
                    <a:pt x="61" y="0"/>
                  </a:cubicBez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0" name="Freeform 125"/>
            <p:cNvSpPr/>
            <p:nvPr/>
          </p:nvSpPr>
          <p:spPr bwMode="auto">
            <a:xfrm>
              <a:off x="715" y="3395"/>
              <a:ext cx="55" cy="73"/>
            </a:xfrm>
            <a:custGeom>
              <a:avLst/>
              <a:gdLst>
                <a:gd name="T0" fmla="*/ 6 w 67"/>
                <a:gd name="T1" fmla="*/ 0 h 88"/>
                <a:gd name="T2" fmla="*/ 2 w 67"/>
                <a:gd name="T3" fmla="*/ 1 h 88"/>
                <a:gd name="T4" fmla="*/ 0 w 67"/>
                <a:gd name="T5" fmla="*/ 6 h 88"/>
                <a:gd name="T6" fmla="*/ 0 w 67"/>
                <a:gd name="T7" fmla="*/ 88 h 88"/>
                <a:gd name="T8" fmla="*/ 67 w 67"/>
                <a:gd name="T9" fmla="*/ 88 h 88"/>
                <a:gd name="T10" fmla="*/ 67 w 67"/>
                <a:gd name="T11" fmla="*/ 6 h 88"/>
                <a:gd name="T12" fmla="*/ 65 w 67"/>
                <a:gd name="T13" fmla="*/ 1 h 88"/>
                <a:gd name="T14" fmla="*/ 61 w 67"/>
                <a:gd name="T15" fmla="*/ 0 h 88"/>
                <a:gd name="T16" fmla="*/ 6 w 67"/>
                <a:gd name="T1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88">
                  <a:moveTo>
                    <a:pt x="6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4"/>
                    <a:pt x="0" y="6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4"/>
                    <a:pt x="66" y="3"/>
                    <a:pt x="65" y="1"/>
                  </a:cubicBezTo>
                  <a:cubicBezTo>
                    <a:pt x="64" y="0"/>
                    <a:pt x="62" y="0"/>
                    <a:pt x="61" y="0"/>
                  </a:cubicBez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1" name="Freeform 126"/>
            <p:cNvSpPr/>
            <p:nvPr/>
          </p:nvSpPr>
          <p:spPr bwMode="auto">
            <a:xfrm>
              <a:off x="783" y="3368"/>
              <a:ext cx="55" cy="100"/>
            </a:xfrm>
            <a:custGeom>
              <a:avLst/>
              <a:gdLst>
                <a:gd name="T0" fmla="*/ 6 w 67"/>
                <a:gd name="T1" fmla="*/ 0 h 120"/>
                <a:gd name="T2" fmla="*/ 2 w 67"/>
                <a:gd name="T3" fmla="*/ 2 h 120"/>
                <a:gd name="T4" fmla="*/ 0 w 67"/>
                <a:gd name="T5" fmla="*/ 6 h 120"/>
                <a:gd name="T6" fmla="*/ 0 w 67"/>
                <a:gd name="T7" fmla="*/ 120 h 120"/>
                <a:gd name="T8" fmla="*/ 67 w 67"/>
                <a:gd name="T9" fmla="*/ 120 h 120"/>
                <a:gd name="T10" fmla="*/ 67 w 67"/>
                <a:gd name="T11" fmla="*/ 6 h 120"/>
                <a:gd name="T12" fmla="*/ 65 w 67"/>
                <a:gd name="T13" fmla="*/ 2 h 120"/>
                <a:gd name="T14" fmla="*/ 61 w 67"/>
                <a:gd name="T15" fmla="*/ 0 h 120"/>
                <a:gd name="T16" fmla="*/ 6 w 67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120">
                  <a:moveTo>
                    <a:pt x="6" y="0"/>
                  </a:moveTo>
                  <a:cubicBezTo>
                    <a:pt x="4" y="0"/>
                    <a:pt x="3" y="0"/>
                    <a:pt x="2" y="2"/>
                  </a:cubicBezTo>
                  <a:cubicBezTo>
                    <a:pt x="0" y="3"/>
                    <a:pt x="0" y="4"/>
                    <a:pt x="0" y="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4"/>
                    <a:pt x="66" y="3"/>
                    <a:pt x="65" y="2"/>
                  </a:cubicBezTo>
                  <a:cubicBezTo>
                    <a:pt x="64" y="0"/>
                    <a:pt x="62" y="0"/>
                    <a:pt x="61" y="0"/>
                  </a:cubicBez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2" name="Freeform 127"/>
            <p:cNvSpPr/>
            <p:nvPr/>
          </p:nvSpPr>
          <p:spPr bwMode="auto">
            <a:xfrm>
              <a:off x="851" y="3379"/>
              <a:ext cx="56" cy="89"/>
            </a:xfrm>
            <a:custGeom>
              <a:avLst/>
              <a:gdLst>
                <a:gd name="T0" fmla="*/ 6 w 67"/>
                <a:gd name="T1" fmla="*/ 0 h 107"/>
                <a:gd name="T2" fmla="*/ 2 w 67"/>
                <a:gd name="T3" fmla="*/ 2 h 107"/>
                <a:gd name="T4" fmla="*/ 0 w 67"/>
                <a:gd name="T5" fmla="*/ 6 h 107"/>
                <a:gd name="T6" fmla="*/ 0 w 67"/>
                <a:gd name="T7" fmla="*/ 107 h 107"/>
                <a:gd name="T8" fmla="*/ 67 w 67"/>
                <a:gd name="T9" fmla="*/ 107 h 107"/>
                <a:gd name="T10" fmla="*/ 67 w 67"/>
                <a:gd name="T11" fmla="*/ 6 h 107"/>
                <a:gd name="T12" fmla="*/ 65 w 67"/>
                <a:gd name="T13" fmla="*/ 2 h 107"/>
                <a:gd name="T14" fmla="*/ 61 w 67"/>
                <a:gd name="T15" fmla="*/ 0 h 107"/>
                <a:gd name="T16" fmla="*/ 6 w 67"/>
                <a:gd name="T1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107">
                  <a:moveTo>
                    <a:pt x="6" y="0"/>
                  </a:moveTo>
                  <a:cubicBezTo>
                    <a:pt x="5" y="0"/>
                    <a:pt x="3" y="0"/>
                    <a:pt x="2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5"/>
                    <a:pt x="66" y="3"/>
                    <a:pt x="65" y="2"/>
                  </a:cubicBezTo>
                  <a:cubicBezTo>
                    <a:pt x="64" y="0"/>
                    <a:pt x="62" y="0"/>
                    <a:pt x="61" y="0"/>
                  </a:cubicBez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3" name="Freeform 128"/>
            <p:cNvSpPr/>
            <p:nvPr/>
          </p:nvSpPr>
          <p:spPr bwMode="auto">
            <a:xfrm>
              <a:off x="919" y="3337"/>
              <a:ext cx="56" cy="131"/>
            </a:xfrm>
            <a:custGeom>
              <a:avLst/>
              <a:gdLst>
                <a:gd name="T0" fmla="*/ 6 w 67"/>
                <a:gd name="T1" fmla="*/ 0 h 158"/>
                <a:gd name="T2" fmla="*/ 2 w 67"/>
                <a:gd name="T3" fmla="*/ 1 h 158"/>
                <a:gd name="T4" fmla="*/ 0 w 67"/>
                <a:gd name="T5" fmla="*/ 6 h 158"/>
                <a:gd name="T6" fmla="*/ 0 w 67"/>
                <a:gd name="T7" fmla="*/ 158 h 158"/>
                <a:gd name="T8" fmla="*/ 67 w 67"/>
                <a:gd name="T9" fmla="*/ 158 h 158"/>
                <a:gd name="T10" fmla="*/ 67 w 67"/>
                <a:gd name="T11" fmla="*/ 6 h 158"/>
                <a:gd name="T12" fmla="*/ 65 w 67"/>
                <a:gd name="T13" fmla="*/ 1 h 158"/>
                <a:gd name="T14" fmla="*/ 61 w 67"/>
                <a:gd name="T15" fmla="*/ 0 h 158"/>
                <a:gd name="T16" fmla="*/ 6 w 67"/>
                <a:gd name="T1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158">
                  <a:moveTo>
                    <a:pt x="6" y="0"/>
                  </a:moveTo>
                  <a:cubicBezTo>
                    <a:pt x="5" y="0"/>
                    <a:pt x="3" y="0"/>
                    <a:pt x="2" y="1"/>
                  </a:cubicBezTo>
                  <a:cubicBezTo>
                    <a:pt x="0" y="3"/>
                    <a:pt x="0" y="4"/>
                    <a:pt x="0" y="6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67" y="158"/>
                    <a:pt x="67" y="158"/>
                    <a:pt x="67" y="158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4"/>
                    <a:pt x="66" y="3"/>
                    <a:pt x="65" y="1"/>
                  </a:cubicBezTo>
                  <a:cubicBezTo>
                    <a:pt x="64" y="0"/>
                    <a:pt x="62" y="0"/>
                    <a:pt x="61" y="0"/>
                  </a:cubicBezTo>
                  <a:cubicBezTo>
                    <a:pt x="6" y="0"/>
                    <a:pt x="6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4" name="Freeform 129"/>
            <p:cNvSpPr/>
            <p:nvPr/>
          </p:nvSpPr>
          <p:spPr bwMode="auto">
            <a:xfrm>
              <a:off x="987" y="3284"/>
              <a:ext cx="56" cy="184"/>
            </a:xfrm>
            <a:custGeom>
              <a:avLst/>
              <a:gdLst>
                <a:gd name="T0" fmla="*/ 6 w 67"/>
                <a:gd name="T1" fmla="*/ 0 h 222"/>
                <a:gd name="T2" fmla="*/ 2 w 67"/>
                <a:gd name="T3" fmla="*/ 1 h 222"/>
                <a:gd name="T4" fmla="*/ 0 w 67"/>
                <a:gd name="T5" fmla="*/ 6 h 222"/>
                <a:gd name="T6" fmla="*/ 0 w 67"/>
                <a:gd name="T7" fmla="*/ 222 h 222"/>
                <a:gd name="T8" fmla="*/ 67 w 67"/>
                <a:gd name="T9" fmla="*/ 222 h 222"/>
                <a:gd name="T10" fmla="*/ 67 w 67"/>
                <a:gd name="T11" fmla="*/ 6 h 222"/>
                <a:gd name="T12" fmla="*/ 65 w 67"/>
                <a:gd name="T13" fmla="*/ 1 h 222"/>
                <a:gd name="T14" fmla="*/ 61 w 67"/>
                <a:gd name="T15" fmla="*/ 0 h 222"/>
                <a:gd name="T16" fmla="*/ 6 w 67"/>
                <a:gd name="T17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221">
                  <a:moveTo>
                    <a:pt x="6" y="0"/>
                  </a:moveTo>
                  <a:cubicBezTo>
                    <a:pt x="5" y="0"/>
                    <a:pt x="3" y="0"/>
                    <a:pt x="2" y="1"/>
                  </a:cubicBezTo>
                  <a:cubicBezTo>
                    <a:pt x="1" y="3"/>
                    <a:pt x="0" y="4"/>
                    <a:pt x="0" y="6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67" y="222"/>
                    <a:pt x="67" y="222"/>
                    <a:pt x="67" y="222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4"/>
                    <a:pt x="66" y="3"/>
                    <a:pt x="65" y="1"/>
                  </a:cubicBezTo>
                  <a:cubicBezTo>
                    <a:pt x="64" y="0"/>
                    <a:pt x="62" y="0"/>
                    <a:pt x="61" y="0"/>
                  </a:cubicBezTo>
                  <a:cubicBezTo>
                    <a:pt x="6" y="0"/>
                    <a:pt x="6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5" name="Freeform 130"/>
            <p:cNvSpPr/>
            <p:nvPr/>
          </p:nvSpPr>
          <p:spPr bwMode="auto">
            <a:xfrm>
              <a:off x="610" y="3178"/>
              <a:ext cx="475" cy="289"/>
            </a:xfrm>
            <a:custGeom>
              <a:avLst/>
              <a:gdLst>
                <a:gd name="T0" fmla="*/ 572 w 572"/>
                <a:gd name="T1" fmla="*/ 7 h 347"/>
                <a:gd name="T2" fmla="*/ 571 w 572"/>
                <a:gd name="T3" fmla="*/ 2 h 347"/>
                <a:gd name="T4" fmla="*/ 567 w 572"/>
                <a:gd name="T5" fmla="*/ 1 h 347"/>
                <a:gd name="T6" fmla="*/ 500 w 572"/>
                <a:gd name="T7" fmla="*/ 20 h 347"/>
                <a:gd name="T8" fmla="*/ 497 w 572"/>
                <a:gd name="T9" fmla="*/ 23 h 347"/>
                <a:gd name="T10" fmla="*/ 498 w 572"/>
                <a:gd name="T11" fmla="*/ 27 h 347"/>
                <a:gd name="T12" fmla="*/ 506 w 572"/>
                <a:gd name="T13" fmla="*/ 37 h 347"/>
                <a:gd name="T14" fmla="*/ 302 w 572"/>
                <a:gd name="T15" fmla="*/ 196 h 347"/>
                <a:gd name="T16" fmla="*/ 190 w 572"/>
                <a:gd name="T17" fmla="*/ 148 h 347"/>
                <a:gd name="T18" fmla="*/ 2 w 572"/>
                <a:gd name="T19" fmla="*/ 327 h 347"/>
                <a:gd name="T20" fmla="*/ 0 w 572"/>
                <a:gd name="T21" fmla="*/ 331 h 347"/>
                <a:gd name="T22" fmla="*/ 2 w 572"/>
                <a:gd name="T23" fmla="*/ 336 h 347"/>
                <a:gd name="T24" fmla="*/ 10 w 572"/>
                <a:gd name="T25" fmla="*/ 345 h 347"/>
                <a:gd name="T26" fmla="*/ 15 w 572"/>
                <a:gd name="T27" fmla="*/ 347 h 347"/>
                <a:gd name="T28" fmla="*/ 19 w 572"/>
                <a:gd name="T29" fmla="*/ 345 h 347"/>
                <a:gd name="T30" fmla="*/ 195 w 572"/>
                <a:gd name="T31" fmla="*/ 178 h 347"/>
                <a:gd name="T32" fmla="*/ 306 w 572"/>
                <a:gd name="T33" fmla="*/ 225 h 347"/>
                <a:gd name="T34" fmla="*/ 521 w 572"/>
                <a:gd name="T35" fmla="*/ 57 h 347"/>
                <a:gd name="T36" fmla="*/ 529 w 572"/>
                <a:gd name="T37" fmla="*/ 68 h 347"/>
                <a:gd name="T38" fmla="*/ 533 w 572"/>
                <a:gd name="T39" fmla="*/ 69 h 347"/>
                <a:gd name="T40" fmla="*/ 536 w 572"/>
                <a:gd name="T41" fmla="*/ 67 h 347"/>
                <a:gd name="T42" fmla="*/ 572 w 572"/>
                <a:gd name="T43" fmla="*/ 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72" h="347">
                  <a:moveTo>
                    <a:pt x="572" y="7"/>
                  </a:moveTo>
                  <a:cubicBezTo>
                    <a:pt x="572" y="5"/>
                    <a:pt x="572" y="4"/>
                    <a:pt x="571" y="2"/>
                  </a:cubicBezTo>
                  <a:cubicBezTo>
                    <a:pt x="570" y="1"/>
                    <a:pt x="568" y="0"/>
                    <a:pt x="567" y="1"/>
                  </a:cubicBezTo>
                  <a:cubicBezTo>
                    <a:pt x="500" y="20"/>
                    <a:pt x="500" y="20"/>
                    <a:pt x="500" y="20"/>
                  </a:cubicBezTo>
                  <a:cubicBezTo>
                    <a:pt x="498" y="21"/>
                    <a:pt x="497" y="22"/>
                    <a:pt x="497" y="23"/>
                  </a:cubicBezTo>
                  <a:cubicBezTo>
                    <a:pt x="496" y="25"/>
                    <a:pt x="497" y="26"/>
                    <a:pt x="498" y="27"/>
                  </a:cubicBezTo>
                  <a:cubicBezTo>
                    <a:pt x="506" y="37"/>
                    <a:pt x="506" y="37"/>
                    <a:pt x="506" y="37"/>
                  </a:cubicBezTo>
                  <a:cubicBezTo>
                    <a:pt x="302" y="196"/>
                    <a:pt x="302" y="196"/>
                    <a:pt x="302" y="196"/>
                  </a:cubicBezTo>
                  <a:cubicBezTo>
                    <a:pt x="190" y="148"/>
                    <a:pt x="190" y="148"/>
                    <a:pt x="190" y="148"/>
                  </a:cubicBezTo>
                  <a:cubicBezTo>
                    <a:pt x="2" y="327"/>
                    <a:pt x="2" y="327"/>
                    <a:pt x="2" y="327"/>
                  </a:cubicBezTo>
                  <a:cubicBezTo>
                    <a:pt x="1" y="328"/>
                    <a:pt x="0" y="329"/>
                    <a:pt x="0" y="331"/>
                  </a:cubicBezTo>
                  <a:cubicBezTo>
                    <a:pt x="0" y="333"/>
                    <a:pt x="0" y="334"/>
                    <a:pt x="2" y="336"/>
                  </a:cubicBezTo>
                  <a:cubicBezTo>
                    <a:pt x="10" y="345"/>
                    <a:pt x="10" y="345"/>
                    <a:pt x="10" y="345"/>
                  </a:cubicBezTo>
                  <a:cubicBezTo>
                    <a:pt x="11" y="346"/>
                    <a:pt x="13" y="347"/>
                    <a:pt x="15" y="347"/>
                  </a:cubicBezTo>
                  <a:cubicBezTo>
                    <a:pt x="16" y="347"/>
                    <a:pt x="18" y="346"/>
                    <a:pt x="19" y="345"/>
                  </a:cubicBezTo>
                  <a:cubicBezTo>
                    <a:pt x="195" y="178"/>
                    <a:pt x="195" y="178"/>
                    <a:pt x="195" y="178"/>
                  </a:cubicBezTo>
                  <a:cubicBezTo>
                    <a:pt x="306" y="225"/>
                    <a:pt x="306" y="225"/>
                    <a:pt x="306" y="225"/>
                  </a:cubicBezTo>
                  <a:cubicBezTo>
                    <a:pt x="521" y="57"/>
                    <a:pt x="521" y="57"/>
                    <a:pt x="521" y="57"/>
                  </a:cubicBezTo>
                  <a:cubicBezTo>
                    <a:pt x="529" y="68"/>
                    <a:pt x="529" y="68"/>
                    <a:pt x="529" y="68"/>
                  </a:cubicBezTo>
                  <a:cubicBezTo>
                    <a:pt x="530" y="69"/>
                    <a:pt x="531" y="69"/>
                    <a:pt x="533" y="69"/>
                  </a:cubicBezTo>
                  <a:cubicBezTo>
                    <a:pt x="534" y="69"/>
                    <a:pt x="535" y="68"/>
                    <a:pt x="536" y="67"/>
                  </a:cubicBezTo>
                  <a:lnTo>
                    <a:pt x="57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36" name="等腰三角形 35"/>
          <p:cNvSpPr/>
          <p:nvPr/>
        </p:nvSpPr>
        <p:spPr>
          <a:xfrm rot="10800000">
            <a:off x="5578538" y="1274940"/>
            <a:ext cx="1034923" cy="200778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1402992" y="2893171"/>
            <a:ext cx="24023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38" name="矩形 37"/>
          <p:cNvSpPr/>
          <p:nvPr/>
        </p:nvSpPr>
        <p:spPr>
          <a:xfrm>
            <a:off x="1295536" y="3259799"/>
            <a:ext cx="26172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39" name="矩形 38"/>
          <p:cNvSpPr/>
          <p:nvPr/>
        </p:nvSpPr>
        <p:spPr>
          <a:xfrm>
            <a:off x="4894826" y="2893171"/>
            <a:ext cx="24023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40" name="矩形 39"/>
          <p:cNvSpPr/>
          <p:nvPr/>
        </p:nvSpPr>
        <p:spPr>
          <a:xfrm>
            <a:off x="4787370" y="3259799"/>
            <a:ext cx="26172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41" name="矩形 40"/>
          <p:cNvSpPr/>
          <p:nvPr/>
        </p:nvSpPr>
        <p:spPr>
          <a:xfrm>
            <a:off x="8417007" y="2893171"/>
            <a:ext cx="24023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42" name="矩形 41"/>
          <p:cNvSpPr/>
          <p:nvPr/>
        </p:nvSpPr>
        <p:spPr>
          <a:xfrm>
            <a:off x="8309551" y="3259799"/>
            <a:ext cx="26172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43" name="矩形 42"/>
          <p:cNvSpPr/>
          <p:nvPr/>
        </p:nvSpPr>
        <p:spPr>
          <a:xfrm>
            <a:off x="4312117" y="4340646"/>
            <a:ext cx="3484344" cy="887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>
            <a:spLocks noChangeArrowheads="1"/>
          </p:cNvSpPr>
          <p:nvPr/>
        </p:nvSpPr>
        <p:spPr bwMode="auto">
          <a:xfrm>
            <a:off x="1659966" y="4723114"/>
            <a:ext cx="2030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26242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45" name="矩形 124"/>
          <p:cNvSpPr>
            <a:spLocks noChangeArrowheads="1"/>
          </p:cNvSpPr>
          <p:nvPr/>
        </p:nvSpPr>
        <p:spPr bwMode="auto">
          <a:xfrm>
            <a:off x="1659966" y="5235877"/>
            <a:ext cx="8878370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dirty="0">
                <a:solidFill>
                  <a:srgbClr val="262423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</p:txBody>
      </p:sp>
      <p:cxnSp>
        <p:nvCxnSpPr>
          <p:cNvPr id="46" name="直接连接符 45"/>
          <p:cNvCxnSpPr/>
          <p:nvPr/>
        </p:nvCxnSpPr>
        <p:spPr>
          <a:xfrm>
            <a:off x="1709394" y="5198806"/>
            <a:ext cx="1882676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MH_Number_1"/>
          <p:cNvSpPr/>
          <p:nvPr>
            <p:custDataLst>
              <p:tags r:id="rId1"/>
            </p:custDataLst>
          </p:nvPr>
        </p:nvSpPr>
        <p:spPr>
          <a:xfrm>
            <a:off x="135000" y="111710"/>
            <a:ext cx="498951" cy="498614"/>
          </a:xfrm>
          <a:prstGeom prst="rect">
            <a:avLst/>
          </a:prstGeom>
          <a:noFill/>
          <a:ln>
            <a:solidFill>
              <a:srgbClr val="3E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04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8" name="MH_Entry_1"/>
          <p:cNvSpPr/>
          <p:nvPr>
            <p:custDataLst>
              <p:tags r:id="rId2"/>
            </p:custDataLst>
          </p:nvPr>
        </p:nvSpPr>
        <p:spPr>
          <a:xfrm>
            <a:off x="691101" y="111710"/>
            <a:ext cx="2977009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年底工作计划呈报</a:t>
            </a:r>
          </a:p>
        </p:txBody>
      </p:sp>
      <p:cxnSp>
        <p:nvCxnSpPr>
          <p:cNvPr id="49" name="直接连接符 48"/>
          <p:cNvCxnSpPr/>
          <p:nvPr/>
        </p:nvCxnSpPr>
        <p:spPr>
          <a:xfrm>
            <a:off x="802465" y="610324"/>
            <a:ext cx="2665949" cy="0"/>
          </a:xfrm>
          <a:prstGeom prst="line">
            <a:avLst/>
          </a:prstGeom>
          <a:ln>
            <a:solidFill>
              <a:srgbClr val="3E4F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6" grpId="0" animBg="1"/>
      <p:bldP spid="37" grpId="0"/>
      <p:bldP spid="38" grpId="0"/>
      <p:bldP spid="39" grpId="0"/>
      <p:bldP spid="40" grpId="0"/>
      <p:bldP spid="41" grpId="0"/>
      <p:bldP spid="42" grpId="0"/>
      <p:bldP spid="43" grpId="0" animBg="1"/>
      <p:bldP spid="44" grpId="0"/>
      <p:bldP spid="4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7150" y="47625"/>
            <a:ext cx="12068176" cy="6762750"/>
          </a:xfrm>
          <a:prstGeom prst="rect">
            <a:avLst/>
          </a:prstGeom>
          <a:noFill/>
          <a:ln>
            <a:solidFill>
              <a:srgbClr val="3A3A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7" name="Freeform 8"/>
          <p:cNvSpPr/>
          <p:nvPr/>
        </p:nvSpPr>
        <p:spPr bwMode="auto">
          <a:xfrm>
            <a:off x="6632212" y="5210176"/>
            <a:ext cx="4514850" cy="900112"/>
          </a:xfrm>
          <a:custGeom>
            <a:avLst/>
            <a:gdLst>
              <a:gd name="T0" fmla="*/ 1064 w 1064"/>
              <a:gd name="T1" fmla="*/ 172 h 212"/>
              <a:gd name="T2" fmla="*/ 1024 w 1064"/>
              <a:gd name="T3" fmla="*/ 212 h 212"/>
              <a:gd name="T4" fmla="*/ 41 w 1064"/>
              <a:gd name="T5" fmla="*/ 212 h 212"/>
              <a:gd name="T6" fmla="*/ 0 w 1064"/>
              <a:gd name="T7" fmla="*/ 172 h 212"/>
              <a:gd name="T8" fmla="*/ 0 w 1064"/>
              <a:gd name="T9" fmla="*/ 41 h 212"/>
              <a:gd name="T10" fmla="*/ 41 w 1064"/>
              <a:gd name="T11" fmla="*/ 0 h 212"/>
              <a:gd name="T12" fmla="*/ 1024 w 1064"/>
              <a:gd name="T13" fmla="*/ 0 h 212"/>
              <a:gd name="T14" fmla="*/ 1064 w 1064"/>
              <a:gd name="T15" fmla="*/ 41 h 212"/>
              <a:gd name="T16" fmla="*/ 1064 w 1064"/>
              <a:gd name="T17" fmla="*/ 172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4" h="211">
                <a:moveTo>
                  <a:pt x="1064" y="172"/>
                </a:moveTo>
                <a:cubicBezTo>
                  <a:pt x="1064" y="194"/>
                  <a:pt x="1046" y="212"/>
                  <a:pt x="1024" y="212"/>
                </a:cubicBezTo>
                <a:cubicBezTo>
                  <a:pt x="41" y="212"/>
                  <a:pt x="41" y="212"/>
                  <a:pt x="41" y="212"/>
                </a:cubicBezTo>
                <a:cubicBezTo>
                  <a:pt x="19" y="212"/>
                  <a:pt x="0" y="194"/>
                  <a:pt x="0" y="172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19"/>
                  <a:pt x="19" y="0"/>
                  <a:pt x="41" y="0"/>
                </a:cubicBezTo>
                <a:cubicBezTo>
                  <a:pt x="1024" y="0"/>
                  <a:pt x="1024" y="0"/>
                  <a:pt x="1024" y="0"/>
                </a:cubicBezTo>
                <a:cubicBezTo>
                  <a:pt x="1046" y="0"/>
                  <a:pt x="1064" y="19"/>
                  <a:pt x="1064" y="41"/>
                </a:cubicBezTo>
                <a:lnTo>
                  <a:pt x="1064" y="17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8" name="Freeform 8"/>
          <p:cNvSpPr/>
          <p:nvPr/>
        </p:nvSpPr>
        <p:spPr bwMode="auto">
          <a:xfrm>
            <a:off x="6632212" y="3857626"/>
            <a:ext cx="4514850" cy="900112"/>
          </a:xfrm>
          <a:custGeom>
            <a:avLst/>
            <a:gdLst>
              <a:gd name="T0" fmla="*/ 1064 w 1064"/>
              <a:gd name="T1" fmla="*/ 172 h 212"/>
              <a:gd name="T2" fmla="*/ 1024 w 1064"/>
              <a:gd name="T3" fmla="*/ 212 h 212"/>
              <a:gd name="T4" fmla="*/ 41 w 1064"/>
              <a:gd name="T5" fmla="*/ 212 h 212"/>
              <a:gd name="T6" fmla="*/ 0 w 1064"/>
              <a:gd name="T7" fmla="*/ 172 h 212"/>
              <a:gd name="T8" fmla="*/ 0 w 1064"/>
              <a:gd name="T9" fmla="*/ 41 h 212"/>
              <a:gd name="T10" fmla="*/ 41 w 1064"/>
              <a:gd name="T11" fmla="*/ 0 h 212"/>
              <a:gd name="T12" fmla="*/ 1024 w 1064"/>
              <a:gd name="T13" fmla="*/ 0 h 212"/>
              <a:gd name="T14" fmla="*/ 1064 w 1064"/>
              <a:gd name="T15" fmla="*/ 41 h 212"/>
              <a:gd name="T16" fmla="*/ 1064 w 1064"/>
              <a:gd name="T17" fmla="*/ 172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4" h="211">
                <a:moveTo>
                  <a:pt x="1064" y="172"/>
                </a:moveTo>
                <a:cubicBezTo>
                  <a:pt x="1064" y="194"/>
                  <a:pt x="1046" y="212"/>
                  <a:pt x="1024" y="212"/>
                </a:cubicBezTo>
                <a:cubicBezTo>
                  <a:pt x="41" y="212"/>
                  <a:pt x="41" y="212"/>
                  <a:pt x="41" y="212"/>
                </a:cubicBezTo>
                <a:cubicBezTo>
                  <a:pt x="19" y="212"/>
                  <a:pt x="0" y="194"/>
                  <a:pt x="0" y="172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19"/>
                  <a:pt x="19" y="0"/>
                  <a:pt x="41" y="0"/>
                </a:cubicBezTo>
                <a:cubicBezTo>
                  <a:pt x="1024" y="0"/>
                  <a:pt x="1024" y="0"/>
                  <a:pt x="1024" y="0"/>
                </a:cubicBezTo>
                <a:cubicBezTo>
                  <a:pt x="1046" y="0"/>
                  <a:pt x="1064" y="19"/>
                  <a:pt x="1064" y="41"/>
                </a:cubicBezTo>
                <a:lnTo>
                  <a:pt x="1064" y="17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>
            <a:off x="6625862" y="2522538"/>
            <a:ext cx="4513262" cy="900113"/>
          </a:xfrm>
          <a:custGeom>
            <a:avLst/>
            <a:gdLst>
              <a:gd name="T0" fmla="*/ 1064 w 1064"/>
              <a:gd name="T1" fmla="*/ 172 h 212"/>
              <a:gd name="T2" fmla="*/ 1024 w 1064"/>
              <a:gd name="T3" fmla="*/ 212 h 212"/>
              <a:gd name="T4" fmla="*/ 41 w 1064"/>
              <a:gd name="T5" fmla="*/ 212 h 212"/>
              <a:gd name="T6" fmla="*/ 0 w 1064"/>
              <a:gd name="T7" fmla="*/ 172 h 212"/>
              <a:gd name="T8" fmla="*/ 0 w 1064"/>
              <a:gd name="T9" fmla="*/ 41 h 212"/>
              <a:gd name="T10" fmla="*/ 41 w 1064"/>
              <a:gd name="T11" fmla="*/ 0 h 212"/>
              <a:gd name="T12" fmla="*/ 1024 w 1064"/>
              <a:gd name="T13" fmla="*/ 0 h 212"/>
              <a:gd name="T14" fmla="*/ 1064 w 1064"/>
              <a:gd name="T15" fmla="*/ 41 h 212"/>
              <a:gd name="T16" fmla="*/ 1064 w 1064"/>
              <a:gd name="T17" fmla="*/ 172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4" h="211">
                <a:moveTo>
                  <a:pt x="1064" y="172"/>
                </a:moveTo>
                <a:cubicBezTo>
                  <a:pt x="1064" y="194"/>
                  <a:pt x="1046" y="212"/>
                  <a:pt x="1024" y="212"/>
                </a:cubicBezTo>
                <a:cubicBezTo>
                  <a:pt x="41" y="212"/>
                  <a:pt x="41" y="212"/>
                  <a:pt x="41" y="212"/>
                </a:cubicBezTo>
                <a:cubicBezTo>
                  <a:pt x="19" y="212"/>
                  <a:pt x="0" y="194"/>
                  <a:pt x="0" y="172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19"/>
                  <a:pt x="19" y="0"/>
                  <a:pt x="41" y="0"/>
                </a:cubicBezTo>
                <a:cubicBezTo>
                  <a:pt x="1024" y="0"/>
                  <a:pt x="1024" y="0"/>
                  <a:pt x="1024" y="0"/>
                </a:cubicBezTo>
                <a:cubicBezTo>
                  <a:pt x="1046" y="0"/>
                  <a:pt x="1064" y="19"/>
                  <a:pt x="1064" y="41"/>
                </a:cubicBezTo>
                <a:lnTo>
                  <a:pt x="1064" y="17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0" name="Freeform 14"/>
          <p:cNvSpPr/>
          <p:nvPr/>
        </p:nvSpPr>
        <p:spPr bwMode="auto">
          <a:xfrm>
            <a:off x="6629037" y="1130301"/>
            <a:ext cx="4513262" cy="900112"/>
          </a:xfrm>
          <a:custGeom>
            <a:avLst/>
            <a:gdLst>
              <a:gd name="T0" fmla="*/ 1064 w 1064"/>
              <a:gd name="T1" fmla="*/ 172 h 212"/>
              <a:gd name="T2" fmla="*/ 1024 w 1064"/>
              <a:gd name="T3" fmla="*/ 212 h 212"/>
              <a:gd name="T4" fmla="*/ 41 w 1064"/>
              <a:gd name="T5" fmla="*/ 212 h 212"/>
              <a:gd name="T6" fmla="*/ 0 w 1064"/>
              <a:gd name="T7" fmla="*/ 172 h 212"/>
              <a:gd name="T8" fmla="*/ 0 w 1064"/>
              <a:gd name="T9" fmla="*/ 41 h 212"/>
              <a:gd name="T10" fmla="*/ 41 w 1064"/>
              <a:gd name="T11" fmla="*/ 0 h 212"/>
              <a:gd name="T12" fmla="*/ 1024 w 1064"/>
              <a:gd name="T13" fmla="*/ 0 h 212"/>
              <a:gd name="T14" fmla="*/ 1064 w 1064"/>
              <a:gd name="T15" fmla="*/ 41 h 212"/>
              <a:gd name="T16" fmla="*/ 1064 w 1064"/>
              <a:gd name="T17" fmla="*/ 172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64" h="211">
                <a:moveTo>
                  <a:pt x="1064" y="172"/>
                </a:moveTo>
                <a:cubicBezTo>
                  <a:pt x="1064" y="194"/>
                  <a:pt x="1046" y="212"/>
                  <a:pt x="1024" y="212"/>
                </a:cubicBezTo>
                <a:cubicBezTo>
                  <a:pt x="41" y="212"/>
                  <a:pt x="41" y="212"/>
                  <a:pt x="41" y="212"/>
                </a:cubicBezTo>
                <a:cubicBezTo>
                  <a:pt x="19" y="212"/>
                  <a:pt x="0" y="194"/>
                  <a:pt x="0" y="172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19"/>
                  <a:pt x="19" y="0"/>
                  <a:pt x="41" y="0"/>
                </a:cubicBezTo>
                <a:cubicBezTo>
                  <a:pt x="1024" y="0"/>
                  <a:pt x="1024" y="0"/>
                  <a:pt x="1024" y="0"/>
                </a:cubicBezTo>
                <a:cubicBezTo>
                  <a:pt x="1046" y="0"/>
                  <a:pt x="1064" y="19"/>
                  <a:pt x="1064" y="41"/>
                </a:cubicBezTo>
                <a:lnTo>
                  <a:pt x="1064" y="17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10464438" y="1347673"/>
            <a:ext cx="373063" cy="454026"/>
            <a:chOff x="5969001" y="1333500"/>
            <a:chExt cx="373063" cy="454026"/>
          </a:xfrm>
          <a:solidFill>
            <a:schemeClr val="bg1"/>
          </a:solidFill>
        </p:grpSpPr>
        <p:sp>
          <p:nvSpPr>
            <p:cNvPr id="12" name="Oval 17"/>
            <p:cNvSpPr>
              <a:spLocks noChangeArrowheads="1"/>
            </p:cNvSpPr>
            <p:nvPr/>
          </p:nvSpPr>
          <p:spPr bwMode="auto">
            <a:xfrm>
              <a:off x="6065838" y="1333500"/>
              <a:ext cx="169863" cy="2238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" name="Freeform 18"/>
            <p:cNvSpPr/>
            <p:nvPr/>
          </p:nvSpPr>
          <p:spPr bwMode="auto">
            <a:xfrm>
              <a:off x="5969001" y="1566863"/>
              <a:ext cx="373063" cy="220663"/>
            </a:xfrm>
            <a:custGeom>
              <a:avLst/>
              <a:gdLst>
                <a:gd name="T0" fmla="*/ 58 w 88"/>
                <a:gd name="T1" fmla="*/ 0 h 52"/>
                <a:gd name="T2" fmla="*/ 48 w 88"/>
                <a:gd name="T3" fmla="*/ 17 h 52"/>
                <a:gd name="T4" fmla="*/ 48 w 88"/>
                <a:gd name="T5" fmla="*/ 17 h 52"/>
                <a:gd name="T6" fmla="*/ 48 w 88"/>
                <a:gd name="T7" fmla="*/ 3 h 52"/>
                <a:gd name="T8" fmla="*/ 49 w 88"/>
                <a:gd name="T9" fmla="*/ 2 h 52"/>
                <a:gd name="T10" fmla="*/ 44 w 88"/>
                <a:gd name="T11" fmla="*/ 0 h 52"/>
                <a:gd name="T12" fmla="*/ 39 w 88"/>
                <a:gd name="T13" fmla="*/ 2 h 52"/>
                <a:gd name="T14" fmla="*/ 41 w 88"/>
                <a:gd name="T15" fmla="*/ 3 h 52"/>
                <a:gd name="T16" fmla="*/ 41 w 88"/>
                <a:gd name="T17" fmla="*/ 17 h 52"/>
                <a:gd name="T18" fmla="*/ 39 w 88"/>
                <a:gd name="T19" fmla="*/ 17 h 52"/>
                <a:gd name="T20" fmla="*/ 30 w 88"/>
                <a:gd name="T21" fmla="*/ 0 h 52"/>
                <a:gd name="T22" fmla="*/ 0 w 88"/>
                <a:gd name="T23" fmla="*/ 22 h 52"/>
                <a:gd name="T24" fmla="*/ 0 w 88"/>
                <a:gd name="T25" fmla="*/ 22 h 52"/>
                <a:gd name="T26" fmla="*/ 0 w 88"/>
                <a:gd name="T27" fmla="*/ 52 h 52"/>
                <a:gd name="T28" fmla="*/ 88 w 88"/>
                <a:gd name="T29" fmla="*/ 52 h 52"/>
                <a:gd name="T30" fmla="*/ 88 w 88"/>
                <a:gd name="T31" fmla="*/ 22 h 52"/>
                <a:gd name="T32" fmla="*/ 88 w 88"/>
                <a:gd name="T33" fmla="*/ 22 h 52"/>
                <a:gd name="T34" fmla="*/ 58 w 88"/>
                <a:gd name="T3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8" h="52">
                  <a:moveTo>
                    <a:pt x="58" y="0"/>
                  </a:moveTo>
                  <a:cubicBezTo>
                    <a:pt x="48" y="17"/>
                    <a:pt x="48" y="17"/>
                    <a:pt x="48" y="17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49" y="3"/>
                    <a:pt x="49" y="2"/>
                    <a:pt x="49" y="2"/>
                  </a:cubicBezTo>
                  <a:cubicBezTo>
                    <a:pt x="49" y="1"/>
                    <a:pt x="47" y="0"/>
                    <a:pt x="44" y="0"/>
                  </a:cubicBezTo>
                  <a:cubicBezTo>
                    <a:pt x="41" y="0"/>
                    <a:pt x="39" y="1"/>
                    <a:pt x="39" y="2"/>
                  </a:cubicBezTo>
                  <a:cubicBezTo>
                    <a:pt x="39" y="2"/>
                    <a:pt x="40" y="3"/>
                    <a:pt x="41" y="3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4" y="3"/>
                    <a:pt x="3" y="1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5" y="12"/>
                    <a:pt x="73" y="3"/>
                    <a:pt x="5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0448081" y="2709748"/>
            <a:ext cx="360363" cy="496888"/>
            <a:chOff x="5489576" y="2695575"/>
            <a:chExt cx="360363" cy="496888"/>
          </a:xfrm>
          <a:solidFill>
            <a:schemeClr val="bg1"/>
          </a:solidFill>
        </p:grpSpPr>
        <p:sp>
          <p:nvSpPr>
            <p:cNvPr id="15" name="Rectangle 19"/>
            <p:cNvSpPr>
              <a:spLocks noChangeArrowheads="1"/>
            </p:cNvSpPr>
            <p:nvPr/>
          </p:nvSpPr>
          <p:spPr bwMode="auto">
            <a:xfrm>
              <a:off x="5489576" y="2959100"/>
              <a:ext cx="93663" cy="2333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" name="Rectangle 20"/>
            <p:cNvSpPr>
              <a:spLocks noChangeArrowheads="1"/>
            </p:cNvSpPr>
            <p:nvPr/>
          </p:nvSpPr>
          <p:spPr bwMode="auto">
            <a:xfrm>
              <a:off x="5624513" y="2911475"/>
              <a:ext cx="93663" cy="280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5756276" y="2852738"/>
              <a:ext cx="93663" cy="3397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" name="Freeform 22"/>
            <p:cNvSpPr/>
            <p:nvPr/>
          </p:nvSpPr>
          <p:spPr bwMode="auto">
            <a:xfrm>
              <a:off x="5489576" y="2763838"/>
              <a:ext cx="309563" cy="173038"/>
            </a:xfrm>
            <a:custGeom>
              <a:avLst/>
              <a:gdLst>
                <a:gd name="T0" fmla="*/ 0 w 73"/>
                <a:gd name="T1" fmla="*/ 41 h 41"/>
                <a:gd name="T2" fmla="*/ 0 w 73"/>
                <a:gd name="T3" fmla="*/ 37 h 41"/>
                <a:gd name="T4" fmla="*/ 71 w 73"/>
                <a:gd name="T5" fmla="*/ 0 h 41"/>
                <a:gd name="T6" fmla="*/ 73 w 73"/>
                <a:gd name="T7" fmla="*/ 3 h 41"/>
                <a:gd name="T8" fmla="*/ 0 w 73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41">
                  <a:moveTo>
                    <a:pt x="0" y="4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40" y="37"/>
                    <a:pt x="71" y="0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41" y="40"/>
                    <a:pt x="0" y="41"/>
                    <a:pt x="0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" name="Freeform 23"/>
            <p:cNvSpPr/>
            <p:nvPr/>
          </p:nvSpPr>
          <p:spPr bwMode="auto">
            <a:xfrm>
              <a:off x="5713413" y="2695575"/>
              <a:ext cx="136525" cy="147638"/>
            </a:xfrm>
            <a:custGeom>
              <a:avLst/>
              <a:gdLst>
                <a:gd name="T0" fmla="*/ 32 w 32"/>
                <a:gd name="T1" fmla="*/ 0 h 35"/>
                <a:gd name="T2" fmla="*/ 27 w 32"/>
                <a:gd name="T3" fmla="*/ 35 h 35"/>
                <a:gd name="T4" fmla="*/ 17 w 32"/>
                <a:gd name="T5" fmla="*/ 20 h 35"/>
                <a:gd name="T6" fmla="*/ 0 w 32"/>
                <a:gd name="T7" fmla="*/ 15 h 35"/>
                <a:gd name="T8" fmla="*/ 32 w 32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5">
                  <a:moveTo>
                    <a:pt x="32" y="0"/>
                  </a:moveTo>
                  <a:cubicBezTo>
                    <a:pt x="29" y="10"/>
                    <a:pt x="27" y="25"/>
                    <a:pt x="27" y="35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0" y="12"/>
                    <a:pt x="23" y="6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0506523" y="4029469"/>
            <a:ext cx="454026" cy="581025"/>
            <a:chOff x="4954588" y="4040188"/>
            <a:chExt cx="454026" cy="581025"/>
          </a:xfrm>
          <a:solidFill>
            <a:schemeClr val="bg1"/>
          </a:solidFill>
        </p:grpSpPr>
        <p:sp>
          <p:nvSpPr>
            <p:cNvPr id="21" name="Freeform 24"/>
            <p:cNvSpPr>
              <a:spLocks noEditPoints="1"/>
            </p:cNvSpPr>
            <p:nvPr/>
          </p:nvSpPr>
          <p:spPr bwMode="auto">
            <a:xfrm>
              <a:off x="5018088" y="4146550"/>
              <a:ext cx="309563" cy="373063"/>
            </a:xfrm>
            <a:custGeom>
              <a:avLst/>
              <a:gdLst>
                <a:gd name="T0" fmla="*/ 56 w 73"/>
                <a:gd name="T1" fmla="*/ 88 h 88"/>
                <a:gd name="T2" fmla="*/ 18 w 73"/>
                <a:gd name="T3" fmla="*/ 88 h 88"/>
                <a:gd name="T4" fmla="*/ 18 w 73"/>
                <a:gd name="T5" fmla="*/ 68 h 88"/>
                <a:gd name="T6" fmla="*/ 0 w 73"/>
                <a:gd name="T7" fmla="*/ 36 h 88"/>
                <a:gd name="T8" fmla="*/ 37 w 73"/>
                <a:gd name="T9" fmla="*/ 0 h 88"/>
                <a:gd name="T10" fmla="*/ 73 w 73"/>
                <a:gd name="T11" fmla="*/ 36 h 88"/>
                <a:gd name="T12" fmla="*/ 56 w 73"/>
                <a:gd name="T13" fmla="*/ 68 h 88"/>
                <a:gd name="T14" fmla="*/ 56 w 73"/>
                <a:gd name="T15" fmla="*/ 88 h 88"/>
                <a:gd name="T16" fmla="*/ 23 w 73"/>
                <a:gd name="T17" fmla="*/ 83 h 88"/>
                <a:gd name="T18" fmla="*/ 51 w 73"/>
                <a:gd name="T19" fmla="*/ 83 h 88"/>
                <a:gd name="T20" fmla="*/ 51 w 73"/>
                <a:gd name="T21" fmla="*/ 65 h 88"/>
                <a:gd name="T22" fmla="*/ 52 w 73"/>
                <a:gd name="T23" fmla="*/ 64 h 88"/>
                <a:gd name="T24" fmla="*/ 69 w 73"/>
                <a:gd name="T25" fmla="*/ 36 h 88"/>
                <a:gd name="T26" fmla="*/ 37 w 73"/>
                <a:gd name="T27" fmla="*/ 4 h 88"/>
                <a:gd name="T28" fmla="*/ 5 w 73"/>
                <a:gd name="T29" fmla="*/ 36 h 88"/>
                <a:gd name="T30" fmla="*/ 21 w 73"/>
                <a:gd name="T31" fmla="*/ 64 h 88"/>
                <a:gd name="T32" fmla="*/ 23 w 73"/>
                <a:gd name="T33" fmla="*/ 65 h 88"/>
                <a:gd name="T34" fmla="*/ 23 w 73"/>
                <a:gd name="T35" fmla="*/ 8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3" h="88">
                  <a:moveTo>
                    <a:pt x="56" y="88"/>
                  </a:moveTo>
                  <a:cubicBezTo>
                    <a:pt x="18" y="88"/>
                    <a:pt x="18" y="88"/>
                    <a:pt x="18" y="88"/>
                  </a:cubicBezTo>
                  <a:cubicBezTo>
                    <a:pt x="18" y="68"/>
                    <a:pt x="18" y="68"/>
                    <a:pt x="18" y="68"/>
                  </a:cubicBezTo>
                  <a:cubicBezTo>
                    <a:pt x="7" y="61"/>
                    <a:pt x="0" y="49"/>
                    <a:pt x="0" y="36"/>
                  </a:cubicBezTo>
                  <a:cubicBezTo>
                    <a:pt x="0" y="16"/>
                    <a:pt x="17" y="0"/>
                    <a:pt x="37" y="0"/>
                  </a:cubicBezTo>
                  <a:cubicBezTo>
                    <a:pt x="57" y="0"/>
                    <a:pt x="73" y="16"/>
                    <a:pt x="73" y="36"/>
                  </a:cubicBezTo>
                  <a:cubicBezTo>
                    <a:pt x="73" y="49"/>
                    <a:pt x="67" y="61"/>
                    <a:pt x="56" y="68"/>
                  </a:cubicBezTo>
                  <a:lnTo>
                    <a:pt x="56" y="88"/>
                  </a:lnTo>
                  <a:close/>
                  <a:moveTo>
                    <a:pt x="23" y="83"/>
                  </a:moveTo>
                  <a:cubicBezTo>
                    <a:pt x="51" y="83"/>
                    <a:pt x="51" y="83"/>
                    <a:pt x="51" y="83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62" y="59"/>
                    <a:pt x="69" y="48"/>
                    <a:pt x="69" y="36"/>
                  </a:cubicBezTo>
                  <a:cubicBezTo>
                    <a:pt x="69" y="19"/>
                    <a:pt x="54" y="4"/>
                    <a:pt x="37" y="4"/>
                  </a:cubicBezTo>
                  <a:cubicBezTo>
                    <a:pt x="19" y="4"/>
                    <a:pt x="5" y="19"/>
                    <a:pt x="5" y="36"/>
                  </a:cubicBezTo>
                  <a:cubicBezTo>
                    <a:pt x="5" y="48"/>
                    <a:pt x="11" y="59"/>
                    <a:pt x="21" y="64"/>
                  </a:cubicBezTo>
                  <a:cubicBezTo>
                    <a:pt x="23" y="65"/>
                    <a:pt x="23" y="65"/>
                    <a:pt x="23" y="65"/>
                  </a:cubicBezTo>
                  <a:lnTo>
                    <a:pt x="23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5094288" y="4524375"/>
              <a:ext cx="161925" cy="206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5094288" y="4554538"/>
              <a:ext cx="161925" cy="206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4" name="Freeform 27"/>
            <p:cNvSpPr/>
            <p:nvPr/>
          </p:nvSpPr>
          <p:spPr bwMode="auto">
            <a:xfrm>
              <a:off x="5137151" y="4570413"/>
              <a:ext cx="76200" cy="42863"/>
            </a:xfrm>
            <a:custGeom>
              <a:avLst/>
              <a:gdLst>
                <a:gd name="T0" fmla="*/ 18 w 18"/>
                <a:gd name="T1" fmla="*/ 3 h 10"/>
                <a:gd name="T2" fmla="*/ 9 w 18"/>
                <a:gd name="T3" fmla="*/ 10 h 10"/>
                <a:gd name="T4" fmla="*/ 0 w 18"/>
                <a:gd name="T5" fmla="*/ 3 h 10"/>
                <a:gd name="T6" fmla="*/ 1 w 18"/>
                <a:gd name="T7" fmla="*/ 0 h 10"/>
                <a:gd name="T8" fmla="*/ 17 w 18"/>
                <a:gd name="T9" fmla="*/ 0 h 10"/>
                <a:gd name="T10" fmla="*/ 18 w 18"/>
                <a:gd name="T11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0">
                  <a:moveTo>
                    <a:pt x="18" y="3"/>
                  </a:moveTo>
                  <a:cubicBezTo>
                    <a:pt x="18" y="7"/>
                    <a:pt x="14" y="10"/>
                    <a:pt x="9" y="10"/>
                  </a:cubicBezTo>
                  <a:cubicBezTo>
                    <a:pt x="4" y="10"/>
                    <a:pt x="0" y="7"/>
                    <a:pt x="0" y="3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1"/>
                    <a:pt x="18" y="2"/>
                    <a:pt x="1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5" name="Freeform 28"/>
            <p:cNvSpPr>
              <a:spLocks noEditPoints="1"/>
            </p:cNvSpPr>
            <p:nvPr/>
          </p:nvSpPr>
          <p:spPr bwMode="auto">
            <a:xfrm>
              <a:off x="5132388" y="4567238"/>
              <a:ext cx="85725" cy="53975"/>
            </a:xfrm>
            <a:custGeom>
              <a:avLst/>
              <a:gdLst>
                <a:gd name="T0" fmla="*/ 10 w 20"/>
                <a:gd name="T1" fmla="*/ 13 h 13"/>
                <a:gd name="T2" fmla="*/ 0 w 20"/>
                <a:gd name="T3" fmla="*/ 4 h 13"/>
                <a:gd name="T4" fmla="*/ 1 w 20"/>
                <a:gd name="T5" fmla="*/ 0 h 13"/>
                <a:gd name="T6" fmla="*/ 1 w 20"/>
                <a:gd name="T7" fmla="*/ 0 h 13"/>
                <a:gd name="T8" fmla="*/ 19 w 20"/>
                <a:gd name="T9" fmla="*/ 0 h 13"/>
                <a:gd name="T10" fmla="*/ 19 w 20"/>
                <a:gd name="T11" fmla="*/ 0 h 13"/>
                <a:gd name="T12" fmla="*/ 20 w 20"/>
                <a:gd name="T13" fmla="*/ 4 h 13"/>
                <a:gd name="T14" fmla="*/ 10 w 20"/>
                <a:gd name="T15" fmla="*/ 13 h 13"/>
                <a:gd name="T16" fmla="*/ 3 w 20"/>
                <a:gd name="T17" fmla="*/ 3 h 13"/>
                <a:gd name="T18" fmla="*/ 3 w 20"/>
                <a:gd name="T19" fmla="*/ 4 h 13"/>
                <a:gd name="T20" fmla="*/ 10 w 20"/>
                <a:gd name="T21" fmla="*/ 10 h 13"/>
                <a:gd name="T22" fmla="*/ 17 w 20"/>
                <a:gd name="T23" fmla="*/ 4 h 13"/>
                <a:gd name="T24" fmla="*/ 17 w 20"/>
                <a:gd name="T25" fmla="*/ 3 h 13"/>
                <a:gd name="T26" fmla="*/ 3 w 20"/>
                <a:gd name="T27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" h="13">
                  <a:moveTo>
                    <a:pt x="10" y="13"/>
                  </a:moveTo>
                  <a:cubicBezTo>
                    <a:pt x="4" y="13"/>
                    <a:pt x="0" y="9"/>
                    <a:pt x="0" y="4"/>
                  </a:cubicBezTo>
                  <a:cubicBezTo>
                    <a:pt x="0" y="3"/>
                    <a:pt x="0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0" y="2"/>
                    <a:pt x="20" y="3"/>
                    <a:pt x="20" y="4"/>
                  </a:cubicBezTo>
                  <a:cubicBezTo>
                    <a:pt x="20" y="9"/>
                    <a:pt x="16" y="13"/>
                    <a:pt x="10" y="13"/>
                  </a:cubicBezTo>
                  <a:close/>
                  <a:moveTo>
                    <a:pt x="3" y="3"/>
                  </a:moveTo>
                  <a:cubicBezTo>
                    <a:pt x="3" y="3"/>
                    <a:pt x="3" y="4"/>
                    <a:pt x="3" y="4"/>
                  </a:cubicBezTo>
                  <a:cubicBezTo>
                    <a:pt x="3" y="7"/>
                    <a:pt x="6" y="10"/>
                    <a:pt x="10" y="10"/>
                  </a:cubicBezTo>
                  <a:cubicBezTo>
                    <a:pt x="14" y="10"/>
                    <a:pt x="17" y="7"/>
                    <a:pt x="17" y="4"/>
                  </a:cubicBezTo>
                  <a:cubicBezTo>
                    <a:pt x="17" y="4"/>
                    <a:pt x="17" y="3"/>
                    <a:pt x="17" y="3"/>
                  </a:cubicBezTo>
                  <a:lnTo>
                    <a:pt x="3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" name="Freeform 29"/>
            <p:cNvSpPr/>
            <p:nvPr/>
          </p:nvSpPr>
          <p:spPr bwMode="auto">
            <a:xfrm>
              <a:off x="5195888" y="4176713"/>
              <a:ext cx="103188" cy="182563"/>
            </a:xfrm>
            <a:custGeom>
              <a:avLst/>
              <a:gdLst>
                <a:gd name="T0" fmla="*/ 19 w 24"/>
                <a:gd name="T1" fmla="*/ 43 h 43"/>
                <a:gd name="T2" fmla="*/ 15 w 24"/>
                <a:gd name="T3" fmla="*/ 43 h 43"/>
                <a:gd name="T4" fmla="*/ 0 w 24"/>
                <a:gd name="T5" fmla="*/ 3 h 43"/>
                <a:gd name="T6" fmla="*/ 1 w 24"/>
                <a:gd name="T7" fmla="*/ 0 h 43"/>
                <a:gd name="T8" fmla="*/ 19 w 24"/>
                <a:gd name="T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3">
                  <a:moveTo>
                    <a:pt x="19" y="43"/>
                  </a:moveTo>
                  <a:cubicBezTo>
                    <a:pt x="15" y="43"/>
                    <a:pt x="15" y="43"/>
                    <a:pt x="15" y="43"/>
                  </a:cubicBezTo>
                  <a:cubicBezTo>
                    <a:pt x="20" y="13"/>
                    <a:pt x="0" y="3"/>
                    <a:pt x="0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4" y="11"/>
                    <a:pt x="19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7" name="Freeform 30"/>
            <p:cNvSpPr/>
            <p:nvPr/>
          </p:nvSpPr>
          <p:spPr bwMode="auto">
            <a:xfrm>
              <a:off x="5327651" y="4176713"/>
              <a:ext cx="80963" cy="46038"/>
            </a:xfrm>
            <a:custGeom>
              <a:avLst/>
              <a:gdLst>
                <a:gd name="T0" fmla="*/ 3 w 51"/>
                <a:gd name="T1" fmla="*/ 29 h 29"/>
                <a:gd name="T2" fmla="*/ 0 w 51"/>
                <a:gd name="T3" fmla="*/ 24 h 29"/>
                <a:gd name="T4" fmla="*/ 48 w 51"/>
                <a:gd name="T5" fmla="*/ 0 h 29"/>
                <a:gd name="T6" fmla="*/ 51 w 51"/>
                <a:gd name="T7" fmla="*/ 8 h 29"/>
                <a:gd name="T8" fmla="*/ 3 w 51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8">
                  <a:moveTo>
                    <a:pt x="3" y="29"/>
                  </a:moveTo>
                  <a:lnTo>
                    <a:pt x="0" y="24"/>
                  </a:lnTo>
                  <a:lnTo>
                    <a:pt x="48" y="0"/>
                  </a:lnTo>
                  <a:lnTo>
                    <a:pt x="51" y="8"/>
                  </a:lnTo>
                  <a:lnTo>
                    <a:pt x="3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8" name="Freeform 31"/>
            <p:cNvSpPr/>
            <p:nvPr/>
          </p:nvSpPr>
          <p:spPr bwMode="auto">
            <a:xfrm>
              <a:off x="5281613" y="4090988"/>
              <a:ext cx="63500" cy="73025"/>
            </a:xfrm>
            <a:custGeom>
              <a:avLst/>
              <a:gdLst>
                <a:gd name="T0" fmla="*/ 5 w 40"/>
                <a:gd name="T1" fmla="*/ 46 h 46"/>
                <a:gd name="T2" fmla="*/ 0 w 40"/>
                <a:gd name="T3" fmla="*/ 40 h 46"/>
                <a:gd name="T4" fmla="*/ 35 w 40"/>
                <a:gd name="T5" fmla="*/ 0 h 46"/>
                <a:gd name="T6" fmla="*/ 40 w 40"/>
                <a:gd name="T7" fmla="*/ 6 h 46"/>
                <a:gd name="T8" fmla="*/ 5 w 40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6">
                  <a:moveTo>
                    <a:pt x="5" y="46"/>
                  </a:moveTo>
                  <a:lnTo>
                    <a:pt x="0" y="40"/>
                  </a:lnTo>
                  <a:lnTo>
                    <a:pt x="35" y="0"/>
                  </a:lnTo>
                  <a:lnTo>
                    <a:pt x="40" y="6"/>
                  </a:lnTo>
                  <a:lnTo>
                    <a:pt x="5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9" name="Freeform 32"/>
            <p:cNvSpPr/>
            <p:nvPr/>
          </p:nvSpPr>
          <p:spPr bwMode="auto">
            <a:xfrm>
              <a:off x="5213351" y="4044950"/>
              <a:ext cx="34925" cy="84138"/>
            </a:xfrm>
            <a:custGeom>
              <a:avLst/>
              <a:gdLst>
                <a:gd name="T0" fmla="*/ 8 w 22"/>
                <a:gd name="T1" fmla="*/ 53 h 53"/>
                <a:gd name="T2" fmla="*/ 0 w 22"/>
                <a:gd name="T3" fmla="*/ 51 h 53"/>
                <a:gd name="T4" fmla="*/ 14 w 22"/>
                <a:gd name="T5" fmla="*/ 0 h 53"/>
                <a:gd name="T6" fmla="*/ 22 w 22"/>
                <a:gd name="T7" fmla="*/ 3 h 53"/>
                <a:gd name="T8" fmla="*/ 8 w 2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52">
                  <a:moveTo>
                    <a:pt x="8" y="53"/>
                  </a:moveTo>
                  <a:lnTo>
                    <a:pt x="0" y="51"/>
                  </a:lnTo>
                  <a:lnTo>
                    <a:pt x="14" y="0"/>
                  </a:lnTo>
                  <a:lnTo>
                    <a:pt x="22" y="3"/>
                  </a:lnTo>
                  <a:lnTo>
                    <a:pt x="8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" name="Freeform 33"/>
            <p:cNvSpPr/>
            <p:nvPr/>
          </p:nvSpPr>
          <p:spPr bwMode="auto">
            <a:xfrm>
              <a:off x="5124451" y="4040188"/>
              <a:ext cx="30163" cy="85725"/>
            </a:xfrm>
            <a:custGeom>
              <a:avLst/>
              <a:gdLst>
                <a:gd name="T0" fmla="*/ 11 w 19"/>
                <a:gd name="T1" fmla="*/ 54 h 54"/>
                <a:gd name="T2" fmla="*/ 0 w 19"/>
                <a:gd name="T3" fmla="*/ 0 h 54"/>
                <a:gd name="T4" fmla="*/ 8 w 19"/>
                <a:gd name="T5" fmla="*/ 0 h 54"/>
                <a:gd name="T6" fmla="*/ 19 w 19"/>
                <a:gd name="T7" fmla="*/ 51 h 54"/>
                <a:gd name="T8" fmla="*/ 11 w 19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54">
                  <a:moveTo>
                    <a:pt x="11" y="54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19" y="51"/>
                  </a:lnTo>
                  <a:lnTo>
                    <a:pt x="11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1" name="Freeform 34"/>
            <p:cNvSpPr/>
            <p:nvPr/>
          </p:nvSpPr>
          <p:spPr bwMode="auto">
            <a:xfrm>
              <a:off x="5027613" y="4078288"/>
              <a:ext cx="53975" cy="76200"/>
            </a:xfrm>
            <a:custGeom>
              <a:avLst/>
              <a:gdLst>
                <a:gd name="T0" fmla="*/ 29 w 34"/>
                <a:gd name="T1" fmla="*/ 48 h 48"/>
                <a:gd name="T2" fmla="*/ 0 w 34"/>
                <a:gd name="T3" fmla="*/ 6 h 48"/>
                <a:gd name="T4" fmla="*/ 5 w 34"/>
                <a:gd name="T5" fmla="*/ 0 h 48"/>
                <a:gd name="T6" fmla="*/ 34 w 34"/>
                <a:gd name="T7" fmla="*/ 43 h 48"/>
                <a:gd name="T8" fmla="*/ 29 w 34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8">
                  <a:moveTo>
                    <a:pt x="29" y="48"/>
                  </a:moveTo>
                  <a:lnTo>
                    <a:pt x="0" y="6"/>
                  </a:lnTo>
                  <a:lnTo>
                    <a:pt x="5" y="0"/>
                  </a:lnTo>
                  <a:lnTo>
                    <a:pt x="34" y="43"/>
                  </a:lnTo>
                  <a:lnTo>
                    <a:pt x="29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2" name="Freeform 35"/>
            <p:cNvSpPr/>
            <p:nvPr/>
          </p:nvSpPr>
          <p:spPr bwMode="auto">
            <a:xfrm>
              <a:off x="4954588" y="4159250"/>
              <a:ext cx="76200" cy="50800"/>
            </a:xfrm>
            <a:custGeom>
              <a:avLst/>
              <a:gdLst>
                <a:gd name="T0" fmla="*/ 46 w 48"/>
                <a:gd name="T1" fmla="*/ 32 h 32"/>
                <a:gd name="T2" fmla="*/ 0 w 48"/>
                <a:gd name="T3" fmla="*/ 5 h 32"/>
                <a:gd name="T4" fmla="*/ 3 w 48"/>
                <a:gd name="T5" fmla="*/ 0 h 32"/>
                <a:gd name="T6" fmla="*/ 48 w 48"/>
                <a:gd name="T7" fmla="*/ 27 h 32"/>
                <a:gd name="T8" fmla="*/ 46 w 48"/>
                <a:gd name="T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32">
                  <a:moveTo>
                    <a:pt x="46" y="32"/>
                  </a:moveTo>
                  <a:lnTo>
                    <a:pt x="0" y="5"/>
                  </a:lnTo>
                  <a:lnTo>
                    <a:pt x="3" y="0"/>
                  </a:lnTo>
                  <a:lnTo>
                    <a:pt x="48" y="27"/>
                  </a:lnTo>
                  <a:lnTo>
                    <a:pt x="46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33" name="Freeform 36"/>
          <p:cNvSpPr/>
          <p:nvPr/>
        </p:nvSpPr>
        <p:spPr bwMode="auto">
          <a:xfrm>
            <a:off x="10556512" y="5397501"/>
            <a:ext cx="236537" cy="471487"/>
          </a:xfrm>
          <a:custGeom>
            <a:avLst/>
            <a:gdLst>
              <a:gd name="T0" fmla="*/ 2147483646 w 56"/>
              <a:gd name="T1" fmla="*/ 2147483646 h 111"/>
              <a:gd name="T2" fmla="*/ 2147483646 w 56"/>
              <a:gd name="T3" fmla="*/ 2147483646 h 111"/>
              <a:gd name="T4" fmla="*/ 2147483646 w 56"/>
              <a:gd name="T5" fmla="*/ 2147483646 h 111"/>
              <a:gd name="T6" fmla="*/ 2147483646 w 56"/>
              <a:gd name="T7" fmla="*/ 2147483646 h 111"/>
              <a:gd name="T8" fmla="*/ 2147483646 w 56"/>
              <a:gd name="T9" fmla="*/ 2147483646 h 111"/>
              <a:gd name="T10" fmla="*/ 2147483646 w 56"/>
              <a:gd name="T11" fmla="*/ 2147483646 h 111"/>
              <a:gd name="T12" fmla="*/ 2147483646 w 56"/>
              <a:gd name="T13" fmla="*/ 2147483646 h 111"/>
              <a:gd name="T14" fmla="*/ 2147483646 w 56"/>
              <a:gd name="T15" fmla="*/ 0 h 111"/>
              <a:gd name="T16" fmla="*/ 2147483646 w 56"/>
              <a:gd name="T17" fmla="*/ 0 h 111"/>
              <a:gd name="T18" fmla="*/ 2147483646 w 56"/>
              <a:gd name="T19" fmla="*/ 2147483646 h 111"/>
              <a:gd name="T20" fmla="*/ 2147483646 w 56"/>
              <a:gd name="T21" fmla="*/ 2147483646 h 111"/>
              <a:gd name="T22" fmla="*/ 2147483646 w 56"/>
              <a:gd name="T23" fmla="*/ 2147483646 h 111"/>
              <a:gd name="T24" fmla="*/ 2147483646 w 56"/>
              <a:gd name="T25" fmla="*/ 2147483646 h 111"/>
              <a:gd name="T26" fmla="*/ 2147483646 w 56"/>
              <a:gd name="T27" fmla="*/ 2147483646 h 111"/>
              <a:gd name="T28" fmla="*/ 2147483646 w 56"/>
              <a:gd name="T29" fmla="*/ 2147483646 h 111"/>
              <a:gd name="T30" fmla="*/ 0 w 56"/>
              <a:gd name="T31" fmla="*/ 2147483646 h 111"/>
              <a:gd name="T32" fmla="*/ 2147483646 w 56"/>
              <a:gd name="T33" fmla="*/ 2147483646 h 111"/>
              <a:gd name="T34" fmla="*/ 2147483646 w 56"/>
              <a:gd name="T35" fmla="*/ 2147483646 h 111"/>
              <a:gd name="T36" fmla="*/ 2147483646 w 56"/>
              <a:gd name="T37" fmla="*/ 2147483646 h 111"/>
              <a:gd name="T38" fmla="*/ 2147483646 w 56"/>
              <a:gd name="T39" fmla="*/ 2147483646 h 111"/>
              <a:gd name="T40" fmla="*/ 2147483646 w 56"/>
              <a:gd name="T41" fmla="*/ 2147483646 h 111"/>
              <a:gd name="T42" fmla="*/ 2147483646 w 56"/>
              <a:gd name="T43" fmla="*/ 2147483646 h 11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56" h="110">
                <a:moveTo>
                  <a:pt x="56" y="77"/>
                </a:moveTo>
                <a:cubicBezTo>
                  <a:pt x="56" y="64"/>
                  <a:pt x="48" y="56"/>
                  <a:pt x="33" y="50"/>
                </a:cubicBezTo>
                <a:cubicBezTo>
                  <a:pt x="20" y="45"/>
                  <a:pt x="14" y="41"/>
                  <a:pt x="14" y="32"/>
                </a:cubicBezTo>
                <a:cubicBezTo>
                  <a:pt x="14" y="26"/>
                  <a:pt x="19" y="18"/>
                  <a:pt x="32" y="18"/>
                </a:cubicBezTo>
                <a:cubicBezTo>
                  <a:pt x="40" y="18"/>
                  <a:pt x="46" y="21"/>
                  <a:pt x="49" y="23"/>
                </a:cubicBezTo>
                <a:cubicBezTo>
                  <a:pt x="53" y="13"/>
                  <a:pt x="53" y="13"/>
                  <a:pt x="53" y="13"/>
                </a:cubicBezTo>
                <a:cubicBezTo>
                  <a:pt x="49" y="11"/>
                  <a:pt x="42" y="9"/>
                  <a:pt x="34" y="9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9"/>
                  <a:pt x="26" y="9"/>
                  <a:pt x="26" y="9"/>
                </a:cubicBezTo>
                <a:cubicBezTo>
                  <a:pt x="11" y="11"/>
                  <a:pt x="2" y="21"/>
                  <a:pt x="2" y="34"/>
                </a:cubicBezTo>
                <a:cubicBezTo>
                  <a:pt x="2" y="47"/>
                  <a:pt x="12" y="54"/>
                  <a:pt x="27" y="60"/>
                </a:cubicBezTo>
                <a:cubicBezTo>
                  <a:pt x="39" y="65"/>
                  <a:pt x="44" y="69"/>
                  <a:pt x="44" y="78"/>
                </a:cubicBezTo>
                <a:cubicBezTo>
                  <a:pt x="44" y="87"/>
                  <a:pt x="37" y="94"/>
                  <a:pt x="25" y="94"/>
                </a:cubicBezTo>
                <a:cubicBezTo>
                  <a:pt x="16" y="94"/>
                  <a:pt x="9" y="91"/>
                  <a:pt x="3" y="88"/>
                </a:cubicBezTo>
                <a:cubicBezTo>
                  <a:pt x="0" y="98"/>
                  <a:pt x="0" y="98"/>
                  <a:pt x="0" y="98"/>
                </a:cubicBezTo>
                <a:cubicBezTo>
                  <a:pt x="5" y="101"/>
                  <a:pt x="15" y="104"/>
                  <a:pt x="24" y="104"/>
                </a:cubicBezTo>
                <a:cubicBezTo>
                  <a:pt x="25" y="104"/>
                  <a:pt x="25" y="104"/>
                  <a:pt x="26" y="104"/>
                </a:cubicBezTo>
                <a:cubicBezTo>
                  <a:pt x="26" y="111"/>
                  <a:pt x="26" y="111"/>
                  <a:pt x="26" y="111"/>
                </a:cubicBezTo>
                <a:cubicBezTo>
                  <a:pt x="34" y="111"/>
                  <a:pt x="34" y="111"/>
                  <a:pt x="34" y="111"/>
                </a:cubicBezTo>
                <a:cubicBezTo>
                  <a:pt x="34" y="103"/>
                  <a:pt x="34" y="103"/>
                  <a:pt x="34" y="103"/>
                </a:cubicBezTo>
                <a:cubicBezTo>
                  <a:pt x="49" y="99"/>
                  <a:pt x="56" y="89"/>
                  <a:pt x="56" y="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" name="流程图: 手动输入 33"/>
          <p:cNvSpPr/>
          <p:nvPr/>
        </p:nvSpPr>
        <p:spPr>
          <a:xfrm rot="5400000">
            <a:off x="7960949" y="2451101"/>
            <a:ext cx="1052513" cy="3716337"/>
          </a:xfrm>
          <a:prstGeom prst="flowChartManualInpu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" name="流程图: 手动输入 34"/>
          <p:cNvSpPr/>
          <p:nvPr/>
        </p:nvSpPr>
        <p:spPr>
          <a:xfrm rot="5400000">
            <a:off x="7960950" y="3786188"/>
            <a:ext cx="1052512" cy="3716337"/>
          </a:xfrm>
          <a:prstGeom prst="flowChartManualInpu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6" name="流程图: 手动输入 35"/>
          <p:cNvSpPr/>
          <p:nvPr/>
        </p:nvSpPr>
        <p:spPr>
          <a:xfrm rot="5400000">
            <a:off x="7956187" y="1116013"/>
            <a:ext cx="1052512" cy="3716338"/>
          </a:xfrm>
          <a:prstGeom prst="flowChartManualInpu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7" name="流程图: 手动输入 36"/>
          <p:cNvSpPr/>
          <p:nvPr/>
        </p:nvSpPr>
        <p:spPr>
          <a:xfrm rot="5400000">
            <a:off x="7973650" y="-280987"/>
            <a:ext cx="1052512" cy="3716337"/>
          </a:xfrm>
          <a:prstGeom prst="flowChartManualInp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8" name="矩形 30"/>
          <p:cNvSpPr>
            <a:spLocks noChangeArrowheads="1"/>
          </p:cNvSpPr>
          <p:nvPr/>
        </p:nvSpPr>
        <p:spPr bwMode="auto">
          <a:xfrm>
            <a:off x="6975112" y="1311276"/>
            <a:ext cx="2030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39" name="矩形 30"/>
          <p:cNvSpPr>
            <a:spLocks noChangeArrowheads="1"/>
          </p:cNvSpPr>
          <p:nvPr/>
        </p:nvSpPr>
        <p:spPr bwMode="auto">
          <a:xfrm>
            <a:off x="6975112" y="2719388"/>
            <a:ext cx="2030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40" name="矩形 30"/>
          <p:cNvSpPr>
            <a:spLocks noChangeArrowheads="1"/>
          </p:cNvSpPr>
          <p:nvPr/>
        </p:nvSpPr>
        <p:spPr bwMode="auto">
          <a:xfrm>
            <a:off x="6975112" y="4046538"/>
            <a:ext cx="2030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41" name="矩形 30"/>
          <p:cNvSpPr>
            <a:spLocks noChangeArrowheads="1"/>
          </p:cNvSpPr>
          <p:nvPr/>
        </p:nvSpPr>
        <p:spPr bwMode="auto">
          <a:xfrm>
            <a:off x="6975112" y="5429251"/>
            <a:ext cx="2030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42" name="矩形 51"/>
          <p:cNvSpPr>
            <a:spLocks noChangeArrowheads="1"/>
          </p:cNvSpPr>
          <p:nvPr/>
        </p:nvSpPr>
        <p:spPr bwMode="auto">
          <a:xfrm>
            <a:off x="1237284" y="1996675"/>
            <a:ext cx="2646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43" name="矩形 52"/>
          <p:cNvSpPr>
            <a:spLocks noChangeArrowheads="1"/>
          </p:cNvSpPr>
          <p:nvPr/>
        </p:nvSpPr>
        <p:spPr bwMode="auto">
          <a:xfrm>
            <a:off x="1237284" y="2628500"/>
            <a:ext cx="3827463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点击输入您需要的文字内容，点击输入您需要的文字内容。</a:t>
            </a:r>
          </a:p>
        </p:txBody>
      </p:sp>
      <p:cxnSp>
        <p:nvCxnSpPr>
          <p:cNvPr id="44" name="直接连接符 43"/>
          <p:cNvCxnSpPr/>
          <p:nvPr/>
        </p:nvCxnSpPr>
        <p:spPr>
          <a:xfrm>
            <a:off x="1345234" y="2506263"/>
            <a:ext cx="2525713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MH_Number_1"/>
          <p:cNvSpPr/>
          <p:nvPr>
            <p:custDataLst>
              <p:tags r:id="rId1"/>
            </p:custDataLst>
          </p:nvPr>
        </p:nvSpPr>
        <p:spPr>
          <a:xfrm>
            <a:off x="135000" y="111710"/>
            <a:ext cx="498951" cy="498614"/>
          </a:xfrm>
          <a:prstGeom prst="rect">
            <a:avLst/>
          </a:prstGeom>
          <a:noFill/>
          <a:ln>
            <a:solidFill>
              <a:srgbClr val="3E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04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6" name="MH_Entry_1"/>
          <p:cNvSpPr/>
          <p:nvPr>
            <p:custDataLst>
              <p:tags r:id="rId2"/>
            </p:custDataLst>
          </p:nvPr>
        </p:nvSpPr>
        <p:spPr>
          <a:xfrm>
            <a:off x="691101" y="111710"/>
            <a:ext cx="2977009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年底工作计划呈报</a:t>
            </a:r>
          </a:p>
        </p:txBody>
      </p:sp>
      <p:cxnSp>
        <p:nvCxnSpPr>
          <p:cNvPr id="47" name="直接连接符 46"/>
          <p:cNvCxnSpPr/>
          <p:nvPr/>
        </p:nvCxnSpPr>
        <p:spPr>
          <a:xfrm>
            <a:off x="802465" y="610324"/>
            <a:ext cx="2665949" cy="0"/>
          </a:xfrm>
          <a:prstGeom prst="line">
            <a:avLst/>
          </a:prstGeom>
          <a:ln>
            <a:solidFill>
              <a:srgbClr val="3E4F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4F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组合 94"/>
          <p:cNvGrpSpPr/>
          <p:nvPr/>
        </p:nvGrpSpPr>
        <p:grpSpPr>
          <a:xfrm>
            <a:off x="0" y="-8687"/>
            <a:ext cx="12199656" cy="6828472"/>
            <a:chOff x="0" y="-8687"/>
            <a:chExt cx="12199656" cy="6828472"/>
          </a:xfrm>
        </p:grpSpPr>
        <p:sp>
          <p:nvSpPr>
            <p:cNvPr id="8" name="Freeform 6"/>
            <p:cNvSpPr/>
            <p:nvPr/>
          </p:nvSpPr>
          <p:spPr bwMode="auto">
            <a:xfrm>
              <a:off x="8130834" y="-8687"/>
              <a:ext cx="4068822" cy="429014"/>
            </a:xfrm>
            <a:custGeom>
              <a:avLst/>
              <a:gdLst>
                <a:gd name="T0" fmla="*/ 0 w 2390"/>
                <a:gd name="T1" fmla="*/ 0 h 252"/>
                <a:gd name="T2" fmla="*/ 240 w 2390"/>
                <a:gd name="T3" fmla="*/ 252 h 252"/>
                <a:gd name="T4" fmla="*/ 478 w 2390"/>
                <a:gd name="T5" fmla="*/ 0 h 252"/>
                <a:gd name="T6" fmla="*/ 716 w 2390"/>
                <a:gd name="T7" fmla="*/ 252 h 252"/>
                <a:gd name="T8" fmla="*/ 956 w 2390"/>
                <a:gd name="T9" fmla="*/ 0 h 252"/>
                <a:gd name="T10" fmla="*/ 1193 w 2390"/>
                <a:gd name="T11" fmla="*/ 252 h 252"/>
                <a:gd name="T12" fmla="*/ 1434 w 2390"/>
                <a:gd name="T13" fmla="*/ 0 h 252"/>
                <a:gd name="T14" fmla="*/ 1671 w 2390"/>
                <a:gd name="T15" fmla="*/ 252 h 252"/>
                <a:gd name="T16" fmla="*/ 1912 w 2390"/>
                <a:gd name="T17" fmla="*/ 0 h 252"/>
                <a:gd name="T18" fmla="*/ 2149 w 2390"/>
                <a:gd name="T19" fmla="*/ 252 h 252"/>
                <a:gd name="T20" fmla="*/ 2390 w 2390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0" y="252"/>
                  </a:lnTo>
                  <a:lnTo>
                    <a:pt x="478" y="0"/>
                  </a:lnTo>
                  <a:lnTo>
                    <a:pt x="716" y="252"/>
                  </a:lnTo>
                  <a:lnTo>
                    <a:pt x="956" y="0"/>
                  </a:lnTo>
                  <a:lnTo>
                    <a:pt x="1193" y="252"/>
                  </a:lnTo>
                  <a:lnTo>
                    <a:pt x="1434" y="0"/>
                  </a:lnTo>
                  <a:lnTo>
                    <a:pt x="1671" y="252"/>
                  </a:lnTo>
                  <a:lnTo>
                    <a:pt x="1912" y="0"/>
                  </a:lnTo>
                  <a:lnTo>
                    <a:pt x="2149" y="252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8130834" y="573546"/>
              <a:ext cx="4068822" cy="429014"/>
            </a:xfrm>
            <a:custGeom>
              <a:avLst/>
              <a:gdLst>
                <a:gd name="T0" fmla="*/ 0 w 2390"/>
                <a:gd name="T1" fmla="*/ 0 h 252"/>
                <a:gd name="T2" fmla="*/ 240 w 2390"/>
                <a:gd name="T3" fmla="*/ 252 h 252"/>
                <a:gd name="T4" fmla="*/ 478 w 2390"/>
                <a:gd name="T5" fmla="*/ 0 h 252"/>
                <a:gd name="T6" fmla="*/ 716 w 2390"/>
                <a:gd name="T7" fmla="*/ 252 h 252"/>
                <a:gd name="T8" fmla="*/ 956 w 2390"/>
                <a:gd name="T9" fmla="*/ 0 h 252"/>
                <a:gd name="T10" fmla="*/ 1193 w 2390"/>
                <a:gd name="T11" fmla="*/ 252 h 252"/>
                <a:gd name="T12" fmla="*/ 1434 w 2390"/>
                <a:gd name="T13" fmla="*/ 0 h 252"/>
                <a:gd name="T14" fmla="*/ 1671 w 2390"/>
                <a:gd name="T15" fmla="*/ 252 h 252"/>
                <a:gd name="T16" fmla="*/ 1912 w 2390"/>
                <a:gd name="T17" fmla="*/ 0 h 252"/>
                <a:gd name="T18" fmla="*/ 2149 w 2390"/>
                <a:gd name="T19" fmla="*/ 252 h 252"/>
                <a:gd name="T20" fmla="*/ 2390 w 2390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0" y="252"/>
                  </a:lnTo>
                  <a:lnTo>
                    <a:pt x="478" y="0"/>
                  </a:lnTo>
                  <a:lnTo>
                    <a:pt x="716" y="252"/>
                  </a:lnTo>
                  <a:lnTo>
                    <a:pt x="956" y="0"/>
                  </a:lnTo>
                  <a:lnTo>
                    <a:pt x="1193" y="252"/>
                  </a:lnTo>
                  <a:lnTo>
                    <a:pt x="1434" y="0"/>
                  </a:lnTo>
                  <a:lnTo>
                    <a:pt x="1671" y="252"/>
                  </a:lnTo>
                  <a:lnTo>
                    <a:pt x="1912" y="0"/>
                  </a:lnTo>
                  <a:lnTo>
                    <a:pt x="2149" y="252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8130834" y="1157482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0 w 2390"/>
                <a:gd name="T3" fmla="*/ 251 h 251"/>
                <a:gd name="T4" fmla="*/ 478 w 2390"/>
                <a:gd name="T5" fmla="*/ 0 h 251"/>
                <a:gd name="T6" fmla="*/ 716 w 2390"/>
                <a:gd name="T7" fmla="*/ 251 h 251"/>
                <a:gd name="T8" fmla="*/ 956 w 2390"/>
                <a:gd name="T9" fmla="*/ 0 h 251"/>
                <a:gd name="T10" fmla="*/ 1193 w 2390"/>
                <a:gd name="T11" fmla="*/ 251 h 251"/>
                <a:gd name="T12" fmla="*/ 1434 w 2390"/>
                <a:gd name="T13" fmla="*/ 0 h 251"/>
                <a:gd name="T14" fmla="*/ 1671 w 2390"/>
                <a:gd name="T15" fmla="*/ 251 h 251"/>
                <a:gd name="T16" fmla="*/ 1912 w 2390"/>
                <a:gd name="T17" fmla="*/ 0 h 251"/>
                <a:gd name="T18" fmla="*/ 2149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0" y="251"/>
                  </a:lnTo>
                  <a:lnTo>
                    <a:pt x="478" y="0"/>
                  </a:lnTo>
                  <a:lnTo>
                    <a:pt x="716" y="251"/>
                  </a:lnTo>
                  <a:lnTo>
                    <a:pt x="956" y="0"/>
                  </a:lnTo>
                  <a:lnTo>
                    <a:pt x="1193" y="251"/>
                  </a:lnTo>
                  <a:lnTo>
                    <a:pt x="1434" y="0"/>
                  </a:lnTo>
                  <a:lnTo>
                    <a:pt x="1671" y="251"/>
                  </a:lnTo>
                  <a:lnTo>
                    <a:pt x="1912" y="0"/>
                  </a:lnTo>
                  <a:lnTo>
                    <a:pt x="2149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9"/>
            <p:cNvSpPr/>
            <p:nvPr/>
          </p:nvSpPr>
          <p:spPr bwMode="auto">
            <a:xfrm>
              <a:off x="8130834" y="1739715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0 w 2390"/>
                <a:gd name="T3" fmla="*/ 251 h 251"/>
                <a:gd name="T4" fmla="*/ 478 w 2390"/>
                <a:gd name="T5" fmla="*/ 0 h 251"/>
                <a:gd name="T6" fmla="*/ 716 w 2390"/>
                <a:gd name="T7" fmla="*/ 251 h 251"/>
                <a:gd name="T8" fmla="*/ 956 w 2390"/>
                <a:gd name="T9" fmla="*/ 0 h 251"/>
                <a:gd name="T10" fmla="*/ 1193 w 2390"/>
                <a:gd name="T11" fmla="*/ 251 h 251"/>
                <a:gd name="T12" fmla="*/ 1434 w 2390"/>
                <a:gd name="T13" fmla="*/ 0 h 251"/>
                <a:gd name="T14" fmla="*/ 1671 w 2390"/>
                <a:gd name="T15" fmla="*/ 251 h 251"/>
                <a:gd name="T16" fmla="*/ 1912 w 2390"/>
                <a:gd name="T17" fmla="*/ 0 h 251"/>
                <a:gd name="T18" fmla="*/ 2149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0" y="251"/>
                  </a:lnTo>
                  <a:lnTo>
                    <a:pt x="478" y="0"/>
                  </a:lnTo>
                  <a:lnTo>
                    <a:pt x="716" y="251"/>
                  </a:lnTo>
                  <a:lnTo>
                    <a:pt x="956" y="0"/>
                  </a:lnTo>
                  <a:lnTo>
                    <a:pt x="1193" y="251"/>
                  </a:lnTo>
                  <a:lnTo>
                    <a:pt x="1434" y="0"/>
                  </a:lnTo>
                  <a:lnTo>
                    <a:pt x="1671" y="251"/>
                  </a:lnTo>
                  <a:lnTo>
                    <a:pt x="1912" y="0"/>
                  </a:lnTo>
                  <a:lnTo>
                    <a:pt x="2149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8130834" y="2321948"/>
              <a:ext cx="4068822" cy="423907"/>
            </a:xfrm>
            <a:custGeom>
              <a:avLst/>
              <a:gdLst>
                <a:gd name="T0" fmla="*/ 0 w 2390"/>
                <a:gd name="T1" fmla="*/ 0 h 249"/>
                <a:gd name="T2" fmla="*/ 240 w 2390"/>
                <a:gd name="T3" fmla="*/ 249 h 249"/>
                <a:gd name="T4" fmla="*/ 478 w 2390"/>
                <a:gd name="T5" fmla="*/ 0 h 249"/>
                <a:gd name="T6" fmla="*/ 716 w 2390"/>
                <a:gd name="T7" fmla="*/ 249 h 249"/>
                <a:gd name="T8" fmla="*/ 956 w 2390"/>
                <a:gd name="T9" fmla="*/ 0 h 249"/>
                <a:gd name="T10" fmla="*/ 1193 w 2390"/>
                <a:gd name="T11" fmla="*/ 249 h 249"/>
                <a:gd name="T12" fmla="*/ 1434 w 2390"/>
                <a:gd name="T13" fmla="*/ 0 h 249"/>
                <a:gd name="T14" fmla="*/ 1671 w 2390"/>
                <a:gd name="T15" fmla="*/ 249 h 249"/>
                <a:gd name="T16" fmla="*/ 1912 w 2390"/>
                <a:gd name="T17" fmla="*/ 0 h 249"/>
                <a:gd name="T18" fmla="*/ 2149 w 2390"/>
                <a:gd name="T19" fmla="*/ 249 h 249"/>
                <a:gd name="T20" fmla="*/ 2390 w 2390"/>
                <a:gd name="T21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49">
                  <a:moveTo>
                    <a:pt x="0" y="0"/>
                  </a:moveTo>
                  <a:lnTo>
                    <a:pt x="240" y="249"/>
                  </a:lnTo>
                  <a:lnTo>
                    <a:pt x="478" y="0"/>
                  </a:lnTo>
                  <a:lnTo>
                    <a:pt x="716" y="249"/>
                  </a:lnTo>
                  <a:lnTo>
                    <a:pt x="956" y="0"/>
                  </a:lnTo>
                  <a:lnTo>
                    <a:pt x="1193" y="249"/>
                  </a:lnTo>
                  <a:lnTo>
                    <a:pt x="1434" y="0"/>
                  </a:lnTo>
                  <a:lnTo>
                    <a:pt x="1671" y="249"/>
                  </a:lnTo>
                  <a:lnTo>
                    <a:pt x="1912" y="0"/>
                  </a:lnTo>
                  <a:lnTo>
                    <a:pt x="2149" y="249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8130834" y="2900777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0 w 2390"/>
                <a:gd name="T3" fmla="*/ 251 h 251"/>
                <a:gd name="T4" fmla="*/ 478 w 2390"/>
                <a:gd name="T5" fmla="*/ 0 h 251"/>
                <a:gd name="T6" fmla="*/ 716 w 2390"/>
                <a:gd name="T7" fmla="*/ 251 h 251"/>
                <a:gd name="T8" fmla="*/ 956 w 2390"/>
                <a:gd name="T9" fmla="*/ 0 h 251"/>
                <a:gd name="T10" fmla="*/ 1193 w 2390"/>
                <a:gd name="T11" fmla="*/ 251 h 251"/>
                <a:gd name="T12" fmla="*/ 1434 w 2390"/>
                <a:gd name="T13" fmla="*/ 0 h 251"/>
                <a:gd name="T14" fmla="*/ 1671 w 2390"/>
                <a:gd name="T15" fmla="*/ 251 h 251"/>
                <a:gd name="T16" fmla="*/ 1912 w 2390"/>
                <a:gd name="T17" fmla="*/ 0 h 251"/>
                <a:gd name="T18" fmla="*/ 2149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0" y="251"/>
                  </a:lnTo>
                  <a:lnTo>
                    <a:pt x="478" y="0"/>
                  </a:lnTo>
                  <a:lnTo>
                    <a:pt x="716" y="251"/>
                  </a:lnTo>
                  <a:lnTo>
                    <a:pt x="956" y="0"/>
                  </a:lnTo>
                  <a:lnTo>
                    <a:pt x="1193" y="251"/>
                  </a:lnTo>
                  <a:lnTo>
                    <a:pt x="1434" y="0"/>
                  </a:lnTo>
                  <a:lnTo>
                    <a:pt x="1671" y="251"/>
                  </a:lnTo>
                  <a:lnTo>
                    <a:pt x="1912" y="0"/>
                  </a:lnTo>
                  <a:lnTo>
                    <a:pt x="2149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8130834" y="3483010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0 w 2390"/>
                <a:gd name="T3" fmla="*/ 251 h 251"/>
                <a:gd name="T4" fmla="*/ 478 w 2390"/>
                <a:gd name="T5" fmla="*/ 0 h 251"/>
                <a:gd name="T6" fmla="*/ 716 w 2390"/>
                <a:gd name="T7" fmla="*/ 251 h 251"/>
                <a:gd name="T8" fmla="*/ 956 w 2390"/>
                <a:gd name="T9" fmla="*/ 0 h 251"/>
                <a:gd name="T10" fmla="*/ 1193 w 2390"/>
                <a:gd name="T11" fmla="*/ 251 h 251"/>
                <a:gd name="T12" fmla="*/ 1434 w 2390"/>
                <a:gd name="T13" fmla="*/ 0 h 251"/>
                <a:gd name="T14" fmla="*/ 1671 w 2390"/>
                <a:gd name="T15" fmla="*/ 251 h 251"/>
                <a:gd name="T16" fmla="*/ 1912 w 2390"/>
                <a:gd name="T17" fmla="*/ 0 h 251"/>
                <a:gd name="T18" fmla="*/ 2149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0" y="251"/>
                  </a:lnTo>
                  <a:lnTo>
                    <a:pt x="478" y="0"/>
                  </a:lnTo>
                  <a:lnTo>
                    <a:pt x="716" y="251"/>
                  </a:lnTo>
                  <a:lnTo>
                    <a:pt x="956" y="0"/>
                  </a:lnTo>
                  <a:lnTo>
                    <a:pt x="1193" y="251"/>
                  </a:lnTo>
                  <a:lnTo>
                    <a:pt x="1434" y="0"/>
                  </a:lnTo>
                  <a:lnTo>
                    <a:pt x="1671" y="251"/>
                  </a:lnTo>
                  <a:lnTo>
                    <a:pt x="1912" y="0"/>
                  </a:lnTo>
                  <a:lnTo>
                    <a:pt x="2149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3"/>
            <p:cNvSpPr/>
            <p:nvPr/>
          </p:nvSpPr>
          <p:spPr bwMode="auto">
            <a:xfrm>
              <a:off x="8130834" y="4065243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0 w 2390"/>
                <a:gd name="T3" fmla="*/ 251 h 251"/>
                <a:gd name="T4" fmla="*/ 478 w 2390"/>
                <a:gd name="T5" fmla="*/ 0 h 251"/>
                <a:gd name="T6" fmla="*/ 716 w 2390"/>
                <a:gd name="T7" fmla="*/ 251 h 251"/>
                <a:gd name="T8" fmla="*/ 956 w 2390"/>
                <a:gd name="T9" fmla="*/ 0 h 251"/>
                <a:gd name="T10" fmla="*/ 1193 w 2390"/>
                <a:gd name="T11" fmla="*/ 251 h 251"/>
                <a:gd name="T12" fmla="*/ 1434 w 2390"/>
                <a:gd name="T13" fmla="*/ 0 h 251"/>
                <a:gd name="T14" fmla="*/ 1671 w 2390"/>
                <a:gd name="T15" fmla="*/ 251 h 251"/>
                <a:gd name="T16" fmla="*/ 1912 w 2390"/>
                <a:gd name="T17" fmla="*/ 0 h 251"/>
                <a:gd name="T18" fmla="*/ 2149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0" y="251"/>
                  </a:lnTo>
                  <a:lnTo>
                    <a:pt x="478" y="0"/>
                  </a:lnTo>
                  <a:lnTo>
                    <a:pt x="716" y="251"/>
                  </a:lnTo>
                  <a:lnTo>
                    <a:pt x="956" y="0"/>
                  </a:lnTo>
                  <a:lnTo>
                    <a:pt x="1193" y="251"/>
                  </a:lnTo>
                  <a:lnTo>
                    <a:pt x="1434" y="0"/>
                  </a:lnTo>
                  <a:lnTo>
                    <a:pt x="1671" y="251"/>
                  </a:lnTo>
                  <a:lnTo>
                    <a:pt x="1912" y="0"/>
                  </a:lnTo>
                  <a:lnTo>
                    <a:pt x="2149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5"/>
            <p:cNvSpPr/>
            <p:nvPr/>
          </p:nvSpPr>
          <p:spPr bwMode="auto">
            <a:xfrm>
              <a:off x="8130834" y="4065243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0 w 2390"/>
                <a:gd name="T3" fmla="*/ 251 h 251"/>
                <a:gd name="T4" fmla="*/ 478 w 2390"/>
                <a:gd name="T5" fmla="*/ 0 h 251"/>
                <a:gd name="T6" fmla="*/ 716 w 2390"/>
                <a:gd name="T7" fmla="*/ 251 h 251"/>
                <a:gd name="T8" fmla="*/ 956 w 2390"/>
                <a:gd name="T9" fmla="*/ 0 h 251"/>
                <a:gd name="T10" fmla="*/ 1193 w 2390"/>
                <a:gd name="T11" fmla="*/ 251 h 251"/>
                <a:gd name="T12" fmla="*/ 1434 w 2390"/>
                <a:gd name="T13" fmla="*/ 0 h 251"/>
                <a:gd name="T14" fmla="*/ 1671 w 2390"/>
                <a:gd name="T15" fmla="*/ 251 h 251"/>
                <a:gd name="T16" fmla="*/ 1912 w 2390"/>
                <a:gd name="T17" fmla="*/ 0 h 251"/>
                <a:gd name="T18" fmla="*/ 2149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0" y="251"/>
                  </a:lnTo>
                  <a:lnTo>
                    <a:pt x="478" y="0"/>
                  </a:lnTo>
                  <a:lnTo>
                    <a:pt x="716" y="251"/>
                  </a:lnTo>
                  <a:lnTo>
                    <a:pt x="956" y="0"/>
                  </a:lnTo>
                  <a:lnTo>
                    <a:pt x="1193" y="251"/>
                  </a:lnTo>
                  <a:lnTo>
                    <a:pt x="1434" y="0"/>
                  </a:lnTo>
                  <a:lnTo>
                    <a:pt x="1671" y="251"/>
                  </a:lnTo>
                  <a:lnTo>
                    <a:pt x="1912" y="0"/>
                  </a:lnTo>
                  <a:lnTo>
                    <a:pt x="2149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6"/>
            <p:cNvSpPr/>
            <p:nvPr/>
          </p:nvSpPr>
          <p:spPr bwMode="auto">
            <a:xfrm>
              <a:off x="8130834" y="4647476"/>
              <a:ext cx="4068822" cy="429014"/>
            </a:xfrm>
            <a:custGeom>
              <a:avLst/>
              <a:gdLst>
                <a:gd name="T0" fmla="*/ 0 w 2390"/>
                <a:gd name="T1" fmla="*/ 0 h 252"/>
                <a:gd name="T2" fmla="*/ 240 w 2390"/>
                <a:gd name="T3" fmla="*/ 252 h 252"/>
                <a:gd name="T4" fmla="*/ 478 w 2390"/>
                <a:gd name="T5" fmla="*/ 0 h 252"/>
                <a:gd name="T6" fmla="*/ 716 w 2390"/>
                <a:gd name="T7" fmla="*/ 252 h 252"/>
                <a:gd name="T8" fmla="*/ 956 w 2390"/>
                <a:gd name="T9" fmla="*/ 0 h 252"/>
                <a:gd name="T10" fmla="*/ 1193 w 2390"/>
                <a:gd name="T11" fmla="*/ 252 h 252"/>
                <a:gd name="T12" fmla="*/ 1434 w 2390"/>
                <a:gd name="T13" fmla="*/ 0 h 252"/>
                <a:gd name="T14" fmla="*/ 1671 w 2390"/>
                <a:gd name="T15" fmla="*/ 252 h 252"/>
                <a:gd name="T16" fmla="*/ 1912 w 2390"/>
                <a:gd name="T17" fmla="*/ 0 h 252"/>
                <a:gd name="T18" fmla="*/ 2149 w 2390"/>
                <a:gd name="T19" fmla="*/ 252 h 252"/>
                <a:gd name="T20" fmla="*/ 2390 w 2390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0" y="252"/>
                  </a:lnTo>
                  <a:lnTo>
                    <a:pt x="478" y="0"/>
                  </a:lnTo>
                  <a:lnTo>
                    <a:pt x="716" y="252"/>
                  </a:lnTo>
                  <a:lnTo>
                    <a:pt x="956" y="0"/>
                  </a:lnTo>
                  <a:lnTo>
                    <a:pt x="1193" y="252"/>
                  </a:lnTo>
                  <a:lnTo>
                    <a:pt x="1434" y="0"/>
                  </a:lnTo>
                  <a:lnTo>
                    <a:pt x="1671" y="252"/>
                  </a:lnTo>
                  <a:lnTo>
                    <a:pt x="1912" y="0"/>
                  </a:lnTo>
                  <a:lnTo>
                    <a:pt x="2149" y="252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7"/>
            <p:cNvSpPr/>
            <p:nvPr/>
          </p:nvSpPr>
          <p:spPr bwMode="auto">
            <a:xfrm>
              <a:off x="8130834" y="5229709"/>
              <a:ext cx="4068822" cy="429014"/>
            </a:xfrm>
            <a:custGeom>
              <a:avLst/>
              <a:gdLst>
                <a:gd name="T0" fmla="*/ 0 w 2390"/>
                <a:gd name="T1" fmla="*/ 0 h 252"/>
                <a:gd name="T2" fmla="*/ 240 w 2390"/>
                <a:gd name="T3" fmla="*/ 252 h 252"/>
                <a:gd name="T4" fmla="*/ 478 w 2390"/>
                <a:gd name="T5" fmla="*/ 0 h 252"/>
                <a:gd name="T6" fmla="*/ 716 w 2390"/>
                <a:gd name="T7" fmla="*/ 252 h 252"/>
                <a:gd name="T8" fmla="*/ 956 w 2390"/>
                <a:gd name="T9" fmla="*/ 0 h 252"/>
                <a:gd name="T10" fmla="*/ 1193 w 2390"/>
                <a:gd name="T11" fmla="*/ 252 h 252"/>
                <a:gd name="T12" fmla="*/ 1434 w 2390"/>
                <a:gd name="T13" fmla="*/ 0 h 252"/>
                <a:gd name="T14" fmla="*/ 1671 w 2390"/>
                <a:gd name="T15" fmla="*/ 252 h 252"/>
                <a:gd name="T16" fmla="*/ 1912 w 2390"/>
                <a:gd name="T17" fmla="*/ 0 h 252"/>
                <a:gd name="T18" fmla="*/ 2149 w 2390"/>
                <a:gd name="T19" fmla="*/ 252 h 252"/>
                <a:gd name="T20" fmla="*/ 2390 w 2390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0" y="252"/>
                  </a:lnTo>
                  <a:lnTo>
                    <a:pt x="478" y="0"/>
                  </a:lnTo>
                  <a:lnTo>
                    <a:pt x="716" y="252"/>
                  </a:lnTo>
                  <a:lnTo>
                    <a:pt x="956" y="0"/>
                  </a:lnTo>
                  <a:lnTo>
                    <a:pt x="1193" y="252"/>
                  </a:lnTo>
                  <a:lnTo>
                    <a:pt x="1434" y="0"/>
                  </a:lnTo>
                  <a:lnTo>
                    <a:pt x="1671" y="252"/>
                  </a:lnTo>
                  <a:lnTo>
                    <a:pt x="1912" y="0"/>
                  </a:lnTo>
                  <a:lnTo>
                    <a:pt x="2149" y="252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8"/>
            <p:cNvSpPr/>
            <p:nvPr/>
          </p:nvSpPr>
          <p:spPr bwMode="auto">
            <a:xfrm>
              <a:off x="8130834" y="5808538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0 w 2390"/>
                <a:gd name="T3" fmla="*/ 251 h 251"/>
                <a:gd name="T4" fmla="*/ 478 w 2390"/>
                <a:gd name="T5" fmla="*/ 0 h 251"/>
                <a:gd name="T6" fmla="*/ 716 w 2390"/>
                <a:gd name="T7" fmla="*/ 251 h 251"/>
                <a:gd name="T8" fmla="*/ 956 w 2390"/>
                <a:gd name="T9" fmla="*/ 0 h 251"/>
                <a:gd name="T10" fmla="*/ 1193 w 2390"/>
                <a:gd name="T11" fmla="*/ 251 h 251"/>
                <a:gd name="T12" fmla="*/ 1434 w 2390"/>
                <a:gd name="T13" fmla="*/ 0 h 251"/>
                <a:gd name="T14" fmla="*/ 1671 w 2390"/>
                <a:gd name="T15" fmla="*/ 251 h 251"/>
                <a:gd name="T16" fmla="*/ 1912 w 2390"/>
                <a:gd name="T17" fmla="*/ 0 h 251"/>
                <a:gd name="T18" fmla="*/ 2149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0" y="251"/>
                  </a:lnTo>
                  <a:lnTo>
                    <a:pt x="478" y="0"/>
                  </a:lnTo>
                  <a:lnTo>
                    <a:pt x="716" y="251"/>
                  </a:lnTo>
                  <a:lnTo>
                    <a:pt x="956" y="0"/>
                  </a:lnTo>
                  <a:lnTo>
                    <a:pt x="1193" y="251"/>
                  </a:lnTo>
                  <a:lnTo>
                    <a:pt x="1434" y="0"/>
                  </a:lnTo>
                  <a:lnTo>
                    <a:pt x="1671" y="251"/>
                  </a:lnTo>
                  <a:lnTo>
                    <a:pt x="1912" y="0"/>
                  </a:lnTo>
                  <a:lnTo>
                    <a:pt x="2149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9"/>
            <p:cNvSpPr/>
            <p:nvPr/>
          </p:nvSpPr>
          <p:spPr bwMode="auto">
            <a:xfrm>
              <a:off x="8130834" y="6390771"/>
              <a:ext cx="4068822" cy="429014"/>
            </a:xfrm>
            <a:custGeom>
              <a:avLst/>
              <a:gdLst>
                <a:gd name="T0" fmla="*/ 0 w 2390"/>
                <a:gd name="T1" fmla="*/ 0 h 252"/>
                <a:gd name="T2" fmla="*/ 240 w 2390"/>
                <a:gd name="T3" fmla="*/ 252 h 252"/>
                <a:gd name="T4" fmla="*/ 478 w 2390"/>
                <a:gd name="T5" fmla="*/ 0 h 252"/>
                <a:gd name="T6" fmla="*/ 716 w 2390"/>
                <a:gd name="T7" fmla="*/ 252 h 252"/>
                <a:gd name="T8" fmla="*/ 956 w 2390"/>
                <a:gd name="T9" fmla="*/ 0 h 252"/>
                <a:gd name="T10" fmla="*/ 1193 w 2390"/>
                <a:gd name="T11" fmla="*/ 252 h 252"/>
                <a:gd name="T12" fmla="*/ 1434 w 2390"/>
                <a:gd name="T13" fmla="*/ 0 h 252"/>
                <a:gd name="T14" fmla="*/ 1671 w 2390"/>
                <a:gd name="T15" fmla="*/ 252 h 252"/>
                <a:gd name="T16" fmla="*/ 1912 w 2390"/>
                <a:gd name="T17" fmla="*/ 0 h 252"/>
                <a:gd name="T18" fmla="*/ 2149 w 2390"/>
                <a:gd name="T19" fmla="*/ 252 h 252"/>
                <a:gd name="T20" fmla="*/ 2390 w 2390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0" y="252"/>
                  </a:lnTo>
                  <a:lnTo>
                    <a:pt x="478" y="0"/>
                  </a:lnTo>
                  <a:lnTo>
                    <a:pt x="716" y="252"/>
                  </a:lnTo>
                  <a:lnTo>
                    <a:pt x="956" y="0"/>
                  </a:lnTo>
                  <a:lnTo>
                    <a:pt x="1193" y="252"/>
                  </a:lnTo>
                  <a:lnTo>
                    <a:pt x="1434" y="0"/>
                  </a:lnTo>
                  <a:lnTo>
                    <a:pt x="1671" y="252"/>
                  </a:lnTo>
                  <a:lnTo>
                    <a:pt x="1912" y="0"/>
                  </a:lnTo>
                  <a:lnTo>
                    <a:pt x="2149" y="252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4"/>
            <p:cNvSpPr/>
            <p:nvPr/>
          </p:nvSpPr>
          <p:spPr bwMode="auto">
            <a:xfrm>
              <a:off x="4062011" y="-8687"/>
              <a:ext cx="4068822" cy="429014"/>
            </a:xfrm>
            <a:custGeom>
              <a:avLst/>
              <a:gdLst>
                <a:gd name="T0" fmla="*/ 0 w 2390"/>
                <a:gd name="T1" fmla="*/ 0 h 252"/>
                <a:gd name="T2" fmla="*/ 241 w 2390"/>
                <a:gd name="T3" fmla="*/ 252 h 252"/>
                <a:gd name="T4" fmla="*/ 478 w 2390"/>
                <a:gd name="T5" fmla="*/ 0 h 252"/>
                <a:gd name="T6" fmla="*/ 719 w 2390"/>
                <a:gd name="T7" fmla="*/ 252 h 252"/>
                <a:gd name="T8" fmla="*/ 956 w 2390"/>
                <a:gd name="T9" fmla="*/ 0 h 252"/>
                <a:gd name="T10" fmla="*/ 1197 w 2390"/>
                <a:gd name="T11" fmla="*/ 252 h 252"/>
                <a:gd name="T12" fmla="*/ 1434 w 2390"/>
                <a:gd name="T13" fmla="*/ 0 h 252"/>
                <a:gd name="T14" fmla="*/ 1674 w 2390"/>
                <a:gd name="T15" fmla="*/ 252 h 252"/>
                <a:gd name="T16" fmla="*/ 1912 w 2390"/>
                <a:gd name="T17" fmla="*/ 0 h 252"/>
                <a:gd name="T18" fmla="*/ 2152 w 2390"/>
                <a:gd name="T19" fmla="*/ 252 h 252"/>
                <a:gd name="T20" fmla="*/ 2390 w 2390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1" y="252"/>
                  </a:lnTo>
                  <a:lnTo>
                    <a:pt x="478" y="0"/>
                  </a:lnTo>
                  <a:lnTo>
                    <a:pt x="719" y="252"/>
                  </a:lnTo>
                  <a:lnTo>
                    <a:pt x="956" y="0"/>
                  </a:lnTo>
                  <a:lnTo>
                    <a:pt x="1197" y="252"/>
                  </a:lnTo>
                  <a:lnTo>
                    <a:pt x="1434" y="0"/>
                  </a:lnTo>
                  <a:lnTo>
                    <a:pt x="1674" y="252"/>
                  </a:lnTo>
                  <a:lnTo>
                    <a:pt x="1912" y="0"/>
                  </a:lnTo>
                  <a:lnTo>
                    <a:pt x="2152" y="252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5"/>
            <p:cNvSpPr/>
            <p:nvPr/>
          </p:nvSpPr>
          <p:spPr bwMode="auto">
            <a:xfrm>
              <a:off x="4062011" y="573546"/>
              <a:ext cx="4068822" cy="429014"/>
            </a:xfrm>
            <a:custGeom>
              <a:avLst/>
              <a:gdLst>
                <a:gd name="T0" fmla="*/ 0 w 2390"/>
                <a:gd name="T1" fmla="*/ 0 h 252"/>
                <a:gd name="T2" fmla="*/ 241 w 2390"/>
                <a:gd name="T3" fmla="*/ 252 h 252"/>
                <a:gd name="T4" fmla="*/ 478 w 2390"/>
                <a:gd name="T5" fmla="*/ 0 h 252"/>
                <a:gd name="T6" fmla="*/ 719 w 2390"/>
                <a:gd name="T7" fmla="*/ 252 h 252"/>
                <a:gd name="T8" fmla="*/ 956 w 2390"/>
                <a:gd name="T9" fmla="*/ 0 h 252"/>
                <a:gd name="T10" fmla="*/ 1197 w 2390"/>
                <a:gd name="T11" fmla="*/ 252 h 252"/>
                <a:gd name="T12" fmla="*/ 1434 w 2390"/>
                <a:gd name="T13" fmla="*/ 0 h 252"/>
                <a:gd name="T14" fmla="*/ 1674 w 2390"/>
                <a:gd name="T15" fmla="*/ 252 h 252"/>
                <a:gd name="T16" fmla="*/ 1912 w 2390"/>
                <a:gd name="T17" fmla="*/ 0 h 252"/>
                <a:gd name="T18" fmla="*/ 2152 w 2390"/>
                <a:gd name="T19" fmla="*/ 252 h 252"/>
                <a:gd name="T20" fmla="*/ 2390 w 2390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1" y="252"/>
                  </a:lnTo>
                  <a:lnTo>
                    <a:pt x="478" y="0"/>
                  </a:lnTo>
                  <a:lnTo>
                    <a:pt x="719" y="252"/>
                  </a:lnTo>
                  <a:lnTo>
                    <a:pt x="956" y="0"/>
                  </a:lnTo>
                  <a:lnTo>
                    <a:pt x="1197" y="252"/>
                  </a:lnTo>
                  <a:lnTo>
                    <a:pt x="1434" y="0"/>
                  </a:lnTo>
                  <a:lnTo>
                    <a:pt x="1674" y="252"/>
                  </a:lnTo>
                  <a:lnTo>
                    <a:pt x="1912" y="0"/>
                  </a:lnTo>
                  <a:lnTo>
                    <a:pt x="2152" y="252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6"/>
            <p:cNvSpPr/>
            <p:nvPr/>
          </p:nvSpPr>
          <p:spPr bwMode="auto">
            <a:xfrm>
              <a:off x="4062011" y="1157482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1 w 2390"/>
                <a:gd name="T3" fmla="*/ 251 h 251"/>
                <a:gd name="T4" fmla="*/ 478 w 2390"/>
                <a:gd name="T5" fmla="*/ 0 h 251"/>
                <a:gd name="T6" fmla="*/ 719 w 2390"/>
                <a:gd name="T7" fmla="*/ 251 h 251"/>
                <a:gd name="T8" fmla="*/ 956 w 2390"/>
                <a:gd name="T9" fmla="*/ 0 h 251"/>
                <a:gd name="T10" fmla="*/ 1197 w 2390"/>
                <a:gd name="T11" fmla="*/ 251 h 251"/>
                <a:gd name="T12" fmla="*/ 1434 w 2390"/>
                <a:gd name="T13" fmla="*/ 0 h 251"/>
                <a:gd name="T14" fmla="*/ 1674 w 2390"/>
                <a:gd name="T15" fmla="*/ 251 h 251"/>
                <a:gd name="T16" fmla="*/ 1912 w 2390"/>
                <a:gd name="T17" fmla="*/ 0 h 251"/>
                <a:gd name="T18" fmla="*/ 2152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1" y="251"/>
                  </a:lnTo>
                  <a:lnTo>
                    <a:pt x="478" y="0"/>
                  </a:lnTo>
                  <a:lnTo>
                    <a:pt x="719" y="251"/>
                  </a:lnTo>
                  <a:lnTo>
                    <a:pt x="956" y="0"/>
                  </a:lnTo>
                  <a:lnTo>
                    <a:pt x="1197" y="251"/>
                  </a:lnTo>
                  <a:lnTo>
                    <a:pt x="1434" y="0"/>
                  </a:lnTo>
                  <a:lnTo>
                    <a:pt x="1674" y="251"/>
                  </a:lnTo>
                  <a:lnTo>
                    <a:pt x="1912" y="0"/>
                  </a:lnTo>
                  <a:lnTo>
                    <a:pt x="2152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7"/>
            <p:cNvSpPr/>
            <p:nvPr/>
          </p:nvSpPr>
          <p:spPr bwMode="auto">
            <a:xfrm>
              <a:off x="4062011" y="1739715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1 w 2390"/>
                <a:gd name="T3" fmla="*/ 251 h 251"/>
                <a:gd name="T4" fmla="*/ 478 w 2390"/>
                <a:gd name="T5" fmla="*/ 0 h 251"/>
                <a:gd name="T6" fmla="*/ 719 w 2390"/>
                <a:gd name="T7" fmla="*/ 251 h 251"/>
                <a:gd name="T8" fmla="*/ 956 w 2390"/>
                <a:gd name="T9" fmla="*/ 0 h 251"/>
                <a:gd name="T10" fmla="*/ 1197 w 2390"/>
                <a:gd name="T11" fmla="*/ 251 h 251"/>
                <a:gd name="T12" fmla="*/ 1434 w 2390"/>
                <a:gd name="T13" fmla="*/ 0 h 251"/>
                <a:gd name="T14" fmla="*/ 1674 w 2390"/>
                <a:gd name="T15" fmla="*/ 251 h 251"/>
                <a:gd name="T16" fmla="*/ 1912 w 2390"/>
                <a:gd name="T17" fmla="*/ 0 h 251"/>
                <a:gd name="T18" fmla="*/ 2152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1" y="251"/>
                  </a:lnTo>
                  <a:lnTo>
                    <a:pt x="478" y="0"/>
                  </a:lnTo>
                  <a:lnTo>
                    <a:pt x="719" y="251"/>
                  </a:lnTo>
                  <a:lnTo>
                    <a:pt x="956" y="0"/>
                  </a:lnTo>
                  <a:lnTo>
                    <a:pt x="1197" y="251"/>
                  </a:lnTo>
                  <a:lnTo>
                    <a:pt x="1434" y="0"/>
                  </a:lnTo>
                  <a:lnTo>
                    <a:pt x="1674" y="251"/>
                  </a:lnTo>
                  <a:lnTo>
                    <a:pt x="1912" y="0"/>
                  </a:lnTo>
                  <a:lnTo>
                    <a:pt x="2152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8"/>
            <p:cNvSpPr/>
            <p:nvPr/>
          </p:nvSpPr>
          <p:spPr bwMode="auto">
            <a:xfrm>
              <a:off x="4062011" y="2321948"/>
              <a:ext cx="4068822" cy="423907"/>
            </a:xfrm>
            <a:custGeom>
              <a:avLst/>
              <a:gdLst>
                <a:gd name="T0" fmla="*/ 0 w 2390"/>
                <a:gd name="T1" fmla="*/ 0 h 249"/>
                <a:gd name="T2" fmla="*/ 241 w 2390"/>
                <a:gd name="T3" fmla="*/ 249 h 249"/>
                <a:gd name="T4" fmla="*/ 478 w 2390"/>
                <a:gd name="T5" fmla="*/ 0 h 249"/>
                <a:gd name="T6" fmla="*/ 719 w 2390"/>
                <a:gd name="T7" fmla="*/ 249 h 249"/>
                <a:gd name="T8" fmla="*/ 956 w 2390"/>
                <a:gd name="T9" fmla="*/ 0 h 249"/>
                <a:gd name="T10" fmla="*/ 1197 w 2390"/>
                <a:gd name="T11" fmla="*/ 249 h 249"/>
                <a:gd name="T12" fmla="*/ 1434 w 2390"/>
                <a:gd name="T13" fmla="*/ 0 h 249"/>
                <a:gd name="T14" fmla="*/ 1674 w 2390"/>
                <a:gd name="T15" fmla="*/ 249 h 249"/>
                <a:gd name="T16" fmla="*/ 1912 w 2390"/>
                <a:gd name="T17" fmla="*/ 0 h 249"/>
                <a:gd name="T18" fmla="*/ 2152 w 2390"/>
                <a:gd name="T19" fmla="*/ 249 h 249"/>
                <a:gd name="T20" fmla="*/ 2390 w 2390"/>
                <a:gd name="T21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49">
                  <a:moveTo>
                    <a:pt x="0" y="0"/>
                  </a:moveTo>
                  <a:lnTo>
                    <a:pt x="241" y="249"/>
                  </a:lnTo>
                  <a:lnTo>
                    <a:pt x="478" y="0"/>
                  </a:lnTo>
                  <a:lnTo>
                    <a:pt x="719" y="249"/>
                  </a:lnTo>
                  <a:lnTo>
                    <a:pt x="956" y="0"/>
                  </a:lnTo>
                  <a:lnTo>
                    <a:pt x="1197" y="249"/>
                  </a:lnTo>
                  <a:lnTo>
                    <a:pt x="1434" y="0"/>
                  </a:lnTo>
                  <a:lnTo>
                    <a:pt x="1674" y="249"/>
                  </a:lnTo>
                  <a:lnTo>
                    <a:pt x="1912" y="0"/>
                  </a:lnTo>
                  <a:lnTo>
                    <a:pt x="2152" y="249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9"/>
            <p:cNvSpPr/>
            <p:nvPr/>
          </p:nvSpPr>
          <p:spPr bwMode="auto">
            <a:xfrm>
              <a:off x="4062011" y="2900777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1 w 2390"/>
                <a:gd name="T3" fmla="*/ 251 h 251"/>
                <a:gd name="T4" fmla="*/ 478 w 2390"/>
                <a:gd name="T5" fmla="*/ 0 h 251"/>
                <a:gd name="T6" fmla="*/ 719 w 2390"/>
                <a:gd name="T7" fmla="*/ 251 h 251"/>
                <a:gd name="T8" fmla="*/ 956 w 2390"/>
                <a:gd name="T9" fmla="*/ 0 h 251"/>
                <a:gd name="T10" fmla="*/ 1197 w 2390"/>
                <a:gd name="T11" fmla="*/ 251 h 251"/>
                <a:gd name="T12" fmla="*/ 1434 w 2390"/>
                <a:gd name="T13" fmla="*/ 0 h 251"/>
                <a:gd name="T14" fmla="*/ 1674 w 2390"/>
                <a:gd name="T15" fmla="*/ 251 h 251"/>
                <a:gd name="T16" fmla="*/ 1912 w 2390"/>
                <a:gd name="T17" fmla="*/ 0 h 251"/>
                <a:gd name="T18" fmla="*/ 2152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1" y="251"/>
                  </a:lnTo>
                  <a:lnTo>
                    <a:pt x="478" y="0"/>
                  </a:lnTo>
                  <a:lnTo>
                    <a:pt x="719" y="251"/>
                  </a:lnTo>
                  <a:lnTo>
                    <a:pt x="956" y="0"/>
                  </a:lnTo>
                  <a:lnTo>
                    <a:pt x="1197" y="251"/>
                  </a:lnTo>
                  <a:lnTo>
                    <a:pt x="1434" y="0"/>
                  </a:lnTo>
                  <a:lnTo>
                    <a:pt x="1674" y="251"/>
                  </a:lnTo>
                  <a:lnTo>
                    <a:pt x="1912" y="0"/>
                  </a:lnTo>
                  <a:lnTo>
                    <a:pt x="2152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0"/>
            <p:cNvSpPr/>
            <p:nvPr/>
          </p:nvSpPr>
          <p:spPr bwMode="auto">
            <a:xfrm>
              <a:off x="4062011" y="3483010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1 w 2390"/>
                <a:gd name="T3" fmla="*/ 251 h 251"/>
                <a:gd name="T4" fmla="*/ 478 w 2390"/>
                <a:gd name="T5" fmla="*/ 0 h 251"/>
                <a:gd name="T6" fmla="*/ 719 w 2390"/>
                <a:gd name="T7" fmla="*/ 251 h 251"/>
                <a:gd name="T8" fmla="*/ 956 w 2390"/>
                <a:gd name="T9" fmla="*/ 0 h 251"/>
                <a:gd name="T10" fmla="*/ 1197 w 2390"/>
                <a:gd name="T11" fmla="*/ 251 h 251"/>
                <a:gd name="T12" fmla="*/ 1434 w 2390"/>
                <a:gd name="T13" fmla="*/ 0 h 251"/>
                <a:gd name="T14" fmla="*/ 1674 w 2390"/>
                <a:gd name="T15" fmla="*/ 251 h 251"/>
                <a:gd name="T16" fmla="*/ 1912 w 2390"/>
                <a:gd name="T17" fmla="*/ 0 h 251"/>
                <a:gd name="T18" fmla="*/ 2152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1" y="251"/>
                  </a:lnTo>
                  <a:lnTo>
                    <a:pt x="478" y="0"/>
                  </a:lnTo>
                  <a:lnTo>
                    <a:pt x="719" y="251"/>
                  </a:lnTo>
                  <a:lnTo>
                    <a:pt x="956" y="0"/>
                  </a:lnTo>
                  <a:lnTo>
                    <a:pt x="1197" y="251"/>
                  </a:lnTo>
                  <a:lnTo>
                    <a:pt x="1434" y="0"/>
                  </a:lnTo>
                  <a:lnTo>
                    <a:pt x="1674" y="251"/>
                  </a:lnTo>
                  <a:lnTo>
                    <a:pt x="1912" y="0"/>
                  </a:lnTo>
                  <a:lnTo>
                    <a:pt x="2152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1"/>
            <p:cNvSpPr/>
            <p:nvPr/>
          </p:nvSpPr>
          <p:spPr bwMode="auto">
            <a:xfrm>
              <a:off x="4062011" y="4065243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1 w 2390"/>
                <a:gd name="T3" fmla="*/ 251 h 251"/>
                <a:gd name="T4" fmla="*/ 478 w 2390"/>
                <a:gd name="T5" fmla="*/ 0 h 251"/>
                <a:gd name="T6" fmla="*/ 719 w 2390"/>
                <a:gd name="T7" fmla="*/ 251 h 251"/>
                <a:gd name="T8" fmla="*/ 956 w 2390"/>
                <a:gd name="T9" fmla="*/ 0 h 251"/>
                <a:gd name="T10" fmla="*/ 1197 w 2390"/>
                <a:gd name="T11" fmla="*/ 251 h 251"/>
                <a:gd name="T12" fmla="*/ 1434 w 2390"/>
                <a:gd name="T13" fmla="*/ 0 h 251"/>
                <a:gd name="T14" fmla="*/ 1674 w 2390"/>
                <a:gd name="T15" fmla="*/ 251 h 251"/>
                <a:gd name="T16" fmla="*/ 1912 w 2390"/>
                <a:gd name="T17" fmla="*/ 0 h 251"/>
                <a:gd name="T18" fmla="*/ 2152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1" y="251"/>
                  </a:lnTo>
                  <a:lnTo>
                    <a:pt x="478" y="0"/>
                  </a:lnTo>
                  <a:lnTo>
                    <a:pt x="719" y="251"/>
                  </a:lnTo>
                  <a:lnTo>
                    <a:pt x="956" y="0"/>
                  </a:lnTo>
                  <a:lnTo>
                    <a:pt x="1197" y="251"/>
                  </a:lnTo>
                  <a:lnTo>
                    <a:pt x="1434" y="0"/>
                  </a:lnTo>
                  <a:lnTo>
                    <a:pt x="1674" y="251"/>
                  </a:lnTo>
                  <a:lnTo>
                    <a:pt x="1912" y="0"/>
                  </a:lnTo>
                  <a:lnTo>
                    <a:pt x="2152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3"/>
            <p:cNvSpPr/>
            <p:nvPr/>
          </p:nvSpPr>
          <p:spPr bwMode="auto">
            <a:xfrm>
              <a:off x="4062011" y="4065243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1 w 2390"/>
                <a:gd name="T3" fmla="*/ 251 h 251"/>
                <a:gd name="T4" fmla="*/ 478 w 2390"/>
                <a:gd name="T5" fmla="*/ 0 h 251"/>
                <a:gd name="T6" fmla="*/ 719 w 2390"/>
                <a:gd name="T7" fmla="*/ 251 h 251"/>
                <a:gd name="T8" fmla="*/ 956 w 2390"/>
                <a:gd name="T9" fmla="*/ 0 h 251"/>
                <a:gd name="T10" fmla="*/ 1197 w 2390"/>
                <a:gd name="T11" fmla="*/ 251 h 251"/>
                <a:gd name="T12" fmla="*/ 1434 w 2390"/>
                <a:gd name="T13" fmla="*/ 0 h 251"/>
                <a:gd name="T14" fmla="*/ 1674 w 2390"/>
                <a:gd name="T15" fmla="*/ 251 h 251"/>
                <a:gd name="T16" fmla="*/ 1912 w 2390"/>
                <a:gd name="T17" fmla="*/ 0 h 251"/>
                <a:gd name="T18" fmla="*/ 2152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1" y="251"/>
                  </a:lnTo>
                  <a:lnTo>
                    <a:pt x="478" y="0"/>
                  </a:lnTo>
                  <a:lnTo>
                    <a:pt x="719" y="251"/>
                  </a:lnTo>
                  <a:lnTo>
                    <a:pt x="956" y="0"/>
                  </a:lnTo>
                  <a:lnTo>
                    <a:pt x="1197" y="251"/>
                  </a:lnTo>
                  <a:lnTo>
                    <a:pt x="1434" y="0"/>
                  </a:lnTo>
                  <a:lnTo>
                    <a:pt x="1674" y="251"/>
                  </a:lnTo>
                  <a:lnTo>
                    <a:pt x="1912" y="0"/>
                  </a:lnTo>
                  <a:lnTo>
                    <a:pt x="2152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4"/>
            <p:cNvSpPr/>
            <p:nvPr/>
          </p:nvSpPr>
          <p:spPr bwMode="auto">
            <a:xfrm>
              <a:off x="4062011" y="4647476"/>
              <a:ext cx="4068822" cy="429014"/>
            </a:xfrm>
            <a:custGeom>
              <a:avLst/>
              <a:gdLst>
                <a:gd name="T0" fmla="*/ 0 w 2390"/>
                <a:gd name="T1" fmla="*/ 0 h 252"/>
                <a:gd name="T2" fmla="*/ 241 w 2390"/>
                <a:gd name="T3" fmla="*/ 252 h 252"/>
                <a:gd name="T4" fmla="*/ 478 w 2390"/>
                <a:gd name="T5" fmla="*/ 0 h 252"/>
                <a:gd name="T6" fmla="*/ 719 w 2390"/>
                <a:gd name="T7" fmla="*/ 252 h 252"/>
                <a:gd name="T8" fmla="*/ 956 w 2390"/>
                <a:gd name="T9" fmla="*/ 0 h 252"/>
                <a:gd name="T10" fmla="*/ 1197 w 2390"/>
                <a:gd name="T11" fmla="*/ 252 h 252"/>
                <a:gd name="T12" fmla="*/ 1434 w 2390"/>
                <a:gd name="T13" fmla="*/ 0 h 252"/>
                <a:gd name="T14" fmla="*/ 1674 w 2390"/>
                <a:gd name="T15" fmla="*/ 252 h 252"/>
                <a:gd name="T16" fmla="*/ 1912 w 2390"/>
                <a:gd name="T17" fmla="*/ 0 h 252"/>
                <a:gd name="T18" fmla="*/ 2152 w 2390"/>
                <a:gd name="T19" fmla="*/ 252 h 252"/>
                <a:gd name="T20" fmla="*/ 2390 w 2390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1" y="252"/>
                  </a:lnTo>
                  <a:lnTo>
                    <a:pt x="478" y="0"/>
                  </a:lnTo>
                  <a:lnTo>
                    <a:pt x="719" y="252"/>
                  </a:lnTo>
                  <a:lnTo>
                    <a:pt x="956" y="0"/>
                  </a:lnTo>
                  <a:lnTo>
                    <a:pt x="1197" y="252"/>
                  </a:lnTo>
                  <a:lnTo>
                    <a:pt x="1434" y="0"/>
                  </a:lnTo>
                  <a:lnTo>
                    <a:pt x="1674" y="252"/>
                  </a:lnTo>
                  <a:lnTo>
                    <a:pt x="1912" y="0"/>
                  </a:lnTo>
                  <a:lnTo>
                    <a:pt x="2152" y="252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5"/>
            <p:cNvSpPr/>
            <p:nvPr/>
          </p:nvSpPr>
          <p:spPr bwMode="auto">
            <a:xfrm>
              <a:off x="4062011" y="5229709"/>
              <a:ext cx="4068822" cy="429014"/>
            </a:xfrm>
            <a:custGeom>
              <a:avLst/>
              <a:gdLst>
                <a:gd name="T0" fmla="*/ 0 w 2390"/>
                <a:gd name="T1" fmla="*/ 0 h 252"/>
                <a:gd name="T2" fmla="*/ 241 w 2390"/>
                <a:gd name="T3" fmla="*/ 252 h 252"/>
                <a:gd name="T4" fmla="*/ 478 w 2390"/>
                <a:gd name="T5" fmla="*/ 0 h 252"/>
                <a:gd name="T6" fmla="*/ 719 w 2390"/>
                <a:gd name="T7" fmla="*/ 252 h 252"/>
                <a:gd name="T8" fmla="*/ 956 w 2390"/>
                <a:gd name="T9" fmla="*/ 0 h 252"/>
                <a:gd name="T10" fmla="*/ 1197 w 2390"/>
                <a:gd name="T11" fmla="*/ 252 h 252"/>
                <a:gd name="T12" fmla="*/ 1434 w 2390"/>
                <a:gd name="T13" fmla="*/ 0 h 252"/>
                <a:gd name="T14" fmla="*/ 1674 w 2390"/>
                <a:gd name="T15" fmla="*/ 252 h 252"/>
                <a:gd name="T16" fmla="*/ 1912 w 2390"/>
                <a:gd name="T17" fmla="*/ 0 h 252"/>
                <a:gd name="T18" fmla="*/ 2152 w 2390"/>
                <a:gd name="T19" fmla="*/ 252 h 252"/>
                <a:gd name="T20" fmla="*/ 2390 w 2390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1" y="252"/>
                  </a:lnTo>
                  <a:lnTo>
                    <a:pt x="478" y="0"/>
                  </a:lnTo>
                  <a:lnTo>
                    <a:pt x="719" y="252"/>
                  </a:lnTo>
                  <a:lnTo>
                    <a:pt x="956" y="0"/>
                  </a:lnTo>
                  <a:lnTo>
                    <a:pt x="1197" y="252"/>
                  </a:lnTo>
                  <a:lnTo>
                    <a:pt x="1434" y="0"/>
                  </a:lnTo>
                  <a:lnTo>
                    <a:pt x="1674" y="252"/>
                  </a:lnTo>
                  <a:lnTo>
                    <a:pt x="1912" y="0"/>
                  </a:lnTo>
                  <a:lnTo>
                    <a:pt x="2152" y="252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6"/>
            <p:cNvSpPr/>
            <p:nvPr/>
          </p:nvSpPr>
          <p:spPr bwMode="auto">
            <a:xfrm>
              <a:off x="4062011" y="5808538"/>
              <a:ext cx="4068822" cy="427312"/>
            </a:xfrm>
            <a:custGeom>
              <a:avLst/>
              <a:gdLst>
                <a:gd name="T0" fmla="*/ 0 w 2390"/>
                <a:gd name="T1" fmla="*/ 0 h 251"/>
                <a:gd name="T2" fmla="*/ 241 w 2390"/>
                <a:gd name="T3" fmla="*/ 251 h 251"/>
                <a:gd name="T4" fmla="*/ 478 w 2390"/>
                <a:gd name="T5" fmla="*/ 0 h 251"/>
                <a:gd name="T6" fmla="*/ 719 w 2390"/>
                <a:gd name="T7" fmla="*/ 251 h 251"/>
                <a:gd name="T8" fmla="*/ 956 w 2390"/>
                <a:gd name="T9" fmla="*/ 0 h 251"/>
                <a:gd name="T10" fmla="*/ 1197 w 2390"/>
                <a:gd name="T11" fmla="*/ 251 h 251"/>
                <a:gd name="T12" fmla="*/ 1434 w 2390"/>
                <a:gd name="T13" fmla="*/ 0 h 251"/>
                <a:gd name="T14" fmla="*/ 1674 w 2390"/>
                <a:gd name="T15" fmla="*/ 251 h 251"/>
                <a:gd name="T16" fmla="*/ 1912 w 2390"/>
                <a:gd name="T17" fmla="*/ 0 h 251"/>
                <a:gd name="T18" fmla="*/ 2152 w 2390"/>
                <a:gd name="T19" fmla="*/ 251 h 251"/>
                <a:gd name="T20" fmla="*/ 2390 w 2390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1" y="251"/>
                  </a:lnTo>
                  <a:lnTo>
                    <a:pt x="478" y="0"/>
                  </a:lnTo>
                  <a:lnTo>
                    <a:pt x="719" y="251"/>
                  </a:lnTo>
                  <a:lnTo>
                    <a:pt x="956" y="0"/>
                  </a:lnTo>
                  <a:lnTo>
                    <a:pt x="1197" y="251"/>
                  </a:lnTo>
                  <a:lnTo>
                    <a:pt x="1434" y="0"/>
                  </a:lnTo>
                  <a:lnTo>
                    <a:pt x="1674" y="251"/>
                  </a:lnTo>
                  <a:lnTo>
                    <a:pt x="1912" y="0"/>
                  </a:lnTo>
                  <a:lnTo>
                    <a:pt x="2152" y="251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7"/>
            <p:cNvSpPr/>
            <p:nvPr/>
          </p:nvSpPr>
          <p:spPr bwMode="auto">
            <a:xfrm>
              <a:off x="4062011" y="6390771"/>
              <a:ext cx="4068822" cy="429014"/>
            </a:xfrm>
            <a:custGeom>
              <a:avLst/>
              <a:gdLst>
                <a:gd name="T0" fmla="*/ 0 w 2390"/>
                <a:gd name="T1" fmla="*/ 0 h 252"/>
                <a:gd name="T2" fmla="*/ 241 w 2390"/>
                <a:gd name="T3" fmla="*/ 252 h 252"/>
                <a:gd name="T4" fmla="*/ 478 w 2390"/>
                <a:gd name="T5" fmla="*/ 0 h 252"/>
                <a:gd name="T6" fmla="*/ 719 w 2390"/>
                <a:gd name="T7" fmla="*/ 252 h 252"/>
                <a:gd name="T8" fmla="*/ 956 w 2390"/>
                <a:gd name="T9" fmla="*/ 0 h 252"/>
                <a:gd name="T10" fmla="*/ 1197 w 2390"/>
                <a:gd name="T11" fmla="*/ 252 h 252"/>
                <a:gd name="T12" fmla="*/ 1434 w 2390"/>
                <a:gd name="T13" fmla="*/ 0 h 252"/>
                <a:gd name="T14" fmla="*/ 1674 w 2390"/>
                <a:gd name="T15" fmla="*/ 252 h 252"/>
                <a:gd name="T16" fmla="*/ 1912 w 2390"/>
                <a:gd name="T17" fmla="*/ 0 h 252"/>
                <a:gd name="T18" fmla="*/ 2152 w 2390"/>
                <a:gd name="T19" fmla="*/ 252 h 252"/>
                <a:gd name="T20" fmla="*/ 2390 w 2390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90" h="251">
                  <a:moveTo>
                    <a:pt x="0" y="0"/>
                  </a:moveTo>
                  <a:lnTo>
                    <a:pt x="241" y="252"/>
                  </a:lnTo>
                  <a:lnTo>
                    <a:pt x="478" y="0"/>
                  </a:lnTo>
                  <a:lnTo>
                    <a:pt x="719" y="252"/>
                  </a:lnTo>
                  <a:lnTo>
                    <a:pt x="956" y="0"/>
                  </a:lnTo>
                  <a:lnTo>
                    <a:pt x="1197" y="252"/>
                  </a:lnTo>
                  <a:lnTo>
                    <a:pt x="1434" y="0"/>
                  </a:lnTo>
                  <a:lnTo>
                    <a:pt x="1674" y="252"/>
                  </a:lnTo>
                  <a:lnTo>
                    <a:pt x="1912" y="0"/>
                  </a:lnTo>
                  <a:lnTo>
                    <a:pt x="2152" y="252"/>
                  </a:lnTo>
                  <a:lnTo>
                    <a:pt x="2390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2"/>
            <p:cNvSpPr/>
            <p:nvPr/>
          </p:nvSpPr>
          <p:spPr bwMode="auto">
            <a:xfrm>
              <a:off x="0" y="-8687"/>
              <a:ext cx="4062013" cy="429014"/>
            </a:xfrm>
            <a:custGeom>
              <a:avLst/>
              <a:gdLst>
                <a:gd name="T0" fmla="*/ 0 w 2386"/>
                <a:gd name="T1" fmla="*/ 0 h 252"/>
                <a:gd name="T2" fmla="*/ 237 w 2386"/>
                <a:gd name="T3" fmla="*/ 252 h 252"/>
                <a:gd name="T4" fmla="*/ 477 w 2386"/>
                <a:gd name="T5" fmla="*/ 0 h 252"/>
                <a:gd name="T6" fmla="*/ 715 w 2386"/>
                <a:gd name="T7" fmla="*/ 252 h 252"/>
                <a:gd name="T8" fmla="*/ 955 w 2386"/>
                <a:gd name="T9" fmla="*/ 0 h 252"/>
                <a:gd name="T10" fmla="*/ 1193 w 2386"/>
                <a:gd name="T11" fmla="*/ 252 h 252"/>
                <a:gd name="T12" fmla="*/ 1431 w 2386"/>
                <a:gd name="T13" fmla="*/ 0 h 252"/>
                <a:gd name="T14" fmla="*/ 1671 w 2386"/>
                <a:gd name="T15" fmla="*/ 252 h 252"/>
                <a:gd name="T16" fmla="*/ 1909 w 2386"/>
                <a:gd name="T17" fmla="*/ 0 h 252"/>
                <a:gd name="T18" fmla="*/ 2149 w 2386"/>
                <a:gd name="T19" fmla="*/ 252 h 252"/>
                <a:gd name="T20" fmla="*/ 2386 w 2386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51">
                  <a:moveTo>
                    <a:pt x="0" y="0"/>
                  </a:moveTo>
                  <a:lnTo>
                    <a:pt x="237" y="252"/>
                  </a:lnTo>
                  <a:lnTo>
                    <a:pt x="477" y="0"/>
                  </a:lnTo>
                  <a:lnTo>
                    <a:pt x="715" y="252"/>
                  </a:lnTo>
                  <a:lnTo>
                    <a:pt x="955" y="0"/>
                  </a:lnTo>
                  <a:lnTo>
                    <a:pt x="1193" y="252"/>
                  </a:lnTo>
                  <a:lnTo>
                    <a:pt x="1431" y="0"/>
                  </a:lnTo>
                  <a:lnTo>
                    <a:pt x="1671" y="252"/>
                  </a:lnTo>
                  <a:lnTo>
                    <a:pt x="1909" y="0"/>
                  </a:lnTo>
                  <a:lnTo>
                    <a:pt x="2149" y="252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3"/>
            <p:cNvSpPr/>
            <p:nvPr/>
          </p:nvSpPr>
          <p:spPr bwMode="auto">
            <a:xfrm>
              <a:off x="0" y="573546"/>
              <a:ext cx="4062013" cy="429014"/>
            </a:xfrm>
            <a:custGeom>
              <a:avLst/>
              <a:gdLst>
                <a:gd name="T0" fmla="*/ 0 w 2386"/>
                <a:gd name="T1" fmla="*/ 0 h 252"/>
                <a:gd name="T2" fmla="*/ 237 w 2386"/>
                <a:gd name="T3" fmla="*/ 252 h 252"/>
                <a:gd name="T4" fmla="*/ 477 w 2386"/>
                <a:gd name="T5" fmla="*/ 0 h 252"/>
                <a:gd name="T6" fmla="*/ 715 w 2386"/>
                <a:gd name="T7" fmla="*/ 252 h 252"/>
                <a:gd name="T8" fmla="*/ 955 w 2386"/>
                <a:gd name="T9" fmla="*/ 0 h 252"/>
                <a:gd name="T10" fmla="*/ 1193 w 2386"/>
                <a:gd name="T11" fmla="*/ 252 h 252"/>
                <a:gd name="T12" fmla="*/ 1431 w 2386"/>
                <a:gd name="T13" fmla="*/ 0 h 252"/>
                <a:gd name="T14" fmla="*/ 1671 w 2386"/>
                <a:gd name="T15" fmla="*/ 252 h 252"/>
                <a:gd name="T16" fmla="*/ 1909 w 2386"/>
                <a:gd name="T17" fmla="*/ 0 h 252"/>
                <a:gd name="T18" fmla="*/ 2149 w 2386"/>
                <a:gd name="T19" fmla="*/ 252 h 252"/>
                <a:gd name="T20" fmla="*/ 2386 w 2386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51">
                  <a:moveTo>
                    <a:pt x="0" y="0"/>
                  </a:moveTo>
                  <a:lnTo>
                    <a:pt x="237" y="252"/>
                  </a:lnTo>
                  <a:lnTo>
                    <a:pt x="477" y="0"/>
                  </a:lnTo>
                  <a:lnTo>
                    <a:pt x="715" y="252"/>
                  </a:lnTo>
                  <a:lnTo>
                    <a:pt x="955" y="0"/>
                  </a:lnTo>
                  <a:lnTo>
                    <a:pt x="1193" y="252"/>
                  </a:lnTo>
                  <a:lnTo>
                    <a:pt x="1431" y="0"/>
                  </a:lnTo>
                  <a:lnTo>
                    <a:pt x="1671" y="252"/>
                  </a:lnTo>
                  <a:lnTo>
                    <a:pt x="1909" y="0"/>
                  </a:lnTo>
                  <a:lnTo>
                    <a:pt x="2149" y="252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4"/>
            <p:cNvSpPr/>
            <p:nvPr/>
          </p:nvSpPr>
          <p:spPr bwMode="auto">
            <a:xfrm>
              <a:off x="0" y="1157482"/>
              <a:ext cx="4062013" cy="427312"/>
            </a:xfrm>
            <a:custGeom>
              <a:avLst/>
              <a:gdLst>
                <a:gd name="T0" fmla="*/ 0 w 2386"/>
                <a:gd name="T1" fmla="*/ 0 h 251"/>
                <a:gd name="T2" fmla="*/ 237 w 2386"/>
                <a:gd name="T3" fmla="*/ 251 h 251"/>
                <a:gd name="T4" fmla="*/ 477 w 2386"/>
                <a:gd name="T5" fmla="*/ 0 h 251"/>
                <a:gd name="T6" fmla="*/ 715 w 2386"/>
                <a:gd name="T7" fmla="*/ 251 h 251"/>
                <a:gd name="T8" fmla="*/ 955 w 2386"/>
                <a:gd name="T9" fmla="*/ 0 h 251"/>
                <a:gd name="T10" fmla="*/ 1193 w 2386"/>
                <a:gd name="T11" fmla="*/ 251 h 251"/>
                <a:gd name="T12" fmla="*/ 1431 w 2386"/>
                <a:gd name="T13" fmla="*/ 0 h 251"/>
                <a:gd name="T14" fmla="*/ 1671 w 2386"/>
                <a:gd name="T15" fmla="*/ 251 h 251"/>
                <a:gd name="T16" fmla="*/ 1909 w 2386"/>
                <a:gd name="T17" fmla="*/ 0 h 251"/>
                <a:gd name="T18" fmla="*/ 2149 w 2386"/>
                <a:gd name="T19" fmla="*/ 251 h 251"/>
                <a:gd name="T20" fmla="*/ 2386 w 2386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51">
                  <a:moveTo>
                    <a:pt x="0" y="0"/>
                  </a:moveTo>
                  <a:lnTo>
                    <a:pt x="237" y="251"/>
                  </a:lnTo>
                  <a:lnTo>
                    <a:pt x="477" y="0"/>
                  </a:lnTo>
                  <a:lnTo>
                    <a:pt x="715" y="251"/>
                  </a:lnTo>
                  <a:lnTo>
                    <a:pt x="955" y="0"/>
                  </a:lnTo>
                  <a:lnTo>
                    <a:pt x="1193" y="251"/>
                  </a:lnTo>
                  <a:lnTo>
                    <a:pt x="1431" y="0"/>
                  </a:lnTo>
                  <a:lnTo>
                    <a:pt x="1671" y="251"/>
                  </a:lnTo>
                  <a:lnTo>
                    <a:pt x="1909" y="0"/>
                  </a:lnTo>
                  <a:lnTo>
                    <a:pt x="2149" y="251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5"/>
            <p:cNvSpPr/>
            <p:nvPr/>
          </p:nvSpPr>
          <p:spPr bwMode="auto">
            <a:xfrm>
              <a:off x="0" y="1739715"/>
              <a:ext cx="4062013" cy="427312"/>
            </a:xfrm>
            <a:custGeom>
              <a:avLst/>
              <a:gdLst>
                <a:gd name="T0" fmla="*/ 0 w 2386"/>
                <a:gd name="T1" fmla="*/ 0 h 251"/>
                <a:gd name="T2" fmla="*/ 237 w 2386"/>
                <a:gd name="T3" fmla="*/ 251 h 251"/>
                <a:gd name="T4" fmla="*/ 477 w 2386"/>
                <a:gd name="T5" fmla="*/ 0 h 251"/>
                <a:gd name="T6" fmla="*/ 715 w 2386"/>
                <a:gd name="T7" fmla="*/ 251 h 251"/>
                <a:gd name="T8" fmla="*/ 955 w 2386"/>
                <a:gd name="T9" fmla="*/ 0 h 251"/>
                <a:gd name="T10" fmla="*/ 1193 w 2386"/>
                <a:gd name="T11" fmla="*/ 251 h 251"/>
                <a:gd name="T12" fmla="*/ 1431 w 2386"/>
                <a:gd name="T13" fmla="*/ 0 h 251"/>
                <a:gd name="T14" fmla="*/ 1671 w 2386"/>
                <a:gd name="T15" fmla="*/ 251 h 251"/>
                <a:gd name="T16" fmla="*/ 1909 w 2386"/>
                <a:gd name="T17" fmla="*/ 0 h 251"/>
                <a:gd name="T18" fmla="*/ 2149 w 2386"/>
                <a:gd name="T19" fmla="*/ 251 h 251"/>
                <a:gd name="T20" fmla="*/ 2386 w 2386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51">
                  <a:moveTo>
                    <a:pt x="0" y="0"/>
                  </a:moveTo>
                  <a:lnTo>
                    <a:pt x="237" y="251"/>
                  </a:lnTo>
                  <a:lnTo>
                    <a:pt x="477" y="0"/>
                  </a:lnTo>
                  <a:lnTo>
                    <a:pt x="715" y="251"/>
                  </a:lnTo>
                  <a:lnTo>
                    <a:pt x="955" y="0"/>
                  </a:lnTo>
                  <a:lnTo>
                    <a:pt x="1193" y="251"/>
                  </a:lnTo>
                  <a:lnTo>
                    <a:pt x="1431" y="0"/>
                  </a:lnTo>
                  <a:lnTo>
                    <a:pt x="1671" y="251"/>
                  </a:lnTo>
                  <a:lnTo>
                    <a:pt x="1909" y="0"/>
                  </a:lnTo>
                  <a:lnTo>
                    <a:pt x="2149" y="251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6"/>
            <p:cNvSpPr/>
            <p:nvPr/>
          </p:nvSpPr>
          <p:spPr bwMode="auto">
            <a:xfrm>
              <a:off x="0" y="2321948"/>
              <a:ext cx="4062013" cy="423907"/>
            </a:xfrm>
            <a:custGeom>
              <a:avLst/>
              <a:gdLst>
                <a:gd name="T0" fmla="*/ 0 w 2386"/>
                <a:gd name="T1" fmla="*/ 0 h 249"/>
                <a:gd name="T2" fmla="*/ 237 w 2386"/>
                <a:gd name="T3" fmla="*/ 249 h 249"/>
                <a:gd name="T4" fmla="*/ 477 w 2386"/>
                <a:gd name="T5" fmla="*/ 0 h 249"/>
                <a:gd name="T6" fmla="*/ 715 w 2386"/>
                <a:gd name="T7" fmla="*/ 249 h 249"/>
                <a:gd name="T8" fmla="*/ 955 w 2386"/>
                <a:gd name="T9" fmla="*/ 0 h 249"/>
                <a:gd name="T10" fmla="*/ 1193 w 2386"/>
                <a:gd name="T11" fmla="*/ 249 h 249"/>
                <a:gd name="T12" fmla="*/ 1431 w 2386"/>
                <a:gd name="T13" fmla="*/ 0 h 249"/>
                <a:gd name="T14" fmla="*/ 1671 w 2386"/>
                <a:gd name="T15" fmla="*/ 249 h 249"/>
                <a:gd name="T16" fmla="*/ 1909 w 2386"/>
                <a:gd name="T17" fmla="*/ 0 h 249"/>
                <a:gd name="T18" fmla="*/ 2149 w 2386"/>
                <a:gd name="T19" fmla="*/ 249 h 249"/>
                <a:gd name="T20" fmla="*/ 2386 w 2386"/>
                <a:gd name="T21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49">
                  <a:moveTo>
                    <a:pt x="0" y="0"/>
                  </a:moveTo>
                  <a:lnTo>
                    <a:pt x="237" y="249"/>
                  </a:lnTo>
                  <a:lnTo>
                    <a:pt x="477" y="0"/>
                  </a:lnTo>
                  <a:lnTo>
                    <a:pt x="715" y="249"/>
                  </a:lnTo>
                  <a:lnTo>
                    <a:pt x="955" y="0"/>
                  </a:lnTo>
                  <a:lnTo>
                    <a:pt x="1193" y="249"/>
                  </a:lnTo>
                  <a:lnTo>
                    <a:pt x="1431" y="0"/>
                  </a:lnTo>
                  <a:lnTo>
                    <a:pt x="1671" y="249"/>
                  </a:lnTo>
                  <a:lnTo>
                    <a:pt x="1909" y="0"/>
                  </a:lnTo>
                  <a:lnTo>
                    <a:pt x="2149" y="249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7"/>
            <p:cNvSpPr/>
            <p:nvPr/>
          </p:nvSpPr>
          <p:spPr bwMode="auto">
            <a:xfrm>
              <a:off x="0" y="2900777"/>
              <a:ext cx="4062013" cy="427312"/>
            </a:xfrm>
            <a:custGeom>
              <a:avLst/>
              <a:gdLst>
                <a:gd name="T0" fmla="*/ 0 w 2386"/>
                <a:gd name="T1" fmla="*/ 0 h 251"/>
                <a:gd name="T2" fmla="*/ 237 w 2386"/>
                <a:gd name="T3" fmla="*/ 251 h 251"/>
                <a:gd name="T4" fmla="*/ 477 w 2386"/>
                <a:gd name="T5" fmla="*/ 0 h 251"/>
                <a:gd name="T6" fmla="*/ 715 w 2386"/>
                <a:gd name="T7" fmla="*/ 251 h 251"/>
                <a:gd name="T8" fmla="*/ 955 w 2386"/>
                <a:gd name="T9" fmla="*/ 0 h 251"/>
                <a:gd name="T10" fmla="*/ 1193 w 2386"/>
                <a:gd name="T11" fmla="*/ 251 h 251"/>
                <a:gd name="T12" fmla="*/ 1431 w 2386"/>
                <a:gd name="T13" fmla="*/ 0 h 251"/>
                <a:gd name="T14" fmla="*/ 1671 w 2386"/>
                <a:gd name="T15" fmla="*/ 251 h 251"/>
                <a:gd name="T16" fmla="*/ 1909 w 2386"/>
                <a:gd name="T17" fmla="*/ 0 h 251"/>
                <a:gd name="T18" fmla="*/ 2149 w 2386"/>
                <a:gd name="T19" fmla="*/ 251 h 251"/>
                <a:gd name="T20" fmla="*/ 2386 w 2386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51">
                  <a:moveTo>
                    <a:pt x="0" y="0"/>
                  </a:moveTo>
                  <a:lnTo>
                    <a:pt x="237" y="251"/>
                  </a:lnTo>
                  <a:lnTo>
                    <a:pt x="477" y="0"/>
                  </a:lnTo>
                  <a:lnTo>
                    <a:pt x="715" y="251"/>
                  </a:lnTo>
                  <a:lnTo>
                    <a:pt x="955" y="0"/>
                  </a:lnTo>
                  <a:lnTo>
                    <a:pt x="1193" y="251"/>
                  </a:lnTo>
                  <a:lnTo>
                    <a:pt x="1431" y="0"/>
                  </a:lnTo>
                  <a:lnTo>
                    <a:pt x="1671" y="251"/>
                  </a:lnTo>
                  <a:lnTo>
                    <a:pt x="1909" y="0"/>
                  </a:lnTo>
                  <a:lnTo>
                    <a:pt x="2149" y="251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8"/>
            <p:cNvSpPr/>
            <p:nvPr/>
          </p:nvSpPr>
          <p:spPr bwMode="auto">
            <a:xfrm>
              <a:off x="0" y="3483010"/>
              <a:ext cx="4062013" cy="427312"/>
            </a:xfrm>
            <a:custGeom>
              <a:avLst/>
              <a:gdLst>
                <a:gd name="T0" fmla="*/ 0 w 2386"/>
                <a:gd name="T1" fmla="*/ 0 h 251"/>
                <a:gd name="T2" fmla="*/ 237 w 2386"/>
                <a:gd name="T3" fmla="*/ 251 h 251"/>
                <a:gd name="T4" fmla="*/ 477 w 2386"/>
                <a:gd name="T5" fmla="*/ 0 h 251"/>
                <a:gd name="T6" fmla="*/ 715 w 2386"/>
                <a:gd name="T7" fmla="*/ 251 h 251"/>
                <a:gd name="T8" fmla="*/ 955 w 2386"/>
                <a:gd name="T9" fmla="*/ 0 h 251"/>
                <a:gd name="T10" fmla="*/ 1193 w 2386"/>
                <a:gd name="T11" fmla="*/ 251 h 251"/>
                <a:gd name="T12" fmla="*/ 1431 w 2386"/>
                <a:gd name="T13" fmla="*/ 0 h 251"/>
                <a:gd name="T14" fmla="*/ 1671 w 2386"/>
                <a:gd name="T15" fmla="*/ 251 h 251"/>
                <a:gd name="T16" fmla="*/ 1909 w 2386"/>
                <a:gd name="T17" fmla="*/ 0 h 251"/>
                <a:gd name="T18" fmla="*/ 2149 w 2386"/>
                <a:gd name="T19" fmla="*/ 251 h 251"/>
                <a:gd name="T20" fmla="*/ 2386 w 2386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51">
                  <a:moveTo>
                    <a:pt x="0" y="0"/>
                  </a:moveTo>
                  <a:lnTo>
                    <a:pt x="237" y="251"/>
                  </a:lnTo>
                  <a:lnTo>
                    <a:pt x="477" y="0"/>
                  </a:lnTo>
                  <a:lnTo>
                    <a:pt x="715" y="251"/>
                  </a:lnTo>
                  <a:lnTo>
                    <a:pt x="955" y="0"/>
                  </a:lnTo>
                  <a:lnTo>
                    <a:pt x="1193" y="251"/>
                  </a:lnTo>
                  <a:lnTo>
                    <a:pt x="1431" y="0"/>
                  </a:lnTo>
                  <a:lnTo>
                    <a:pt x="1671" y="251"/>
                  </a:lnTo>
                  <a:lnTo>
                    <a:pt x="1909" y="0"/>
                  </a:lnTo>
                  <a:lnTo>
                    <a:pt x="2149" y="251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9"/>
            <p:cNvSpPr/>
            <p:nvPr/>
          </p:nvSpPr>
          <p:spPr bwMode="auto">
            <a:xfrm>
              <a:off x="0" y="4065243"/>
              <a:ext cx="4062013" cy="427312"/>
            </a:xfrm>
            <a:custGeom>
              <a:avLst/>
              <a:gdLst>
                <a:gd name="T0" fmla="*/ 0 w 2386"/>
                <a:gd name="T1" fmla="*/ 0 h 251"/>
                <a:gd name="T2" fmla="*/ 237 w 2386"/>
                <a:gd name="T3" fmla="*/ 251 h 251"/>
                <a:gd name="T4" fmla="*/ 477 w 2386"/>
                <a:gd name="T5" fmla="*/ 0 h 251"/>
                <a:gd name="T6" fmla="*/ 715 w 2386"/>
                <a:gd name="T7" fmla="*/ 251 h 251"/>
                <a:gd name="T8" fmla="*/ 955 w 2386"/>
                <a:gd name="T9" fmla="*/ 0 h 251"/>
                <a:gd name="T10" fmla="*/ 1193 w 2386"/>
                <a:gd name="T11" fmla="*/ 251 h 251"/>
                <a:gd name="T12" fmla="*/ 1431 w 2386"/>
                <a:gd name="T13" fmla="*/ 0 h 251"/>
                <a:gd name="T14" fmla="*/ 1671 w 2386"/>
                <a:gd name="T15" fmla="*/ 251 h 251"/>
                <a:gd name="T16" fmla="*/ 1909 w 2386"/>
                <a:gd name="T17" fmla="*/ 0 h 251"/>
                <a:gd name="T18" fmla="*/ 2149 w 2386"/>
                <a:gd name="T19" fmla="*/ 251 h 251"/>
                <a:gd name="T20" fmla="*/ 2386 w 2386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51">
                  <a:moveTo>
                    <a:pt x="0" y="0"/>
                  </a:moveTo>
                  <a:lnTo>
                    <a:pt x="237" y="251"/>
                  </a:lnTo>
                  <a:lnTo>
                    <a:pt x="477" y="0"/>
                  </a:lnTo>
                  <a:lnTo>
                    <a:pt x="715" y="251"/>
                  </a:lnTo>
                  <a:lnTo>
                    <a:pt x="955" y="0"/>
                  </a:lnTo>
                  <a:lnTo>
                    <a:pt x="1193" y="251"/>
                  </a:lnTo>
                  <a:lnTo>
                    <a:pt x="1431" y="0"/>
                  </a:lnTo>
                  <a:lnTo>
                    <a:pt x="1671" y="251"/>
                  </a:lnTo>
                  <a:lnTo>
                    <a:pt x="1909" y="0"/>
                  </a:lnTo>
                  <a:lnTo>
                    <a:pt x="2149" y="251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1"/>
            <p:cNvSpPr/>
            <p:nvPr/>
          </p:nvSpPr>
          <p:spPr bwMode="auto">
            <a:xfrm>
              <a:off x="0" y="4065243"/>
              <a:ext cx="4062013" cy="427312"/>
            </a:xfrm>
            <a:custGeom>
              <a:avLst/>
              <a:gdLst>
                <a:gd name="T0" fmla="*/ 0 w 2386"/>
                <a:gd name="T1" fmla="*/ 0 h 251"/>
                <a:gd name="T2" fmla="*/ 237 w 2386"/>
                <a:gd name="T3" fmla="*/ 251 h 251"/>
                <a:gd name="T4" fmla="*/ 477 w 2386"/>
                <a:gd name="T5" fmla="*/ 0 h 251"/>
                <a:gd name="T6" fmla="*/ 715 w 2386"/>
                <a:gd name="T7" fmla="*/ 251 h 251"/>
                <a:gd name="T8" fmla="*/ 955 w 2386"/>
                <a:gd name="T9" fmla="*/ 0 h 251"/>
                <a:gd name="T10" fmla="*/ 1193 w 2386"/>
                <a:gd name="T11" fmla="*/ 251 h 251"/>
                <a:gd name="T12" fmla="*/ 1431 w 2386"/>
                <a:gd name="T13" fmla="*/ 0 h 251"/>
                <a:gd name="T14" fmla="*/ 1671 w 2386"/>
                <a:gd name="T15" fmla="*/ 251 h 251"/>
                <a:gd name="T16" fmla="*/ 1909 w 2386"/>
                <a:gd name="T17" fmla="*/ 0 h 251"/>
                <a:gd name="T18" fmla="*/ 2149 w 2386"/>
                <a:gd name="T19" fmla="*/ 251 h 251"/>
                <a:gd name="T20" fmla="*/ 2386 w 2386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51">
                  <a:moveTo>
                    <a:pt x="0" y="0"/>
                  </a:moveTo>
                  <a:lnTo>
                    <a:pt x="237" y="251"/>
                  </a:lnTo>
                  <a:lnTo>
                    <a:pt x="477" y="0"/>
                  </a:lnTo>
                  <a:lnTo>
                    <a:pt x="715" y="251"/>
                  </a:lnTo>
                  <a:lnTo>
                    <a:pt x="955" y="0"/>
                  </a:lnTo>
                  <a:lnTo>
                    <a:pt x="1193" y="251"/>
                  </a:lnTo>
                  <a:lnTo>
                    <a:pt x="1431" y="0"/>
                  </a:lnTo>
                  <a:lnTo>
                    <a:pt x="1671" y="251"/>
                  </a:lnTo>
                  <a:lnTo>
                    <a:pt x="1909" y="0"/>
                  </a:lnTo>
                  <a:lnTo>
                    <a:pt x="2149" y="251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52"/>
            <p:cNvSpPr/>
            <p:nvPr/>
          </p:nvSpPr>
          <p:spPr bwMode="auto">
            <a:xfrm>
              <a:off x="0" y="4647476"/>
              <a:ext cx="4062013" cy="429014"/>
            </a:xfrm>
            <a:custGeom>
              <a:avLst/>
              <a:gdLst>
                <a:gd name="T0" fmla="*/ 0 w 2386"/>
                <a:gd name="T1" fmla="*/ 0 h 252"/>
                <a:gd name="T2" fmla="*/ 237 w 2386"/>
                <a:gd name="T3" fmla="*/ 252 h 252"/>
                <a:gd name="T4" fmla="*/ 477 w 2386"/>
                <a:gd name="T5" fmla="*/ 0 h 252"/>
                <a:gd name="T6" fmla="*/ 715 w 2386"/>
                <a:gd name="T7" fmla="*/ 252 h 252"/>
                <a:gd name="T8" fmla="*/ 955 w 2386"/>
                <a:gd name="T9" fmla="*/ 0 h 252"/>
                <a:gd name="T10" fmla="*/ 1193 w 2386"/>
                <a:gd name="T11" fmla="*/ 252 h 252"/>
                <a:gd name="T12" fmla="*/ 1431 w 2386"/>
                <a:gd name="T13" fmla="*/ 0 h 252"/>
                <a:gd name="T14" fmla="*/ 1671 w 2386"/>
                <a:gd name="T15" fmla="*/ 252 h 252"/>
                <a:gd name="T16" fmla="*/ 1909 w 2386"/>
                <a:gd name="T17" fmla="*/ 0 h 252"/>
                <a:gd name="T18" fmla="*/ 2149 w 2386"/>
                <a:gd name="T19" fmla="*/ 252 h 252"/>
                <a:gd name="T20" fmla="*/ 2386 w 2386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51">
                  <a:moveTo>
                    <a:pt x="0" y="0"/>
                  </a:moveTo>
                  <a:lnTo>
                    <a:pt x="237" y="252"/>
                  </a:lnTo>
                  <a:lnTo>
                    <a:pt x="477" y="0"/>
                  </a:lnTo>
                  <a:lnTo>
                    <a:pt x="715" y="252"/>
                  </a:lnTo>
                  <a:lnTo>
                    <a:pt x="955" y="0"/>
                  </a:lnTo>
                  <a:lnTo>
                    <a:pt x="1193" y="252"/>
                  </a:lnTo>
                  <a:lnTo>
                    <a:pt x="1431" y="0"/>
                  </a:lnTo>
                  <a:lnTo>
                    <a:pt x="1671" y="252"/>
                  </a:lnTo>
                  <a:lnTo>
                    <a:pt x="1909" y="0"/>
                  </a:lnTo>
                  <a:lnTo>
                    <a:pt x="2149" y="252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3"/>
            <p:cNvSpPr/>
            <p:nvPr/>
          </p:nvSpPr>
          <p:spPr bwMode="auto">
            <a:xfrm>
              <a:off x="0" y="5229709"/>
              <a:ext cx="4062013" cy="429014"/>
            </a:xfrm>
            <a:custGeom>
              <a:avLst/>
              <a:gdLst>
                <a:gd name="T0" fmla="*/ 0 w 2386"/>
                <a:gd name="T1" fmla="*/ 0 h 252"/>
                <a:gd name="T2" fmla="*/ 237 w 2386"/>
                <a:gd name="T3" fmla="*/ 252 h 252"/>
                <a:gd name="T4" fmla="*/ 477 w 2386"/>
                <a:gd name="T5" fmla="*/ 0 h 252"/>
                <a:gd name="T6" fmla="*/ 715 w 2386"/>
                <a:gd name="T7" fmla="*/ 252 h 252"/>
                <a:gd name="T8" fmla="*/ 955 w 2386"/>
                <a:gd name="T9" fmla="*/ 0 h 252"/>
                <a:gd name="T10" fmla="*/ 1193 w 2386"/>
                <a:gd name="T11" fmla="*/ 252 h 252"/>
                <a:gd name="T12" fmla="*/ 1431 w 2386"/>
                <a:gd name="T13" fmla="*/ 0 h 252"/>
                <a:gd name="T14" fmla="*/ 1671 w 2386"/>
                <a:gd name="T15" fmla="*/ 252 h 252"/>
                <a:gd name="T16" fmla="*/ 1909 w 2386"/>
                <a:gd name="T17" fmla="*/ 0 h 252"/>
                <a:gd name="T18" fmla="*/ 2149 w 2386"/>
                <a:gd name="T19" fmla="*/ 252 h 252"/>
                <a:gd name="T20" fmla="*/ 2386 w 2386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51">
                  <a:moveTo>
                    <a:pt x="0" y="0"/>
                  </a:moveTo>
                  <a:lnTo>
                    <a:pt x="237" y="252"/>
                  </a:lnTo>
                  <a:lnTo>
                    <a:pt x="477" y="0"/>
                  </a:lnTo>
                  <a:lnTo>
                    <a:pt x="715" y="252"/>
                  </a:lnTo>
                  <a:lnTo>
                    <a:pt x="955" y="0"/>
                  </a:lnTo>
                  <a:lnTo>
                    <a:pt x="1193" y="252"/>
                  </a:lnTo>
                  <a:lnTo>
                    <a:pt x="1431" y="0"/>
                  </a:lnTo>
                  <a:lnTo>
                    <a:pt x="1671" y="252"/>
                  </a:lnTo>
                  <a:lnTo>
                    <a:pt x="1909" y="0"/>
                  </a:lnTo>
                  <a:lnTo>
                    <a:pt x="2149" y="252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4"/>
            <p:cNvSpPr/>
            <p:nvPr/>
          </p:nvSpPr>
          <p:spPr bwMode="auto">
            <a:xfrm>
              <a:off x="0" y="5808538"/>
              <a:ext cx="4062013" cy="427312"/>
            </a:xfrm>
            <a:custGeom>
              <a:avLst/>
              <a:gdLst>
                <a:gd name="T0" fmla="*/ 0 w 2386"/>
                <a:gd name="T1" fmla="*/ 0 h 251"/>
                <a:gd name="T2" fmla="*/ 237 w 2386"/>
                <a:gd name="T3" fmla="*/ 251 h 251"/>
                <a:gd name="T4" fmla="*/ 477 w 2386"/>
                <a:gd name="T5" fmla="*/ 0 h 251"/>
                <a:gd name="T6" fmla="*/ 715 w 2386"/>
                <a:gd name="T7" fmla="*/ 251 h 251"/>
                <a:gd name="T8" fmla="*/ 955 w 2386"/>
                <a:gd name="T9" fmla="*/ 0 h 251"/>
                <a:gd name="T10" fmla="*/ 1193 w 2386"/>
                <a:gd name="T11" fmla="*/ 251 h 251"/>
                <a:gd name="T12" fmla="*/ 1431 w 2386"/>
                <a:gd name="T13" fmla="*/ 0 h 251"/>
                <a:gd name="T14" fmla="*/ 1671 w 2386"/>
                <a:gd name="T15" fmla="*/ 251 h 251"/>
                <a:gd name="T16" fmla="*/ 1909 w 2386"/>
                <a:gd name="T17" fmla="*/ 0 h 251"/>
                <a:gd name="T18" fmla="*/ 2149 w 2386"/>
                <a:gd name="T19" fmla="*/ 251 h 251"/>
                <a:gd name="T20" fmla="*/ 2386 w 2386"/>
                <a:gd name="T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51">
                  <a:moveTo>
                    <a:pt x="0" y="0"/>
                  </a:moveTo>
                  <a:lnTo>
                    <a:pt x="237" y="251"/>
                  </a:lnTo>
                  <a:lnTo>
                    <a:pt x="477" y="0"/>
                  </a:lnTo>
                  <a:lnTo>
                    <a:pt x="715" y="251"/>
                  </a:lnTo>
                  <a:lnTo>
                    <a:pt x="955" y="0"/>
                  </a:lnTo>
                  <a:lnTo>
                    <a:pt x="1193" y="251"/>
                  </a:lnTo>
                  <a:lnTo>
                    <a:pt x="1431" y="0"/>
                  </a:lnTo>
                  <a:lnTo>
                    <a:pt x="1671" y="251"/>
                  </a:lnTo>
                  <a:lnTo>
                    <a:pt x="1909" y="0"/>
                  </a:lnTo>
                  <a:lnTo>
                    <a:pt x="2149" y="251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5"/>
            <p:cNvSpPr/>
            <p:nvPr/>
          </p:nvSpPr>
          <p:spPr bwMode="auto">
            <a:xfrm>
              <a:off x="0" y="6390771"/>
              <a:ext cx="4062013" cy="429014"/>
            </a:xfrm>
            <a:custGeom>
              <a:avLst/>
              <a:gdLst>
                <a:gd name="T0" fmla="*/ 0 w 2386"/>
                <a:gd name="T1" fmla="*/ 0 h 252"/>
                <a:gd name="T2" fmla="*/ 237 w 2386"/>
                <a:gd name="T3" fmla="*/ 252 h 252"/>
                <a:gd name="T4" fmla="*/ 477 w 2386"/>
                <a:gd name="T5" fmla="*/ 0 h 252"/>
                <a:gd name="T6" fmla="*/ 715 w 2386"/>
                <a:gd name="T7" fmla="*/ 252 h 252"/>
                <a:gd name="T8" fmla="*/ 955 w 2386"/>
                <a:gd name="T9" fmla="*/ 0 h 252"/>
                <a:gd name="T10" fmla="*/ 1193 w 2386"/>
                <a:gd name="T11" fmla="*/ 252 h 252"/>
                <a:gd name="T12" fmla="*/ 1431 w 2386"/>
                <a:gd name="T13" fmla="*/ 0 h 252"/>
                <a:gd name="T14" fmla="*/ 1671 w 2386"/>
                <a:gd name="T15" fmla="*/ 252 h 252"/>
                <a:gd name="T16" fmla="*/ 1909 w 2386"/>
                <a:gd name="T17" fmla="*/ 0 h 252"/>
                <a:gd name="T18" fmla="*/ 2149 w 2386"/>
                <a:gd name="T19" fmla="*/ 252 h 252"/>
                <a:gd name="T20" fmla="*/ 2386 w 2386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6" h="251">
                  <a:moveTo>
                    <a:pt x="0" y="0"/>
                  </a:moveTo>
                  <a:lnTo>
                    <a:pt x="237" y="252"/>
                  </a:lnTo>
                  <a:lnTo>
                    <a:pt x="477" y="0"/>
                  </a:lnTo>
                  <a:lnTo>
                    <a:pt x="715" y="252"/>
                  </a:lnTo>
                  <a:lnTo>
                    <a:pt x="955" y="0"/>
                  </a:lnTo>
                  <a:lnTo>
                    <a:pt x="1193" y="252"/>
                  </a:lnTo>
                  <a:lnTo>
                    <a:pt x="1431" y="0"/>
                  </a:lnTo>
                  <a:lnTo>
                    <a:pt x="1671" y="252"/>
                  </a:lnTo>
                  <a:lnTo>
                    <a:pt x="1909" y="0"/>
                  </a:lnTo>
                  <a:lnTo>
                    <a:pt x="2149" y="252"/>
                  </a:lnTo>
                  <a:lnTo>
                    <a:pt x="2386" y="0"/>
                  </a:lnTo>
                </a:path>
              </a:pathLst>
            </a:custGeom>
            <a:noFill/>
            <a:ln w="198438" cap="sq">
              <a:solidFill>
                <a:srgbClr val="37485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5" name="任意多边形: 形状 74"/>
          <p:cNvSpPr/>
          <p:nvPr/>
        </p:nvSpPr>
        <p:spPr>
          <a:xfrm>
            <a:off x="11704320" y="768684"/>
            <a:ext cx="480096" cy="5233290"/>
          </a:xfrm>
          <a:custGeom>
            <a:avLst/>
            <a:gdLst>
              <a:gd name="connsiteX0" fmla="*/ 166379 w 480096"/>
              <a:gd name="connsiteY0" fmla="*/ 0 h 5233290"/>
              <a:gd name="connsiteX1" fmla="*/ 480096 w 480096"/>
              <a:gd name="connsiteY1" fmla="*/ 0 h 5233290"/>
              <a:gd name="connsiteX2" fmla="*/ 480096 w 480096"/>
              <a:gd name="connsiteY2" fmla="*/ 5233290 h 5233290"/>
              <a:gd name="connsiteX3" fmla="*/ 166379 w 480096"/>
              <a:gd name="connsiteY3" fmla="*/ 5233290 h 5233290"/>
              <a:gd name="connsiteX4" fmla="*/ 0 w 480096"/>
              <a:gd name="connsiteY4" fmla="*/ 5066911 h 5233290"/>
              <a:gd name="connsiteX5" fmla="*/ 0 w 480096"/>
              <a:gd name="connsiteY5" fmla="*/ 166379 h 5233290"/>
              <a:gd name="connsiteX6" fmla="*/ 166379 w 480096"/>
              <a:gd name="connsiteY6" fmla="*/ 0 h 5233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096" h="5233290">
                <a:moveTo>
                  <a:pt x="166379" y="0"/>
                </a:moveTo>
                <a:lnTo>
                  <a:pt x="480096" y="0"/>
                </a:lnTo>
                <a:lnTo>
                  <a:pt x="480096" y="5233290"/>
                </a:lnTo>
                <a:lnTo>
                  <a:pt x="166379" y="5233290"/>
                </a:lnTo>
                <a:cubicBezTo>
                  <a:pt x="74490" y="5233290"/>
                  <a:pt x="0" y="5158800"/>
                  <a:pt x="0" y="5066911"/>
                </a:cubicBezTo>
                <a:lnTo>
                  <a:pt x="0" y="166379"/>
                </a:lnTo>
                <a:cubicBezTo>
                  <a:pt x="0" y="74490"/>
                  <a:pt x="74490" y="0"/>
                  <a:pt x="166379" y="0"/>
                </a:cubicBezTo>
                <a:close/>
              </a:path>
            </a:pathLst>
          </a:custGeom>
          <a:solidFill>
            <a:srgbClr val="C0CA3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任意多边形: 形状 75"/>
          <p:cNvSpPr/>
          <p:nvPr/>
        </p:nvSpPr>
        <p:spPr>
          <a:xfrm flipH="1">
            <a:off x="0" y="768684"/>
            <a:ext cx="480096" cy="5233290"/>
          </a:xfrm>
          <a:custGeom>
            <a:avLst/>
            <a:gdLst>
              <a:gd name="connsiteX0" fmla="*/ 166379 w 480096"/>
              <a:gd name="connsiteY0" fmla="*/ 0 h 5233290"/>
              <a:gd name="connsiteX1" fmla="*/ 480096 w 480096"/>
              <a:gd name="connsiteY1" fmla="*/ 0 h 5233290"/>
              <a:gd name="connsiteX2" fmla="*/ 480096 w 480096"/>
              <a:gd name="connsiteY2" fmla="*/ 5233290 h 5233290"/>
              <a:gd name="connsiteX3" fmla="*/ 166379 w 480096"/>
              <a:gd name="connsiteY3" fmla="*/ 5233290 h 5233290"/>
              <a:gd name="connsiteX4" fmla="*/ 0 w 480096"/>
              <a:gd name="connsiteY4" fmla="*/ 5066911 h 5233290"/>
              <a:gd name="connsiteX5" fmla="*/ 0 w 480096"/>
              <a:gd name="connsiteY5" fmla="*/ 166379 h 5233290"/>
              <a:gd name="connsiteX6" fmla="*/ 166379 w 480096"/>
              <a:gd name="connsiteY6" fmla="*/ 0 h 5233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096" h="5233290">
                <a:moveTo>
                  <a:pt x="166379" y="0"/>
                </a:moveTo>
                <a:lnTo>
                  <a:pt x="480096" y="0"/>
                </a:lnTo>
                <a:lnTo>
                  <a:pt x="480096" y="5233290"/>
                </a:lnTo>
                <a:lnTo>
                  <a:pt x="166379" y="5233290"/>
                </a:lnTo>
                <a:cubicBezTo>
                  <a:pt x="74490" y="5233290"/>
                  <a:pt x="0" y="5158800"/>
                  <a:pt x="0" y="5066911"/>
                </a:cubicBezTo>
                <a:lnTo>
                  <a:pt x="0" y="166379"/>
                </a:lnTo>
                <a:cubicBezTo>
                  <a:pt x="0" y="74490"/>
                  <a:pt x="74490" y="0"/>
                  <a:pt x="166379" y="0"/>
                </a:cubicBezTo>
                <a:close/>
              </a:path>
            </a:pathLst>
          </a:custGeom>
          <a:solidFill>
            <a:srgbClr val="C0CA3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矩形 471"/>
          <p:cNvSpPr>
            <a:spLocks noChangeArrowheads="1"/>
          </p:cNvSpPr>
          <p:nvPr/>
        </p:nvSpPr>
        <p:spPr bwMode="auto">
          <a:xfrm>
            <a:off x="3746329" y="3796133"/>
            <a:ext cx="47271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</a:t>
            </a:r>
            <a:endParaRPr lang="it-IT" altLang="zh-CN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8" name="直接连接符 57"/>
          <p:cNvCxnSpPr/>
          <p:nvPr/>
        </p:nvCxnSpPr>
        <p:spPr>
          <a:xfrm>
            <a:off x="3627120" y="3741360"/>
            <a:ext cx="5067050" cy="0"/>
          </a:xfrm>
          <a:prstGeom prst="line">
            <a:avLst/>
          </a:prstGeom>
          <a:ln>
            <a:solidFill>
              <a:srgbClr val="C0CA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矩形 58"/>
          <p:cNvSpPr/>
          <p:nvPr/>
        </p:nvSpPr>
        <p:spPr>
          <a:xfrm>
            <a:off x="3307365" y="2305992"/>
            <a:ext cx="56001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9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4F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309654" y="3688082"/>
            <a:ext cx="7882346" cy="988590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228960" y="3661409"/>
            <a:ext cx="6335194" cy="1060346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5400" spc="200">
                <a:solidFill>
                  <a:srgbClr val="1D202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年终工作总结回顾</a:t>
            </a:r>
          </a:p>
        </p:txBody>
      </p:sp>
      <p:sp>
        <p:nvSpPr>
          <p:cNvPr id="5" name="MH_Number_1"/>
          <p:cNvSpPr/>
          <p:nvPr>
            <p:custDataLst>
              <p:tags r:id="rId2"/>
            </p:custDataLst>
          </p:nvPr>
        </p:nvSpPr>
        <p:spPr>
          <a:xfrm>
            <a:off x="1944755" y="1354708"/>
            <a:ext cx="2306355" cy="2304797"/>
          </a:xfrm>
          <a:prstGeom prst="rect">
            <a:avLst/>
          </a:prstGeom>
          <a:noFill/>
          <a:ln>
            <a:solidFill>
              <a:srgbClr val="C0CA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15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01</a:t>
            </a:r>
            <a:endParaRPr lang="zh-CN" altLang="en-US" sz="115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5404595"/>
            <a:ext cx="121920" cy="1468358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2070080" y="0"/>
            <a:ext cx="121920" cy="1468358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68355" y="5404596"/>
            <a:ext cx="417445" cy="400636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85800" y="5938456"/>
            <a:ext cx="417445" cy="400636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1090126" y="533862"/>
            <a:ext cx="417445" cy="400636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507571" y="1067722"/>
            <a:ext cx="417445" cy="400636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7150" y="47625"/>
            <a:ext cx="12068176" cy="6762750"/>
          </a:xfrm>
          <a:prstGeom prst="rect">
            <a:avLst/>
          </a:prstGeom>
          <a:noFill/>
          <a:ln>
            <a:solidFill>
              <a:srgbClr val="3A3A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44" name="任意多边形 43"/>
          <p:cNvSpPr/>
          <p:nvPr/>
        </p:nvSpPr>
        <p:spPr>
          <a:xfrm>
            <a:off x="2992094" y="3034180"/>
            <a:ext cx="6270928" cy="3855905"/>
          </a:xfrm>
          <a:custGeom>
            <a:avLst/>
            <a:gdLst>
              <a:gd name="connsiteX0" fmla="*/ 3135464 w 6270928"/>
              <a:gd name="connsiteY0" fmla="*/ 0 h 3855905"/>
              <a:gd name="connsiteX1" fmla="*/ 6270928 w 6270928"/>
              <a:gd name="connsiteY1" fmla="*/ 3135464 h 3855905"/>
              <a:gd name="connsiteX2" fmla="*/ 6207226 w 6270928"/>
              <a:gd name="connsiteY2" fmla="*/ 3767370 h 3855905"/>
              <a:gd name="connsiteX3" fmla="*/ 6184462 w 6270928"/>
              <a:gd name="connsiteY3" fmla="*/ 3855905 h 3855905"/>
              <a:gd name="connsiteX4" fmla="*/ 4526905 w 6270928"/>
              <a:gd name="connsiteY4" fmla="*/ 3855905 h 3855905"/>
              <a:gd name="connsiteX5" fmla="*/ 4579996 w 6270928"/>
              <a:gd name="connsiteY5" fmla="*/ 3745696 h 3855905"/>
              <a:gd name="connsiteX6" fmla="*/ 4703196 w 6270928"/>
              <a:gd name="connsiteY6" fmla="*/ 3135464 h 3855905"/>
              <a:gd name="connsiteX7" fmla="*/ 3135464 w 6270928"/>
              <a:gd name="connsiteY7" fmla="*/ 1567732 h 3855905"/>
              <a:gd name="connsiteX8" fmla="*/ 1567732 w 6270928"/>
              <a:gd name="connsiteY8" fmla="*/ 3135464 h 3855905"/>
              <a:gd name="connsiteX9" fmla="*/ 1690933 w 6270928"/>
              <a:gd name="connsiteY9" fmla="*/ 3745696 h 3855905"/>
              <a:gd name="connsiteX10" fmla="*/ 1744023 w 6270928"/>
              <a:gd name="connsiteY10" fmla="*/ 3855905 h 3855905"/>
              <a:gd name="connsiteX11" fmla="*/ 86467 w 6270928"/>
              <a:gd name="connsiteY11" fmla="*/ 3855905 h 3855905"/>
              <a:gd name="connsiteX12" fmla="*/ 63702 w 6270928"/>
              <a:gd name="connsiteY12" fmla="*/ 3767370 h 3855905"/>
              <a:gd name="connsiteX13" fmla="*/ 0 w 6270928"/>
              <a:gd name="connsiteY13" fmla="*/ 3135464 h 3855905"/>
              <a:gd name="connsiteX14" fmla="*/ 3135464 w 6270928"/>
              <a:gd name="connsiteY14" fmla="*/ 0 h 385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270928" h="3855905">
                <a:moveTo>
                  <a:pt x="3135464" y="0"/>
                </a:moveTo>
                <a:cubicBezTo>
                  <a:pt x="4867133" y="0"/>
                  <a:pt x="6270928" y="1403795"/>
                  <a:pt x="6270928" y="3135464"/>
                </a:cubicBezTo>
                <a:cubicBezTo>
                  <a:pt x="6270928" y="3351923"/>
                  <a:pt x="6248994" y="3563259"/>
                  <a:pt x="6207226" y="3767370"/>
                </a:cubicBezTo>
                <a:lnTo>
                  <a:pt x="6184462" y="3855905"/>
                </a:lnTo>
                <a:lnTo>
                  <a:pt x="4526905" y="3855905"/>
                </a:lnTo>
                <a:lnTo>
                  <a:pt x="4579996" y="3745696"/>
                </a:lnTo>
                <a:cubicBezTo>
                  <a:pt x="4659328" y="3558135"/>
                  <a:pt x="4703196" y="3351923"/>
                  <a:pt x="4703196" y="3135464"/>
                </a:cubicBezTo>
                <a:cubicBezTo>
                  <a:pt x="4703196" y="2269630"/>
                  <a:pt x="4001298" y="1567732"/>
                  <a:pt x="3135464" y="1567732"/>
                </a:cubicBezTo>
                <a:cubicBezTo>
                  <a:pt x="2269630" y="1567732"/>
                  <a:pt x="1567732" y="2269630"/>
                  <a:pt x="1567732" y="3135464"/>
                </a:cubicBezTo>
                <a:cubicBezTo>
                  <a:pt x="1567732" y="3351923"/>
                  <a:pt x="1611601" y="3558135"/>
                  <a:pt x="1690933" y="3745696"/>
                </a:cubicBezTo>
                <a:lnTo>
                  <a:pt x="1744023" y="3855905"/>
                </a:lnTo>
                <a:lnTo>
                  <a:pt x="86467" y="3855905"/>
                </a:lnTo>
                <a:lnTo>
                  <a:pt x="63702" y="3767370"/>
                </a:lnTo>
                <a:cubicBezTo>
                  <a:pt x="21935" y="3563259"/>
                  <a:pt x="0" y="3351923"/>
                  <a:pt x="0" y="3135464"/>
                </a:cubicBezTo>
                <a:cubicBezTo>
                  <a:pt x="0" y="1403795"/>
                  <a:pt x="1403795" y="0"/>
                  <a:pt x="3135464" y="0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127000" cap="flat" cmpd="sng" algn="ctr">
            <a:noFill/>
            <a:prstDash val="solid"/>
          </a:ln>
          <a:effectLst/>
        </p:spPr>
        <p:txBody>
          <a:bodyPr wrap="square" lIns="91424" tIns="45712" rIns="91424" bIns="45712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1E2D43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5" name="任意多边形 44"/>
          <p:cNvSpPr/>
          <p:nvPr/>
        </p:nvSpPr>
        <p:spPr>
          <a:xfrm>
            <a:off x="3265510" y="3307594"/>
            <a:ext cx="5724096" cy="3582490"/>
          </a:xfrm>
          <a:custGeom>
            <a:avLst/>
            <a:gdLst>
              <a:gd name="connsiteX0" fmla="*/ 2862048 w 5724096"/>
              <a:gd name="connsiteY0" fmla="*/ 0 h 3582490"/>
              <a:gd name="connsiteX1" fmla="*/ 5724096 w 5724096"/>
              <a:gd name="connsiteY1" fmla="*/ 2862048 h 3582490"/>
              <a:gd name="connsiteX2" fmla="*/ 5665949 w 5724096"/>
              <a:gd name="connsiteY2" fmla="*/ 3438851 h 3582490"/>
              <a:gd name="connsiteX3" fmla="*/ 5629016 w 5724096"/>
              <a:gd name="connsiteY3" fmla="*/ 3582490 h 3582490"/>
              <a:gd name="connsiteX4" fmla="*/ 4097069 w 5724096"/>
              <a:gd name="connsiteY4" fmla="*/ 3582490 h 3582490"/>
              <a:gd name="connsiteX5" fmla="*/ 4120356 w 5724096"/>
              <a:gd name="connsiteY5" fmla="*/ 3544159 h 3582490"/>
              <a:gd name="connsiteX6" fmla="*/ 4293072 w 5724096"/>
              <a:gd name="connsiteY6" fmla="*/ 2862048 h 3582490"/>
              <a:gd name="connsiteX7" fmla="*/ 2862048 w 5724096"/>
              <a:gd name="connsiteY7" fmla="*/ 1431024 h 3582490"/>
              <a:gd name="connsiteX8" fmla="*/ 1431024 w 5724096"/>
              <a:gd name="connsiteY8" fmla="*/ 2862048 h 3582490"/>
              <a:gd name="connsiteX9" fmla="*/ 1603741 w 5724096"/>
              <a:gd name="connsiteY9" fmla="*/ 3544159 h 3582490"/>
              <a:gd name="connsiteX10" fmla="*/ 1627028 w 5724096"/>
              <a:gd name="connsiteY10" fmla="*/ 3582490 h 3582490"/>
              <a:gd name="connsiteX11" fmla="*/ 95081 w 5724096"/>
              <a:gd name="connsiteY11" fmla="*/ 3582490 h 3582490"/>
              <a:gd name="connsiteX12" fmla="*/ 58147 w 5724096"/>
              <a:gd name="connsiteY12" fmla="*/ 3438851 h 3582490"/>
              <a:gd name="connsiteX13" fmla="*/ 0 w 5724096"/>
              <a:gd name="connsiteY13" fmla="*/ 2862048 h 3582490"/>
              <a:gd name="connsiteX14" fmla="*/ 2862048 w 5724096"/>
              <a:gd name="connsiteY14" fmla="*/ 0 h 358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24096" h="3582490">
                <a:moveTo>
                  <a:pt x="2862048" y="0"/>
                </a:moveTo>
                <a:cubicBezTo>
                  <a:pt x="4442713" y="0"/>
                  <a:pt x="5724096" y="1281383"/>
                  <a:pt x="5724096" y="2862048"/>
                </a:cubicBezTo>
                <a:cubicBezTo>
                  <a:pt x="5724096" y="3059631"/>
                  <a:pt x="5704074" y="3252538"/>
                  <a:pt x="5665949" y="3438851"/>
                </a:cubicBezTo>
                <a:lnTo>
                  <a:pt x="5629016" y="3582490"/>
                </a:lnTo>
                <a:lnTo>
                  <a:pt x="4097069" y="3582490"/>
                </a:lnTo>
                <a:lnTo>
                  <a:pt x="4120356" y="3544159"/>
                </a:lnTo>
                <a:cubicBezTo>
                  <a:pt x="4230505" y="3341393"/>
                  <a:pt x="4293072" y="3109027"/>
                  <a:pt x="4293072" y="2862048"/>
                </a:cubicBezTo>
                <a:cubicBezTo>
                  <a:pt x="4293072" y="2071715"/>
                  <a:pt x="3652381" y="1431024"/>
                  <a:pt x="2862048" y="1431024"/>
                </a:cubicBezTo>
                <a:cubicBezTo>
                  <a:pt x="2071715" y="1431024"/>
                  <a:pt x="1431024" y="2071715"/>
                  <a:pt x="1431024" y="2862048"/>
                </a:cubicBezTo>
                <a:cubicBezTo>
                  <a:pt x="1431024" y="3109027"/>
                  <a:pt x="1493593" y="3341393"/>
                  <a:pt x="1603741" y="3544159"/>
                </a:cubicBezTo>
                <a:lnTo>
                  <a:pt x="1627028" y="3582490"/>
                </a:lnTo>
                <a:lnTo>
                  <a:pt x="95081" y="3582490"/>
                </a:lnTo>
                <a:lnTo>
                  <a:pt x="58147" y="3438851"/>
                </a:lnTo>
                <a:cubicBezTo>
                  <a:pt x="20022" y="3252538"/>
                  <a:pt x="0" y="3059631"/>
                  <a:pt x="0" y="2862048"/>
                </a:cubicBezTo>
                <a:cubicBezTo>
                  <a:pt x="0" y="1281383"/>
                  <a:pt x="1281383" y="0"/>
                  <a:pt x="2862048" y="0"/>
                </a:cubicBezTo>
                <a:close/>
              </a:path>
            </a:pathLst>
          </a:custGeom>
          <a:solidFill>
            <a:schemeClr val="accent1"/>
          </a:solidFill>
          <a:ln w="127000" cap="flat" cmpd="sng" algn="ctr">
            <a:solidFill>
              <a:schemeClr val="accent3"/>
            </a:solidFill>
            <a:prstDash val="solid"/>
          </a:ln>
          <a:effectLst/>
        </p:spPr>
        <p:txBody>
          <a:bodyPr wrap="square" lIns="91424" tIns="45712" rIns="91424" bIns="45712" rtlCol="0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1E2D43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555509" y="3954794"/>
            <a:ext cx="1107964" cy="646315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4787296" y="881680"/>
            <a:ext cx="2626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4787296" y="450487"/>
            <a:ext cx="2646870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rgbClr val="36393E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点击此处添加标题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8311716" y="2581184"/>
            <a:ext cx="3461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8311716" y="2149991"/>
            <a:ext cx="2646870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rgbClr val="36393E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点击此处添加标题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9408844" y="4488713"/>
            <a:ext cx="2641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9408844" y="4057520"/>
            <a:ext cx="2646870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rgbClr val="36393E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点击此处添加标题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482177" y="2581184"/>
            <a:ext cx="3461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1296529" y="2149991"/>
            <a:ext cx="2646871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algn="r" defTabSz="457200"/>
            <a:r>
              <a:rPr kumimoji="1" lang="zh-CN" altLang="en-US" sz="2400" b="1">
                <a:solidFill>
                  <a:srgbClr val="36393E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点击此处添加标题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131579" y="4488713"/>
            <a:ext cx="26615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146236" y="4057520"/>
            <a:ext cx="2646871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algn="r" defTabSz="457200"/>
            <a:r>
              <a:rPr kumimoji="1" lang="zh-CN" altLang="en-US" sz="2400" b="1">
                <a:solidFill>
                  <a:srgbClr val="36393E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点击此处添加标题</a:t>
            </a:r>
          </a:p>
        </p:txBody>
      </p:sp>
      <p:grpSp>
        <p:nvGrpSpPr>
          <p:cNvPr id="57" name="组 6"/>
          <p:cNvGrpSpPr/>
          <p:nvPr/>
        </p:nvGrpSpPr>
        <p:grpSpPr>
          <a:xfrm>
            <a:off x="5452535" y="2366832"/>
            <a:ext cx="1418404" cy="1418404"/>
            <a:chOff x="5520775" y="3226641"/>
            <a:chExt cx="1418404" cy="1418404"/>
          </a:xfrm>
        </p:grpSpPr>
        <p:sp>
          <p:nvSpPr>
            <p:cNvPr id="58" name="椭圆 57"/>
            <p:cNvSpPr/>
            <p:nvPr/>
          </p:nvSpPr>
          <p:spPr>
            <a:xfrm>
              <a:off x="5520775" y="3226641"/>
              <a:ext cx="1418404" cy="1418404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9" name="Freeform 11"/>
            <p:cNvSpPr>
              <a:spLocks noEditPoints="1"/>
            </p:cNvSpPr>
            <p:nvPr/>
          </p:nvSpPr>
          <p:spPr bwMode="auto">
            <a:xfrm>
              <a:off x="5856269" y="3570663"/>
              <a:ext cx="747412" cy="746734"/>
            </a:xfrm>
            <a:custGeom>
              <a:avLst/>
              <a:gdLst>
                <a:gd name="T0" fmla="*/ 2078 w 2356"/>
                <a:gd name="T1" fmla="*/ 1707 h 2356"/>
                <a:gd name="T2" fmla="*/ 1951 w 2356"/>
                <a:gd name="T3" fmla="*/ 1245 h 2356"/>
                <a:gd name="T4" fmla="*/ 2078 w 2356"/>
                <a:gd name="T5" fmla="*/ 1707 h 2356"/>
                <a:gd name="T6" fmla="*/ 1400 w 2356"/>
                <a:gd name="T7" fmla="*/ 2198 h 2356"/>
                <a:gd name="T8" fmla="*/ 1723 w 2356"/>
                <a:gd name="T9" fmla="*/ 1840 h 2356"/>
                <a:gd name="T10" fmla="*/ 1400 w 2356"/>
                <a:gd name="T11" fmla="*/ 2198 h 2356"/>
                <a:gd name="T12" fmla="*/ 1220 w 2356"/>
                <a:gd name="T13" fmla="*/ 2174 h 2356"/>
                <a:gd name="T14" fmla="*/ 1557 w 2356"/>
                <a:gd name="T15" fmla="*/ 1840 h 2356"/>
                <a:gd name="T16" fmla="*/ 1220 w 2356"/>
                <a:gd name="T17" fmla="*/ 1245 h 2356"/>
                <a:gd name="T18" fmla="*/ 1817 w 2356"/>
                <a:gd name="T19" fmla="*/ 1245 h 2356"/>
                <a:gd name="T20" fmla="*/ 1220 w 2356"/>
                <a:gd name="T21" fmla="*/ 1707 h 2356"/>
                <a:gd name="T22" fmla="*/ 1220 w 2356"/>
                <a:gd name="T23" fmla="*/ 667 h 2356"/>
                <a:gd name="T24" fmla="*/ 1662 w 2356"/>
                <a:gd name="T25" fmla="*/ 667 h 2356"/>
                <a:gd name="T26" fmla="*/ 1220 w 2356"/>
                <a:gd name="T27" fmla="*/ 1111 h 2356"/>
                <a:gd name="T28" fmla="*/ 1220 w 2356"/>
                <a:gd name="T29" fmla="*/ 181 h 2356"/>
                <a:gd name="T30" fmla="*/ 1571 w 2356"/>
                <a:gd name="T31" fmla="*/ 533 h 2356"/>
                <a:gd name="T32" fmla="*/ 1220 w 2356"/>
                <a:gd name="T33" fmla="*/ 181 h 2356"/>
                <a:gd name="T34" fmla="*/ 1999 w 2356"/>
                <a:gd name="T35" fmla="*/ 533 h 2356"/>
                <a:gd name="T36" fmla="*/ 1582 w 2356"/>
                <a:gd name="T37" fmla="*/ 338 h 2356"/>
                <a:gd name="T38" fmla="*/ 1999 w 2356"/>
                <a:gd name="T39" fmla="*/ 533 h 2356"/>
                <a:gd name="T40" fmla="*/ 2088 w 2356"/>
                <a:gd name="T41" fmla="*/ 667 h 2356"/>
                <a:gd name="T42" fmla="*/ 1951 w 2356"/>
                <a:gd name="T43" fmla="*/ 1111 h 2356"/>
                <a:gd name="T44" fmla="*/ 2088 w 2356"/>
                <a:gd name="T45" fmla="*/ 667 h 2356"/>
                <a:gd name="T46" fmla="*/ 1087 w 2356"/>
                <a:gd name="T47" fmla="*/ 533 h 2356"/>
                <a:gd name="T48" fmla="*/ 1087 w 2356"/>
                <a:gd name="T49" fmla="*/ 201 h 2356"/>
                <a:gd name="T50" fmla="*/ 1087 w 2356"/>
                <a:gd name="T51" fmla="*/ 1111 h 2356"/>
                <a:gd name="T52" fmla="*/ 514 w 2356"/>
                <a:gd name="T53" fmla="*/ 1111 h 2356"/>
                <a:gd name="T54" fmla="*/ 1087 w 2356"/>
                <a:gd name="T55" fmla="*/ 667 h 2356"/>
                <a:gd name="T56" fmla="*/ 1087 w 2356"/>
                <a:gd name="T57" fmla="*/ 1707 h 2356"/>
                <a:gd name="T58" fmla="*/ 680 w 2356"/>
                <a:gd name="T59" fmla="*/ 1707 h 2356"/>
                <a:gd name="T60" fmla="*/ 1087 w 2356"/>
                <a:gd name="T61" fmla="*/ 1245 h 2356"/>
                <a:gd name="T62" fmla="*/ 1087 w 2356"/>
                <a:gd name="T63" fmla="*/ 2155 h 2356"/>
                <a:gd name="T64" fmla="*/ 774 w 2356"/>
                <a:gd name="T65" fmla="*/ 1840 h 2356"/>
                <a:gd name="T66" fmla="*/ 1087 w 2356"/>
                <a:gd name="T67" fmla="*/ 2155 h 2356"/>
                <a:gd name="T68" fmla="*/ 371 w 2356"/>
                <a:gd name="T69" fmla="*/ 1840 h 2356"/>
                <a:gd name="T70" fmla="*/ 749 w 2356"/>
                <a:gd name="T71" fmla="*/ 2018 h 2356"/>
                <a:gd name="T72" fmla="*/ 371 w 2356"/>
                <a:gd name="T73" fmla="*/ 1840 h 2356"/>
                <a:gd name="T74" fmla="*/ 278 w 2356"/>
                <a:gd name="T75" fmla="*/ 1707 h 2356"/>
                <a:gd name="T76" fmla="*/ 380 w 2356"/>
                <a:gd name="T77" fmla="*/ 1245 h 2356"/>
                <a:gd name="T78" fmla="*/ 278 w 2356"/>
                <a:gd name="T79" fmla="*/ 1707 h 2356"/>
                <a:gd name="T80" fmla="*/ 268 w 2356"/>
                <a:gd name="T81" fmla="*/ 667 h 2356"/>
                <a:gd name="T82" fmla="*/ 380 w 2356"/>
                <a:gd name="T83" fmla="*/ 1111 h 2356"/>
                <a:gd name="T84" fmla="*/ 268 w 2356"/>
                <a:gd name="T85" fmla="*/ 667 h 2356"/>
                <a:gd name="T86" fmla="*/ 922 w 2356"/>
                <a:gd name="T87" fmla="*/ 165 h 2356"/>
                <a:gd name="T88" fmla="*/ 596 w 2356"/>
                <a:gd name="T89" fmla="*/ 533 h 2356"/>
                <a:gd name="T90" fmla="*/ 922 w 2356"/>
                <a:gd name="T91" fmla="*/ 165 h 2356"/>
                <a:gd name="T92" fmla="*/ 1178 w 2356"/>
                <a:gd name="T93" fmla="*/ 0 h 2356"/>
                <a:gd name="T94" fmla="*/ 1178 w 2356"/>
                <a:gd name="T95" fmla="*/ 2356 h 2356"/>
                <a:gd name="T96" fmla="*/ 1178 w 2356"/>
                <a:gd name="T97" fmla="*/ 0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56" h="2356">
                  <a:moveTo>
                    <a:pt x="2078" y="1707"/>
                  </a:moveTo>
                  <a:lnTo>
                    <a:pt x="2078" y="1707"/>
                  </a:lnTo>
                  <a:lnTo>
                    <a:pt x="1806" y="1707"/>
                  </a:lnTo>
                  <a:cubicBezTo>
                    <a:pt x="1891" y="1553"/>
                    <a:pt x="1940" y="1397"/>
                    <a:pt x="1951" y="1245"/>
                  </a:cubicBezTo>
                  <a:lnTo>
                    <a:pt x="2220" y="1245"/>
                  </a:lnTo>
                  <a:cubicBezTo>
                    <a:pt x="2209" y="1412"/>
                    <a:pt x="2159" y="1570"/>
                    <a:pt x="2078" y="1707"/>
                  </a:cubicBezTo>
                  <a:close/>
                  <a:moveTo>
                    <a:pt x="1400" y="2198"/>
                  </a:moveTo>
                  <a:lnTo>
                    <a:pt x="1400" y="2198"/>
                  </a:lnTo>
                  <a:cubicBezTo>
                    <a:pt x="1456" y="2149"/>
                    <a:pt x="1519" y="2089"/>
                    <a:pt x="1582" y="2018"/>
                  </a:cubicBezTo>
                  <a:cubicBezTo>
                    <a:pt x="1635" y="1959"/>
                    <a:pt x="1681" y="1900"/>
                    <a:pt x="1723" y="1840"/>
                  </a:cubicBezTo>
                  <a:lnTo>
                    <a:pt x="1984" y="1840"/>
                  </a:lnTo>
                  <a:cubicBezTo>
                    <a:pt x="1838" y="2018"/>
                    <a:pt x="1633" y="2147"/>
                    <a:pt x="1400" y="2198"/>
                  </a:cubicBezTo>
                  <a:close/>
                  <a:moveTo>
                    <a:pt x="1220" y="2174"/>
                  </a:moveTo>
                  <a:lnTo>
                    <a:pt x="1220" y="2174"/>
                  </a:lnTo>
                  <a:lnTo>
                    <a:pt x="1220" y="1840"/>
                  </a:lnTo>
                  <a:lnTo>
                    <a:pt x="1557" y="1840"/>
                  </a:lnTo>
                  <a:cubicBezTo>
                    <a:pt x="1436" y="1993"/>
                    <a:pt x="1303" y="2109"/>
                    <a:pt x="1220" y="2174"/>
                  </a:cubicBezTo>
                  <a:close/>
                  <a:moveTo>
                    <a:pt x="1220" y="1245"/>
                  </a:moveTo>
                  <a:lnTo>
                    <a:pt x="1220" y="1245"/>
                  </a:lnTo>
                  <a:lnTo>
                    <a:pt x="1817" y="1245"/>
                  </a:lnTo>
                  <a:cubicBezTo>
                    <a:pt x="1803" y="1414"/>
                    <a:pt x="1737" y="1570"/>
                    <a:pt x="1651" y="1707"/>
                  </a:cubicBezTo>
                  <a:lnTo>
                    <a:pt x="1220" y="1707"/>
                  </a:lnTo>
                  <a:lnTo>
                    <a:pt x="1220" y="1245"/>
                  </a:lnTo>
                  <a:close/>
                  <a:moveTo>
                    <a:pt x="1220" y="667"/>
                  </a:moveTo>
                  <a:lnTo>
                    <a:pt x="1220" y="667"/>
                  </a:lnTo>
                  <a:lnTo>
                    <a:pt x="1662" y="667"/>
                  </a:lnTo>
                  <a:cubicBezTo>
                    <a:pt x="1743" y="799"/>
                    <a:pt x="1804" y="949"/>
                    <a:pt x="1817" y="1111"/>
                  </a:cubicBezTo>
                  <a:lnTo>
                    <a:pt x="1220" y="1111"/>
                  </a:lnTo>
                  <a:lnTo>
                    <a:pt x="1220" y="667"/>
                  </a:lnTo>
                  <a:close/>
                  <a:moveTo>
                    <a:pt x="1220" y="181"/>
                  </a:moveTo>
                  <a:lnTo>
                    <a:pt x="1220" y="181"/>
                  </a:lnTo>
                  <a:cubicBezTo>
                    <a:pt x="1306" y="249"/>
                    <a:pt x="1447" y="372"/>
                    <a:pt x="1571" y="533"/>
                  </a:cubicBezTo>
                  <a:lnTo>
                    <a:pt x="1220" y="533"/>
                  </a:lnTo>
                  <a:lnTo>
                    <a:pt x="1220" y="181"/>
                  </a:lnTo>
                  <a:close/>
                  <a:moveTo>
                    <a:pt x="1999" y="533"/>
                  </a:moveTo>
                  <a:lnTo>
                    <a:pt x="1999" y="533"/>
                  </a:lnTo>
                  <a:lnTo>
                    <a:pt x="1735" y="533"/>
                  </a:lnTo>
                  <a:cubicBezTo>
                    <a:pt x="1691" y="467"/>
                    <a:pt x="1640" y="402"/>
                    <a:pt x="1582" y="338"/>
                  </a:cubicBezTo>
                  <a:cubicBezTo>
                    <a:pt x="1519" y="267"/>
                    <a:pt x="1456" y="207"/>
                    <a:pt x="1400" y="157"/>
                  </a:cubicBezTo>
                  <a:cubicBezTo>
                    <a:pt x="1641" y="210"/>
                    <a:pt x="1851" y="346"/>
                    <a:pt x="1999" y="533"/>
                  </a:cubicBezTo>
                  <a:close/>
                  <a:moveTo>
                    <a:pt x="2088" y="667"/>
                  </a:moveTo>
                  <a:lnTo>
                    <a:pt x="2088" y="667"/>
                  </a:lnTo>
                  <a:cubicBezTo>
                    <a:pt x="2163" y="800"/>
                    <a:pt x="2210" y="951"/>
                    <a:pt x="2220" y="1111"/>
                  </a:cubicBezTo>
                  <a:lnTo>
                    <a:pt x="1951" y="1111"/>
                  </a:lnTo>
                  <a:cubicBezTo>
                    <a:pt x="1940" y="964"/>
                    <a:pt x="1894" y="815"/>
                    <a:pt x="1816" y="667"/>
                  </a:cubicBezTo>
                  <a:lnTo>
                    <a:pt x="2088" y="667"/>
                  </a:lnTo>
                  <a:close/>
                  <a:moveTo>
                    <a:pt x="1087" y="533"/>
                  </a:moveTo>
                  <a:lnTo>
                    <a:pt x="1087" y="533"/>
                  </a:lnTo>
                  <a:lnTo>
                    <a:pt x="761" y="533"/>
                  </a:lnTo>
                  <a:cubicBezTo>
                    <a:pt x="874" y="386"/>
                    <a:pt x="1000" y="271"/>
                    <a:pt x="1087" y="201"/>
                  </a:cubicBezTo>
                  <a:lnTo>
                    <a:pt x="1087" y="533"/>
                  </a:lnTo>
                  <a:close/>
                  <a:moveTo>
                    <a:pt x="1087" y="1111"/>
                  </a:moveTo>
                  <a:lnTo>
                    <a:pt x="1087" y="1111"/>
                  </a:lnTo>
                  <a:lnTo>
                    <a:pt x="514" y="1111"/>
                  </a:lnTo>
                  <a:cubicBezTo>
                    <a:pt x="527" y="949"/>
                    <a:pt x="589" y="799"/>
                    <a:pt x="669" y="667"/>
                  </a:cubicBezTo>
                  <a:lnTo>
                    <a:pt x="1087" y="667"/>
                  </a:lnTo>
                  <a:lnTo>
                    <a:pt x="1087" y="1111"/>
                  </a:lnTo>
                  <a:close/>
                  <a:moveTo>
                    <a:pt x="1087" y="1707"/>
                  </a:moveTo>
                  <a:lnTo>
                    <a:pt x="1087" y="1707"/>
                  </a:lnTo>
                  <a:lnTo>
                    <a:pt x="680" y="1707"/>
                  </a:lnTo>
                  <a:cubicBezTo>
                    <a:pt x="594" y="1571"/>
                    <a:pt x="528" y="1414"/>
                    <a:pt x="514" y="1245"/>
                  </a:cubicBezTo>
                  <a:lnTo>
                    <a:pt x="1087" y="1245"/>
                  </a:lnTo>
                  <a:lnTo>
                    <a:pt x="1087" y="1707"/>
                  </a:lnTo>
                  <a:close/>
                  <a:moveTo>
                    <a:pt x="1087" y="2155"/>
                  </a:moveTo>
                  <a:lnTo>
                    <a:pt x="1087" y="2155"/>
                  </a:lnTo>
                  <a:cubicBezTo>
                    <a:pt x="1004" y="2087"/>
                    <a:pt x="884" y="1979"/>
                    <a:pt x="774" y="1840"/>
                  </a:cubicBezTo>
                  <a:lnTo>
                    <a:pt x="1087" y="1840"/>
                  </a:lnTo>
                  <a:lnTo>
                    <a:pt x="1087" y="2155"/>
                  </a:lnTo>
                  <a:close/>
                  <a:moveTo>
                    <a:pt x="371" y="1840"/>
                  </a:moveTo>
                  <a:lnTo>
                    <a:pt x="371" y="1840"/>
                  </a:lnTo>
                  <a:lnTo>
                    <a:pt x="609" y="1840"/>
                  </a:lnTo>
                  <a:cubicBezTo>
                    <a:pt x="650" y="1900"/>
                    <a:pt x="697" y="1959"/>
                    <a:pt x="749" y="2018"/>
                  </a:cubicBezTo>
                  <a:cubicBezTo>
                    <a:pt x="809" y="2085"/>
                    <a:pt x="869" y="2142"/>
                    <a:pt x="922" y="2190"/>
                  </a:cubicBezTo>
                  <a:cubicBezTo>
                    <a:pt x="703" y="2135"/>
                    <a:pt x="511" y="2010"/>
                    <a:pt x="371" y="1840"/>
                  </a:cubicBezTo>
                  <a:close/>
                  <a:moveTo>
                    <a:pt x="278" y="1707"/>
                  </a:moveTo>
                  <a:lnTo>
                    <a:pt x="278" y="1707"/>
                  </a:lnTo>
                  <a:cubicBezTo>
                    <a:pt x="197" y="1570"/>
                    <a:pt x="146" y="1412"/>
                    <a:pt x="136" y="1245"/>
                  </a:cubicBezTo>
                  <a:lnTo>
                    <a:pt x="380" y="1245"/>
                  </a:lnTo>
                  <a:cubicBezTo>
                    <a:pt x="392" y="1397"/>
                    <a:pt x="440" y="1553"/>
                    <a:pt x="525" y="1707"/>
                  </a:cubicBezTo>
                  <a:lnTo>
                    <a:pt x="278" y="1707"/>
                  </a:lnTo>
                  <a:close/>
                  <a:moveTo>
                    <a:pt x="268" y="667"/>
                  </a:moveTo>
                  <a:lnTo>
                    <a:pt x="268" y="667"/>
                  </a:lnTo>
                  <a:lnTo>
                    <a:pt x="516" y="667"/>
                  </a:lnTo>
                  <a:cubicBezTo>
                    <a:pt x="437" y="815"/>
                    <a:pt x="391" y="964"/>
                    <a:pt x="380" y="1111"/>
                  </a:cubicBezTo>
                  <a:lnTo>
                    <a:pt x="136" y="1111"/>
                  </a:lnTo>
                  <a:cubicBezTo>
                    <a:pt x="146" y="951"/>
                    <a:pt x="193" y="800"/>
                    <a:pt x="268" y="667"/>
                  </a:cubicBezTo>
                  <a:close/>
                  <a:moveTo>
                    <a:pt x="922" y="165"/>
                  </a:moveTo>
                  <a:lnTo>
                    <a:pt x="922" y="165"/>
                  </a:lnTo>
                  <a:cubicBezTo>
                    <a:pt x="869" y="213"/>
                    <a:pt x="809" y="271"/>
                    <a:pt x="749" y="338"/>
                  </a:cubicBezTo>
                  <a:cubicBezTo>
                    <a:pt x="692" y="402"/>
                    <a:pt x="641" y="467"/>
                    <a:pt x="596" y="533"/>
                  </a:cubicBezTo>
                  <a:lnTo>
                    <a:pt x="357" y="533"/>
                  </a:lnTo>
                  <a:cubicBezTo>
                    <a:pt x="498" y="355"/>
                    <a:pt x="695" y="223"/>
                    <a:pt x="922" y="165"/>
                  </a:cubicBezTo>
                  <a:close/>
                  <a:moveTo>
                    <a:pt x="1178" y="0"/>
                  </a:moveTo>
                  <a:lnTo>
                    <a:pt x="1178" y="0"/>
                  </a:lnTo>
                  <a:cubicBezTo>
                    <a:pt x="528" y="0"/>
                    <a:pt x="0" y="528"/>
                    <a:pt x="0" y="1178"/>
                  </a:cubicBezTo>
                  <a:cubicBezTo>
                    <a:pt x="0" y="1827"/>
                    <a:pt x="528" y="2356"/>
                    <a:pt x="1178" y="2356"/>
                  </a:cubicBezTo>
                  <a:cubicBezTo>
                    <a:pt x="1827" y="2356"/>
                    <a:pt x="2356" y="1827"/>
                    <a:pt x="2356" y="1178"/>
                  </a:cubicBezTo>
                  <a:cubicBezTo>
                    <a:pt x="2356" y="528"/>
                    <a:pt x="1827" y="0"/>
                    <a:pt x="1178" y="0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0" name="组 8"/>
          <p:cNvGrpSpPr/>
          <p:nvPr/>
        </p:nvGrpSpPr>
        <p:grpSpPr>
          <a:xfrm>
            <a:off x="8439094" y="4251330"/>
            <a:ext cx="869502" cy="869500"/>
            <a:chOff x="8507334" y="5111139"/>
            <a:chExt cx="869502" cy="869500"/>
          </a:xfrm>
        </p:grpSpPr>
        <p:sp>
          <p:nvSpPr>
            <p:cNvPr id="61" name="椭圆 60"/>
            <p:cNvSpPr/>
            <p:nvPr/>
          </p:nvSpPr>
          <p:spPr>
            <a:xfrm>
              <a:off x="8507334" y="5111139"/>
              <a:ext cx="869502" cy="869500"/>
            </a:xfrm>
            <a:prstGeom prst="ellipse">
              <a:avLst/>
            </a:prstGeom>
            <a:solidFill>
              <a:schemeClr val="accent4"/>
            </a:solidFill>
            <a:ln w="9525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" name="Freeform 5"/>
            <p:cNvSpPr>
              <a:spLocks noEditPoints="1"/>
            </p:cNvSpPr>
            <p:nvPr/>
          </p:nvSpPr>
          <p:spPr bwMode="auto">
            <a:xfrm>
              <a:off x="8633174" y="5399725"/>
              <a:ext cx="620521" cy="266298"/>
            </a:xfrm>
            <a:custGeom>
              <a:avLst/>
              <a:gdLst>
                <a:gd name="T0" fmla="*/ 1727 w 3152"/>
                <a:gd name="T1" fmla="*/ 1223 h 1356"/>
                <a:gd name="T2" fmla="*/ 1727 w 3152"/>
                <a:gd name="T3" fmla="*/ 421 h 1356"/>
                <a:gd name="T4" fmla="*/ 1727 w 3152"/>
                <a:gd name="T5" fmla="*/ 1223 h 1356"/>
                <a:gd name="T6" fmla="*/ 534 w 3152"/>
                <a:gd name="T7" fmla="*/ 1223 h 1356"/>
                <a:gd name="T8" fmla="*/ 522 w 3152"/>
                <a:gd name="T9" fmla="*/ 422 h 1356"/>
                <a:gd name="T10" fmla="*/ 550 w 3152"/>
                <a:gd name="T11" fmla="*/ 422 h 1356"/>
                <a:gd name="T12" fmla="*/ 534 w 3152"/>
                <a:gd name="T13" fmla="*/ 1223 h 1356"/>
                <a:gd name="T14" fmla="*/ 2965 w 3152"/>
                <a:gd name="T15" fmla="*/ 30 h 1356"/>
                <a:gd name="T16" fmla="*/ 2960 w 3152"/>
                <a:gd name="T17" fmla="*/ 24 h 1356"/>
                <a:gd name="T18" fmla="*/ 2955 w 3152"/>
                <a:gd name="T19" fmla="*/ 19 h 1356"/>
                <a:gd name="T20" fmla="*/ 2945 w 3152"/>
                <a:gd name="T21" fmla="*/ 11 h 1356"/>
                <a:gd name="T22" fmla="*/ 2934 w 3152"/>
                <a:gd name="T23" fmla="*/ 5 h 1356"/>
                <a:gd name="T24" fmla="*/ 2921 w 3152"/>
                <a:gd name="T25" fmla="*/ 2 h 1356"/>
                <a:gd name="T26" fmla="*/ 2908 w 3152"/>
                <a:gd name="T27" fmla="*/ 1 h 1356"/>
                <a:gd name="T28" fmla="*/ 2896 w 3152"/>
                <a:gd name="T29" fmla="*/ 2 h 1356"/>
                <a:gd name="T30" fmla="*/ 2883 w 3152"/>
                <a:gd name="T31" fmla="*/ 6 h 1356"/>
                <a:gd name="T32" fmla="*/ 2872 w 3152"/>
                <a:gd name="T33" fmla="*/ 12 h 1356"/>
                <a:gd name="T34" fmla="*/ 2867 w 3152"/>
                <a:gd name="T35" fmla="*/ 17 h 1356"/>
                <a:gd name="T36" fmla="*/ 2861 w 3152"/>
                <a:gd name="T37" fmla="*/ 21 h 1356"/>
                <a:gd name="T38" fmla="*/ 1727 w 3152"/>
                <a:gd name="T39" fmla="*/ 288 h 1356"/>
                <a:gd name="T40" fmla="*/ 1064 w 3152"/>
                <a:gd name="T41" fmla="*/ 756 h 1356"/>
                <a:gd name="T42" fmla="*/ 799 w 3152"/>
                <a:gd name="T43" fmla="*/ 173 h 1356"/>
                <a:gd name="T44" fmla="*/ 975 w 3152"/>
                <a:gd name="T45" fmla="*/ 380 h 1356"/>
                <a:gd name="T46" fmla="*/ 1030 w 3152"/>
                <a:gd name="T47" fmla="*/ 275 h 1356"/>
                <a:gd name="T48" fmla="*/ 863 w 3152"/>
                <a:gd name="T49" fmla="*/ 29 h 1356"/>
                <a:gd name="T50" fmla="*/ 854 w 3152"/>
                <a:gd name="T51" fmla="*/ 19 h 1356"/>
                <a:gd name="T52" fmla="*/ 850 w 3152"/>
                <a:gd name="T53" fmla="*/ 16 h 1356"/>
                <a:gd name="T54" fmla="*/ 838 w 3152"/>
                <a:gd name="T55" fmla="*/ 8 h 1356"/>
                <a:gd name="T56" fmla="*/ 825 w 3152"/>
                <a:gd name="T57" fmla="*/ 3 h 1356"/>
                <a:gd name="T58" fmla="*/ 813 w 3152"/>
                <a:gd name="T59" fmla="*/ 1 h 1356"/>
                <a:gd name="T60" fmla="*/ 800 w 3152"/>
                <a:gd name="T61" fmla="*/ 1 h 1356"/>
                <a:gd name="T62" fmla="*/ 787 w 3152"/>
                <a:gd name="T63" fmla="*/ 4 h 1356"/>
                <a:gd name="T64" fmla="*/ 774 w 3152"/>
                <a:gd name="T65" fmla="*/ 10 h 1356"/>
                <a:gd name="T66" fmla="*/ 770 w 3152"/>
                <a:gd name="T67" fmla="*/ 12 h 1356"/>
                <a:gd name="T68" fmla="*/ 760 w 3152"/>
                <a:gd name="T69" fmla="*/ 21 h 1356"/>
                <a:gd name="T70" fmla="*/ 508 w 3152"/>
                <a:gd name="T71" fmla="*/ 289 h 1356"/>
                <a:gd name="T72" fmla="*/ 534 w 3152"/>
                <a:gd name="T73" fmla="*/ 1356 h 1356"/>
                <a:gd name="T74" fmla="*/ 1197 w 3152"/>
                <a:gd name="T75" fmla="*/ 889 h 1356"/>
                <a:gd name="T76" fmla="*/ 2260 w 3152"/>
                <a:gd name="T77" fmla="*/ 856 h 1356"/>
                <a:gd name="T78" fmla="*/ 3021 w 3152"/>
                <a:gd name="T79" fmla="*/ 350 h 1356"/>
                <a:gd name="T80" fmla="*/ 3114 w 3152"/>
                <a:gd name="T81" fmla="*/ 368 h 1356"/>
                <a:gd name="T82" fmla="*/ 2965 w 3152"/>
                <a:gd name="T83" fmla="*/ 30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52" h="1356">
                  <a:moveTo>
                    <a:pt x="1727" y="1223"/>
                  </a:moveTo>
                  <a:lnTo>
                    <a:pt x="1727" y="1223"/>
                  </a:lnTo>
                  <a:cubicBezTo>
                    <a:pt x="1506" y="1223"/>
                    <a:pt x="1326" y="1043"/>
                    <a:pt x="1326" y="822"/>
                  </a:cubicBezTo>
                  <a:cubicBezTo>
                    <a:pt x="1326" y="601"/>
                    <a:pt x="1506" y="421"/>
                    <a:pt x="1727" y="421"/>
                  </a:cubicBezTo>
                  <a:cubicBezTo>
                    <a:pt x="1948" y="421"/>
                    <a:pt x="2128" y="601"/>
                    <a:pt x="2128" y="822"/>
                  </a:cubicBezTo>
                  <a:cubicBezTo>
                    <a:pt x="2128" y="1043"/>
                    <a:pt x="1948" y="1223"/>
                    <a:pt x="1727" y="1223"/>
                  </a:cubicBezTo>
                  <a:close/>
                  <a:moveTo>
                    <a:pt x="534" y="1223"/>
                  </a:moveTo>
                  <a:lnTo>
                    <a:pt x="534" y="1223"/>
                  </a:lnTo>
                  <a:cubicBezTo>
                    <a:pt x="313" y="1223"/>
                    <a:pt x="133" y="1043"/>
                    <a:pt x="133" y="822"/>
                  </a:cubicBezTo>
                  <a:cubicBezTo>
                    <a:pt x="133" y="605"/>
                    <a:pt x="306" y="428"/>
                    <a:pt x="522" y="422"/>
                  </a:cubicBezTo>
                  <a:cubicBezTo>
                    <a:pt x="526" y="423"/>
                    <a:pt x="531" y="423"/>
                    <a:pt x="536" y="423"/>
                  </a:cubicBezTo>
                  <a:cubicBezTo>
                    <a:pt x="540" y="423"/>
                    <a:pt x="545" y="423"/>
                    <a:pt x="550" y="422"/>
                  </a:cubicBezTo>
                  <a:cubicBezTo>
                    <a:pt x="763" y="430"/>
                    <a:pt x="935" y="607"/>
                    <a:pt x="935" y="822"/>
                  </a:cubicBezTo>
                  <a:cubicBezTo>
                    <a:pt x="935" y="1043"/>
                    <a:pt x="755" y="1223"/>
                    <a:pt x="534" y="1223"/>
                  </a:cubicBezTo>
                  <a:close/>
                  <a:moveTo>
                    <a:pt x="2965" y="30"/>
                  </a:moveTo>
                  <a:lnTo>
                    <a:pt x="2965" y="30"/>
                  </a:lnTo>
                  <a:cubicBezTo>
                    <a:pt x="2965" y="30"/>
                    <a:pt x="2965" y="29"/>
                    <a:pt x="2965" y="29"/>
                  </a:cubicBezTo>
                  <a:cubicBezTo>
                    <a:pt x="2963" y="27"/>
                    <a:pt x="2962" y="26"/>
                    <a:pt x="2960" y="24"/>
                  </a:cubicBezTo>
                  <a:cubicBezTo>
                    <a:pt x="2959" y="22"/>
                    <a:pt x="2957" y="20"/>
                    <a:pt x="2956" y="19"/>
                  </a:cubicBezTo>
                  <a:cubicBezTo>
                    <a:pt x="2956" y="19"/>
                    <a:pt x="2955" y="19"/>
                    <a:pt x="2955" y="19"/>
                  </a:cubicBezTo>
                  <a:cubicBezTo>
                    <a:pt x="2954" y="17"/>
                    <a:pt x="2953" y="17"/>
                    <a:pt x="2952" y="16"/>
                  </a:cubicBezTo>
                  <a:cubicBezTo>
                    <a:pt x="2950" y="14"/>
                    <a:pt x="2948" y="12"/>
                    <a:pt x="2945" y="11"/>
                  </a:cubicBezTo>
                  <a:cubicBezTo>
                    <a:pt x="2944" y="10"/>
                    <a:pt x="2942" y="9"/>
                    <a:pt x="2940" y="8"/>
                  </a:cubicBezTo>
                  <a:cubicBezTo>
                    <a:pt x="2938" y="7"/>
                    <a:pt x="2936" y="6"/>
                    <a:pt x="2934" y="5"/>
                  </a:cubicBezTo>
                  <a:cubicBezTo>
                    <a:pt x="2932" y="4"/>
                    <a:pt x="2930" y="4"/>
                    <a:pt x="2928" y="3"/>
                  </a:cubicBezTo>
                  <a:cubicBezTo>
                    <a:pt x="2925" y="3"/>
                    <a:pt x="2923" y="2"/>
                    <a:pt x="2921" y="2"/>
                  </a:cubicBezTo>
                  <a:cubicBezTo>
                    <a:pt x="2919" y="1"/>
                    <a:pt x="2917" y="1"/>
                    <a:pt x="2915" y="1"/>
                  </a:cubicBezTo>
                  <a:cubicBezTo>
                    <a:pt x="2913" y="1"/>
                    <a:pt x="2911" y="0"/>
                    <a:pt x="2908" y="1"/>
                  </a:cubicBezTo>
                  <a:cubicBezTo>
                    <a:pt x="2907" y="1"/>
                    <a:pt x="2905" y="1"/>
                    <a:pt x="2903" y="1"/>
                  </a:cubicBezTo>
                  <a:cubicBezTo>
                    <a:pt x="2900" y="1"/>
                    <a:pt x="2898" y="2"/>
                    <a:pt x="2896" y="2"/>
                  </a:cubicBezTo>
                  <a:cubicBezTo>
                    <a:pt x="2894" y="2"/>
                    <a:pt x="2892" y="3"/>
                    <a:pt x="2890" y="4"/>
                  </a:cubicBezTo>
                  <a:cubicBezTo>
                    <a:pt x="2887" y="5"/>
                    <a:pt x="2885" y="5"/>
                    <a:pt x="2883" y="6"/>
                  </a:cubicBezTo>
                  <a:cubicBezTo>
                    <a:pt x="2881" y="7"/>
                    <a:pt x="2879" y="8"/>
                    <a:pt x="2876" y="10"/>
                  </a:cubicBezTo>
                  <a:cubicBezTo>
                    <a:pt x="2875" y="11"/>
                    <a:pt x="2874" y="11"/>
                    <a:pt x="2872" y="12"/>
                  </a:cubicBezTo>
                  <a:cubicBezTo>
                    <a:pt x="2872" y="12"/>
                    <a:pt x="2872" y="12"/>
                    <a:pt x="2872" y="12"/>
                  </a:cubicBezTo>
                  <a:cubicBezTo>
                    <a:pt x="2870" y="14"/>
                    <a:pt x="2868" y="15"/>
                    <a:pt x="2867" y="17"/>
                  </a:cubicBezTo>
                  <a:cubicBezTo>
                    <a:pt x="2865" y="18"/>
                    <a:pt x="2863" y="20"/>
                    <a:pt x="2861" y="21"/>
                  </a:cubicBezTo>
                  <a:cubicBezTo>
                    <a:pt x="2861" y="21"/>
                    <a:pt x="2861" y="21"/>
                    <a:pt x="2861" y="21"/>
                  </a:cubicBezTo>
                  <a:lnTo>
                    <a:pt x="2242" y="680"/>
                  </a:lnTo>
                  <a:cubicBezTo>
                    <a:pt x="2180" y="454"/>
                    <a:pt x="1973" y="288"/>
                    <a:pt x="1727" y="288"/>
                  </a:cubicBezTo>
                  <a:cubicBezTo>
                    <a:pt x="1455" y="288"/>
                    <a:pt x="1230" y="492"/>
                    <a:pt x="1197" y="756"/>
                  </a:cubicBezTo>
                  <a:lnTo>
                    <a:pt x="1064" y="756"/>
                  </a:lnTo>
                  <a:cubicBezTo>
                    <a:pt x="1037" y="539"/>
                    <a:pt x="880" y="363"/>
                    <a:pt x="674" y="307"/>
                  </a:cubicBezTo>
                  <a:lnTo>
                    <a:pt x="799" y="173"/>
                  </a:lnTo>
                  <a:lnTo>
                    <a:pt x="919" y="350"/>
                  </a:lnTo>
                  <a:cubicBezTo>
                    <a:pt x="932" y="369"/>
                    <a:pt x="953" y="380"/>
                    <a:pt x="975" y="380"/>
                  </a:cubicBezTo>
                  <a:cubicBezTo>
                    <a:pt x="988" y="380"/>
                    <a:pt x="1001" y="376"/>
                    <a:pt x="1012" y="368"/>
                  </a:cubicBezTo>
                  <a:cubicBezTo>
                    <a:pt x="1042" y="347"/>
                    <a:pt x="1050" y="306"/>
                    <a:pt x="1030" y="275"/>
                  </a:cubicBezTo>
                  <a:lnTo>
                    <a:pt x="863" y="30"/>
                  </a:lnTo>
                  <a:cubicBezTo>
                    <a:pt x="863" y="30"/>
                    <a:pt x="863" y="29"/>
                    <a:pt x="863" y="29"/>
                  </a:cubicBezTo>
                  <a:cubicBezTo>
                    <a:pt x="861" y="27"/>
                    <a:pt x="860" y="26"/>
                    <a:pt x="858" y="24"/>
                  </a:cubicBezTo>
                  <a:cubicBezTo>
                    <a:pt x="857" y="22"/>
                    <a:pt x="855" y="20"/>
                    <a:pt x="854" y="19"/>
                  </a:cubicBezTo>
                  <a:cubicBezTo>
                    <a:pt x="854" y="19"/>
                    <a:pt x="854" y="19"/>
                    <a:pt x="853" y="19"/>
                  </a:cubicBezTo>
                  <a:cubicBezTo>
                    <a:pt x="852" y="17"/>
                    <a:pt x="851" y="17"/>
                    <a:pt x="850" y="16"/>
                  </a:cubicBezTo>
                  <a:cubicBezTo>
                    <a:pt x="848" y="14"/>
                    <a:pt x="846" y="12"/>
                    <a:pt x="843" y="11"/>
                  </a:cubicBezTo>
                  <a:cubicBezTo>
                    <a:pt x="842" y="10"/>
                    <a:pt x="840" y="9"/>
                    <a:pt x="838" y="8"/>
                  </a:cubicBezTo>
                  <a:cubicBezTo>
                    <a:pt x="836" y="7"/>
                    <a:pt x="834" y="6"/>
                    <a:pt x="832" y="5"/>
                  </a:cubicBezTo>
                  <a:cubicBezTo>
                    <a:pt x="830" y="4"/>
                    <a:pt x="827" y="4"/>
                    <a:pt x="825" y="3"/>
                  </a:cubicBezTo>
                  <a:cubicBezTo>
                    <a:pt x="823" y="3"/>
                    <a:pt x="821" y="2"/>
                    <a:pt x="819" y="2"/>
                  </a:cubicBezTo>
                  <a:cubicBezTo>
                    <a:pt x="817" y="1"/>
                    <a:pt x="815" y="1"/>
                    <a:pt x="813" y="1"/>
                  </a:cubicBezTo>
                  <a:cubicBezTo>
                    <a:pt x="811" y="1"/>
                    <a:pt x="809" y="1"/>
                    <a:pt x="807" y="1"/>
                  </a:cubicBezTo>
                  <a:cubicBezTo>
                    <a:pt x="805" y="1"/>
                    <a:pt x="802" y="1"/>
                    <a:pt x="800" y="1"/>
                  </a:cubicBezTo>
                  <a:cubicBezTo>
                    <a:pt x="798" y="1"/>
                    <a:pt x="796" y="2"/>
                    <a:pt x="794" y="2"/>
                  </a:cubicBezTo>
                  <a:cubicBezTo>
                    <a:pt x="792" y="2"/>
                    <a:pt x="790" y="3"/>
                    <a:pt x="787" y="4"/>
                  </a:cubicBezTo>
                  <a:cubicBezTo>
                    <a:pt x="785" y="5"/>
                    <a:pt x="783" y="5"/>
                    <a:pt x="782" y="6"/>
                  </a:cubicBezTo>
                  <a:cubicBezTo>
                    <a:pt x="779" y="7"/>
                    <a:pt x="777" y="8"/>
                    <a:pt x="774" y="10"/>
                  </a:cubicBezTo>
                  <a:cubicBezTo>
                    <a:pt x="773" y="11"/>
                    <a:pt x="772" y="11"/>
                    <a:pt x="770" y="12"/>
                  </a:cubicBezTo>
                  <a:cubicBezTo>
                    <a:pt x="770" y="12"/>
                    <a:pt x="770" y="12"/>
                    <a:pt x="770" y="12"/>
                  </a:cubicBezTo>
                  <a:cubicBezTo>
                    <a:pt x="768" y="14"/>
                    <a:pt x="766" y="15"/>
                    <a:pt x="765" y="17"/>
                  </a:cubicBezTo>
                  <a:cubicBezTo>
                    <a:pt x="763" y="18"/>
                    <a:pt x="761" y="20"/>
                    <a:pt x="760" y="21"/>
                  </a:cubicBezTo>
                  <a:cubicBezTo>
                    <a:pt x="759" y="21"/>
                    <a:pt x="759" y="21"/>
                    <a:pt x="759" y="21"/>
                  </a:cubicBezTo>
                  <a:lnTo>
                    <a:pt x="508" y="289"/>
                  </a:lnTo>
                  <a:cubicBezTo>
                    <a:pt x="225" y="302"/>
                    <a:pt x="0" y="536"/>
                    <a:pt x="0" y="822"/>
                  </a:cubicBezTo>
                  <a:cubicBezTo>
                    <a:pt x="0" y="1117"/>
                    <a:pt x="239" y="1356"/>
                    <a:pt x="534" y="1356"/>
                  </a:cubicBezTo>
                  <a:cubicBezTo>
                    <a:pt x="806" y="1356"/>
                    <a:pt x="1031" y="1152"/>
                    <a:pt x="1064" y="889"/>
                  </a:cubicBezTo>
                  <a:lnTo>
                    <a:pt x="1197" y="889"/>
                  </a:lnTo>
                  <a:cubicBezTo>
                    <a:pt x="1230" y="1152"/>
                    <a:pt x="1455" y="1356"/>
                    <a:pt x="1727" y="1356"/>
                  </a:cubicBezTo>
                  <a:cubicBezTo>
                    <a:pt x="2011" y="1356"/>
                    <a:pt x="2243" y="1135"/>
                    <a:pt x="2260" y="856"/>
                  </a:cubicBezTo>
                  <a:lnTo>
                    <a:pt x="2901" y="173"/>
                  </a:lnTo>
                  <a:lnTo>
                    <a:pt x="3021" y="350"/>
                  </a:lnTo>
                  <a:cubicBezTo>
                    <a:pt x="3034" y="369"/>
                    <a:pt x="3055" y="380"/>
                    <a:pt x="3077" y="380"/>
                  </a:cubicBezTo>
                  <a:cubicBezTo>
                    <a:pt x="3089" y="380"/>
                    <a:pt x="3103" y="376"/>
                    <a:pt x="3114" y="368"/>
                  </a:cubicBezTo>
                  <a:cubicBezTo>
                    <a:pt x="3144" y="347"/>
                    <a:pt x="3152" y="306"/>
                    <a:pt x="3132" y="275"/>
                  </a:cubicBezTo>
                  <a:lnTo>
                    <a:pt x="2965" y="3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3" name="组 10"/>
          <p:cNvGrpSpPr/>
          <p:nvPr/>
        </p:nvGrpSpPr>
        <p:grpSpPr>
          <a:xfrm>
            <a:off x="3014874" y="4232930"/>
            <a:ext cx="869502" cy="869500"/>
            <a:chOff x="3083114" y="5092739"/>
            <a:chExt cx="869502" cy="869500"/>
          </a:xfrm>
        </p:grpSpPr>
        <p:sp>
          <p:nvSpPr>
            <p:cNvPr id="64" name="椭圆 63"/>
            <p:cNvSpPr/>
            <p:nvPr/>
          </p:nvSpPr>
          <p:spPr>
            <a:xfrm>
              <a:off x="3083114" y="5092739"/>
              <a:ext cx="869502" cy="869500"/>
            </a:xfrm>
            <a:prstGeom prst="ellipse">
              <a:avLst/>
            </a:prstGeom>
            <a:solidFill>
              <a:schemeClr val="accent4"/>
            </a:solidFill>
            <a:ln w="9525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65" name="组合 22"/>
            <p:cNvGrpSpPr/>
            <p:nvPr/>
          </p:nvGrpSpPr>
          <p:grpSpPr>
            <a:xfrm>
              <a:off x="3236219" y="5316753"/>
              <a:ext cx="564656" cy="443244"/>
              <a:chOff x="3654425" y="5089525"/>
              <a:chExt cx="1860550" cy="1460500"/>
            </a:xfrm>
            <a:solidFill>
              <a:schemeClr val="bg1"/>
            </a:solidFill>
          </p:grpSpPr>
          <p:sp>
            <p:nvSpPr>
              <p:cNvPr id="66" name="Freeform 12"/>
              <p:cNvSpPr>
                <a:spLocks noEditPoints="1"/>
              </p:cNvSpPr>
              <p:nvPr/>
            </p:nvSpPr>
            <p:spPr bwMode="auto">
              <a:xfrm>
                <a:off x="3654425" y="5089525"/>
                <a:ext cx="1860550" cy="1460500"/>
              </a:xfrm>
              <a:custGeom>
                <a:avLst/>
                <a:gdLst>
                  <a:gd name="T0" fmla="*/ 2372 w 2506"/>
                  <a:gd name="T1" fmla="*/ 1716 h 1970"/>
                  <a:gd name="T2" fmla="*/ 2372 w 2506"/>
                  <a:gd name="T3" fmla="*/ 1716 h 1970"/>
                  <a:gd name="T4" fmla="*/ 1858 w 2506"/>
                  <a:gd name="T5" fmla="*/ 1575 h 1970"/>
                  <a:gd name="T6" fmla="*/ 1818 w 2506"/>
                  <a:gd name="T7" fmla="*/ 1576 h 1970"/>
                  <a:gd name="T8" fmla="*/ 1323 w 2506"/>
                  <a:gd name="T9" fmla="*/ 1715 h 1970"/>
                  <a:gd name="T10" fmla="*/ 1323 w 2506"/>
                  <a:gd name="T11" fmla="*/ 308 h 1970"/>
                  <a:gd name="T12" fmla="*/ 1847 w 2506"/>
                  <a:gd name="T13" fmla="*/ 133 h 1970"/>
                  <a:gd name="T14" fmla="*/ 2372 w 2506"/>
                  <a:gd name="T15" fmla="*/ 310 h 1970"/>
                  <a:gd name="T16" fmla="*/ 2372 w 2506"/>
                  <a:gd name="T17" fmla="*/ 1716 h 1970"/>
                  <a:gd name="T18" fmla="*/ 1182 w 2506"/>
                  <a:gd name="T19" fmla="*/ 1715 h 1970"/>
                  <a:gd name="T20" fmla="*/ 1182 w 2506"/>
                  <a:gd name="T21" fmla="*/ 1715 h 1970"/>
                  <a:gd name="T22" fmla="*/ 688 w 2506"/>
                  <a:gd name="T23" fmla="*/ 1576 h 1970"/>
                  <a:gd name="T24" fmla="*/ 647 w 2506"/>
                  <a:gd name="T25" fmla="*/ 1575 h 1970"/>
                  <a:gd name="T26" fmla="*/ 133 w 2506"/>
                  <a:gd name="T27" fmla="*/ 1716 h 1970"/>
                  <a:gd name="T28" fmla="*/ 133 w 2506"/>
                  <a:gd name="T29" fmla="*/ 310 h 1970"/>
                  <a:gd name="T30" fmla="*/ 659 w 2506"/>
                  <a:gd name="T31" fmla="*/ 133 h 1970"/>
                  <a:gd name="T32" fmla="*/ 1182 w 2506"/>
                  <a:gd name="T33" fmla="*/ 308 h 1970"/>
                  <a:gd name="T34" fmla="*/ 1182 w 2506"/>
                  <a:gd name="T35" fmla="*/ 1715 h 1970"/>
                  <a:gd name="T36" fmla="*/ 1849 w 2506"/>
                  <a:gd name="T37" fmla="*/ 0 h 1970"/>
                  <a:gd name="T38" fmla="*/ 1849 w 2506"/>
                  <a:gd name="T39" fmla="*/ 0 h 1970"/>
                  <a:gd name="T40" fmla="*/ 1823 w 2506"/>
                  <a:gd name="T41" fmla="*/ 0 h 1970"/>
                  <a:gd name="T42" fmla="*/ 1253 w 2506"/>
                  <a:gd name="T43" fmla="*/ 184 h 1970"/>
                  <a:gd name="T44" fmla="*/ 683 w 2506"/>
                  <a:gd name="T45" fmla="*/ 0 h 1970"/>
                  <a:gd name="T46" fmla="*/ 657 w 2506"/>
                  <a:gd name="T47" fmla="*/ 0 h 1970"/>
                  <a:gd name="T48" fmla="*/ 5 w 2506"/>
                  <a:gd name="T49" fmla="*/ 267 h 1970"/>
                  <a:gd name="T50" fmla="*/ 0 w 2506"/>
                  <a:gd name="T51" fmla="*/ 279 h 1970"/>
                  <a:gd name="T52" fmla="*/ 0 w 2506"/>
                  <a:gd name="T53" fmla="*/ 1970 h 1970"/>
                  <a:gd name="T54" fmla="*/ 107 w 2506"/>
                  <a:gd name="T55" fmla="*/ 1889 h 1970"/>
                  <a:gd name="T56" fmla="*/ 682 w 2506"/>
                  <a:gd name="T57" fmla="*/ 1709 h 1970"/>
                  <a:gd name="T58" fmla="*/ 1190 w 2506"/>
                  <a:gd name="T59" fmla="*/ 1876 h 1970"/>
                  <a:gd name="T60" fmla="*/ 1208 w 2506"/>
                  <a:gd name="T61" fmla="*/ 1888 h 1970"/>
                  <a:gd name="T62" fmla="*/ 1253 w 2506"/>
                  <a:gd name="T63" fmla="*/ 1924 h 1970"/>
                  <a:gd name="T64" fmla="*/ 1298 w 2506"/>
                  <a:gd name="T65" fmla="*/ 1888 h 1970"/>
                  <a:gd name="T66" fmla="*/ 1316 w 2506"/>
                  <a:gd name="T67" fmla="*/ 1876 h 1970"/>
                  <a:gd name="T68" fmla="*/ 1824 w 2506"/>
                  <a:gd name="T69" fmla="*/ 1709 h 1970"/>
                  <a:gd name="T70" fmla="*/ 2399 w 2506"/>
                  <a:gd name="T71" fmla="*/ 1889 h 1970"/>
                  <a:gd name="T72" fmla="*/ 2506 w 2506"/>
                  <a:gd name="T73" fmla="*/ 1970 h 1970"/>
                  <a:gd name="T74" fmla="*/ 2506 w 2506"/>
                  <a:gd name="T75" fmla="*/ 279 h 1970"/>
                  <a:gd name="T76" fmla="*/ 2501 w 2506"/>
                  <a:gd name="T77" fmla="*/ 267 h 1970"/>
                  <a:gd name="T78" fmla="*/ 1849 w 2506"/>
                  <a:gd name="T79" fmla="*/ 0 h 1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506" h="1969">
                    <a:moveTo>
                      <a:pt x="2372" y="1716"/>
                    </a:moveTo>
                    <a:lnTo>
                      <a:pt x="2372" y="1716"/>
                    </a:lnTo>
                    <a:cubicBezTo>
                      <a:pt x="2261" y="1655"/>
                      <a:pt x="2075" y="1575"/>
                      <a:pt x="1858" y="1575"/>
                    </a:cubicBezTo>
                    <a:cubicBezTo>
                      <a:pt x="1845" y="1575"/>
                      <a:pt x="1831" y="1576"/>
                      <a:pt x="1818" y="1576"/>
                    </a:cubicBezTo>
                    <a:cubicBezTo>
                      <a:pt x="1599" y="1587"/>
                      <a:pt x="1427" y="1659"/>
                      <a:pt x="1323" y="1715"/>
                    </a:cubicBezTo>
                    <a:lnTo>
                      <a:pt x="1323" y="308"/>
                    </a:lnTo>
                    <a:cubicBezTo>
                      <a:pt x="1347" y="271"/>
                      <a:pt x="1462" y="127"/>
                      <a:pt x="1847" y="133"/>
                    </a:cubicBezTo>
                    <a:cubicBezTo>
                      <a:pt x="2229" y="140"/>
                      <a:pt x="2347" y="273"/>
                      <a:pt x="2372" y="310"/>
                    </a:cubicBezTo>
                    <a:lnTo>
                      <a:pt x="2372" y="1716"/>
                    </a:lnTo>
                    <a:close/>
                    <a:moveTo>
                      <a:pt x="1182" y="1715"/>
                    </a:moveTo>
                    <a:lnTo>
                      <a:pt x="1182" y="1715"/>
                    </a:lnTo>
                    <a:cubicBezTo>
                      <a:pt x="1079" y="1659"/>
                      <a:pt x="906" y="1587"/>
                      <a:pt x="688" y="1576"/>
                    </a:cubicBezTo>
                    <a:cubicBezTo>
                      <a:pt x="674" y="1576"/>
                      <a:pt x="661" y="1575"/>
                      <a:pt x="647" y="1575"/>
                    </a:cubicBezTo>
                    <a:cubicBezTo>
                      <a:pt x="431" y="1575"/>
                      <a:pt x="244" y="1655"/>
                      <a:pt x="133" y="1716"/>
                    </a:cubicBezTo>
                    <a:lnTo>
                      <a:pt x="133" y="310"/>
                    </a:lnTo>
                    <a:cubicBezTo>
                      <a:pt x="159" y="273"/>
                      <a:pt x="276" y="140"/>
                      <a:pt x="659" y="133"/>
                    </a:cubicBezTo>
                    <a:cubicBezTo>
                      <a:pt x="1044" y="127"/>
                      <a:pt x="1159" y="271"/>
                      <a:pt x="1182" y="308"/>
                    </a:cubicBezTo>
                    <a:lnTo>
                      <a:pt x="1182" y="1715"/>
                    </a:lnTo>
                    <a:close/>
                    <a:moveTo>
                      <a:pt x="1849" y="0"/>
                    </a:moveTo>
                    <a:lnTo>
                      <a:pt x="1849" y="0"/>
                    </a:lnTo>
                    <a:cubicBezTo>
                      <a:pt x="1840" y="0"/>
                      <a:pt x="1831" y="0"/>
                      <a:pt x="1823" y="0"/>
                    </a:cubicBezTo>
                    <a:cubicBezTo>
                      <a:pt x="1490" y="0"/>
                      <a:pt x="1328" y="105"/>
                      <a:pt x="1253" y="184"/>
                    </a:cubicBezTo>
                    <a:cubicBezTo>
                      <a:pt x="1178" y="105"/>
                      <a:pt x="1015" y="0"/>
                      <a:pt x="683" y="0"/>
                    </a:cubicBezTo>
                    <a:cubicBezTo>
                      <a:pt x="674" y="0"/>
                      <a:pt x="666" y="0"/>
                      <a:pt x="657" y="0"/>
                    </a:cubicBezTo>
                    <a:cubicBezTo>
                      <a:pt x="127" y="9"/>
                      <a:pt x="16" y="240"/>
                      <a:pt x="5" y="267"/>
                    </a:cubicBezTo>
                    <a:lnTo>
                      <a:pt x="0" y="279"/>
                    </a:lnTo>
                    <a:lnTo>
                      <a:pt x="0" y="1970"/>
                    </a:lnTo>
                    <a:lnTo>
                      <a:pt x="107" y="1889"/>
                    </a:lnTo>
                    <a:cubicBezTo>
                      <a:pt x="109" y="1887"/>
                      <a:pt x="369" y="1695"/>
                      <a:pt x="682" y="1709"/>
                    </a:cubicBezTo>
                    <a:cubicBezTo>
                      <a:pt x="943" y="1722"/>
                      <a:pt x="1133" y="1837"/>
                      <a:pt x="1190" y="1876"/>
                    </a:cubicBezTo>
                    <a:cubicBezTo>
                      <a:pt x="1201" y="1883"/>
                      <a:pt x="1207" y="1888"/>
                      <a:pt x="1208" y="1888"/>
                    </a:cubicBezTo>
                    <a:lnTo>
                      <a:pt x="1253" y="1924"/>
                    </a:lnTo>
                    <a:lnTo>
                      <a:pt x="1298" y="1888"/>
                    </a:lnTo>
                    <a:cubicBezTo>
                      <a:pt x="1298" y="1888"/>
                      <a:pt x="1304" y="1883"/>
                      <a:pt x="1316" y="1876"/>
                    </a:cubicBezTo>
                    <a:cubicBezTo>
                      <a:pt x="1373" y="1837"/>
                      <a:pt x="1563" y="1722"/>
                      <a:pt x="1824" y="1709"/>
                    </a:cubicBezTo>
                    <a:cubicBezTo>
                      <a:pt x="2135" y="1695"/>
                      <a:pt x="2396" y="1887"/>
                      <a:pt x="2399" y="1889"/>
                    </a:cubicBezTo>
                    <a:lnTo>
                      <a:pt x="2506" y="1970"/>
                    </a:lnTo>
                    <a:lnTo>
                      <a:pt x="2506" y="279"/>
                    </a:lnTo>
                    <a:lnTo>
                      <a:pt x="2501" y="267"/>
                    </a:lnTo>
                    <a:cubicBezTo>
                      <a:pt x="2490" y="240"/>
                      <a:pt x="2379" y="9"/>
                      <a:pt x="1849" y="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" name="Freeform 13"/>
              <p:cNvSpPr/>
              <p:nvPr/>
            </p:nvSpPr>
            <p:spPr bwMode="auto">
              <a:xfrm>
                <a:off x="3829050" y="5399088"/>
                <a:ext cx="627063" cy="152400"/>
              </a:xfrm>
              <a:custGeom>
                <a:avLst/>
                <a:gdLst>
                  <a:gd name="T0" fmla="*/ 822 w 844"/>
                  <a:gd name="T1" fmla="*/ 128 h 206"/>
                  <a:gd name="T2" fmla="*/ 822 w 844"/>
                  <a:gd name="T3" fmla="*/ 128 h 206"/>
                  <a:gd name="T4" fmla="*/ 441 w 844"/>
                  <a:gd name="T5" fmla="*/ 10 h 206"/>
                  <a:gd name="T6" fmla="*/ 23 w 844"/>
                  <a:gd name="T7" fmla="*/ 127 h 206"/>
                  <a:gd name="T8" fmla="*/ 12 w 844"/>
                  <a:gd name="T9" fmla="*/ 183 h 206"/>
                  <a:gd name="T10" fmla="*/ 45 w 844"/>
                  <a:gd name="T11" fmla="*/ 200 h 206"/>
                  <a:gd name="T12" fmla="*/ 68 w 844"/>
                  <a:gd name="T13" fmla="*/ 193 h 206"/>
                  <a:gd name="T14" fmla="*/ 437 w 844"/>
                  <a:gd name="T15" fmla="*/ 89 h 206"/>
                  <a:gd name="T16" fmla="*/ 775 w 844"/>
                  <a:gd name="T17" fmla="*/ 193 h 206"/>
                  <a:gd name="T18" fmla="*/ 831 w 844"/>
                  <a:gd name="T19" fmla="*/ 183 h 206"/>
                  <a:gd name="T20" fmla="*/ 822 w 844"/>
                  <a:gd name="T21" fmla="*/ 12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4" h="206">
                    <a:moveTo>
                      <a:pt x="822" y="128"/>
                    </a:moveTo>
                    <a:lnTo>
                      <a:pt x="822" y="128"/>
                    </a:lnTo>
                    <a:cubicBezTo>
                      <a:pt x="815" y="123"/>
                      <a:pt x="667" y="19"/>
                      <a:pt x="441" y="10"/>
                    </a:cubicBezTo>
                    <a:cubicBezTo>
                      <a:pt x="213" y="0"/>
                      <a:pt x="30" y="122"/>
                      <a:pt x="23" y="127"/>
                    </a:cubicBezTo>
                    <a:cubicBezTo>
                      <a:pt x="4" y="139"/>
                      <a:pt x="0" y="164"/>
                      <a:pt x="12" y="183"/>
                    </a:cubicBezTo>
                    <a:cubicBezTo>
                      <a:pt x="20" y="194"/>
                      <a:pt x="32" y="200"/>
                      <a:pt x="45" y="200"/>
                    </a:cubicBezTo>
                    <a:cubicBezTo>
                      <a:pt x="53" y="200"/>
                      <a:pt x="61" y="198"/>
                      <a:pt x="68" y="193"/>
                    </a:cubicBezTo>
                    <a:cubicBezTo>
                      <a:pt x="69" y="192"/>
                      <a:pt x="236" y="81"/>
                      <a:pt x="437" y="89"/>
                    </a:cubicBezTo>
                    <a:cubicBezTo>
                      <a:pt x="639" y="98"/>
                      <a:pt x="774" y="192"/>
                      <a:pt x="775" y="193"/>
                    </a:cubicBezTo>
                    <a:cubicBezTo>
                      <a:pt x="793" y="206"/>
                      <a:pt x="818" y="201"/>
                      <a:pt x="831" y="183"/>
                    </a:cubicBezTo>
                    <a:cubicBezTo>
                      <a:pt x="844" y="165"/>
                      <a:pt x="840" y="140"/>
                      <a:pt x="822" y="128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" name="Freeform 14"/>
              <p:cNvSpPr/>
              <p:nvPr/>
            </p:nvSpPr>
            <p:spPr bwMode="auto">
              <a:xfrm>
                <a:off x="3829050" y="5678488"/>
                <a:ext cx="627063" cy="152400"/>
              </a:xfrm>
              <a:custGeom>
                <a:avLst/>
                <a:gdLst>
                  <a:gd name="T0" fmla="*/ 822 w 844"/>
                  <a:gd name="T1" fmla="*/ 128 h 206"/>
                  <a:gd name="T2" fmla="*/ 822 w 844"/>
                  <a:gd name="T3" fmla="*/ 128 h 206"/>
                  <a:gd name="T4" fmla="*/ 441 w 844"/>
                  <a:gd name="T5" fmla="*/ 10 h 206"/>
                  <a:gd name="T6" fmla="*/ 23 w 844"/>
                  <a:gd name="T7" fmla="*/ 128 h 206"/>
                  <a:gd name="T8" fmla="*/ 12 w 844"/>
                  <a:gd name="T9" fmla="*/ 183 h 206"/>
                  <a:gd name="T10" fmla="*/ 45 w 844"/>
                  <a:gd name="T11" fmla="*/ 201 h 206"/>
                  <a:gd name="T12" fmla="*/ 68 w 844"/>
                  <a:gd name="T13" fmla="*/ 194 h 206"/>
                  <a:gd name="T14" fmla="*/ 437 w 844"/>
                  <a:gd name="T15" fmla="*/ 90 h 206"/>
                  <a:gd name="T16" fmla="*/ 775 w 844"/>
                  <a:gd name="T17" fmla="*/ 194 h 206"/>
                  <a:gd name="T18" fmla="*/ 831 w 844"/>
                  <a:gd name="T19" fmla="*/ 184 h 206"/>
                  <a:gd name="T20" fmla="*/ 822 w 844"/>
                  <a:gd name="T21" fmla="*/ 12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4" h="206">
                    <a:moveTo>
                      <a:pt x="822" y="128"/>
                    </a:moveTo>
                    <a:lnTo>
                      <a:pt x="822" y="128"/>
                    </a:lnTo>
                    <a:cubicBezTo>
                      <a:pt x="815" y="124"/>
                      <a:pt x="667" y="20"/>
                      <a:pt x="441" y="10"/>
                    </a:cubicBezTo>
                    <a:cubicBezTo>
                      <a:pt x="213" y="0"/>
                      <a:pt x="30" y="123"/>
                      <a:pt x="23" y="128"/>
                    </a:cubicBezTo>
                    <a:cubicBezTo>
                      <a:pt x="4" y="140"/>
                      <a:pt x="0" y="165"/>
                      <a:pt x="12" y="183"/>
                    </a:cubicBezTo>
                    <a:cubicBezTo>
                      <a:pt x="20" y="195"/>
                      <a:pt x="32" y="201"/>
                      <a:pt x="45" y="201"/>
                    </a:cubicBezTo>
                    <a:cubicBezTo>
                      <a:pt x="53" y="201"/>
                      <a:pt x="61" y="199"/>
                      <a:pt x="68" y="194"/>
                    </a:cubicBezTo>
                    <a:cubicBezTo>
                      <a:pt x="69" y="193"/>
                      <a:pt x="236" y="82"/>
                      <a:pt x="437" y="90"/>
                    </a:cubicBezTo>
                    <a:cubicBezTo>
                      <a:pt x="639" y="99"/>
                      <a:pt x="774" y="193"/>
                      <a:pt x="775" y="194"/>
                    </a:cubicBezTo>
                    <a:cubicBezTo>
                      <a:pt x="793" y="206"/>
                      <a:pt x="818" y="202"/>
                      <a:pt x="831" y="184"/>
                    </a:cubicBezTo>
                    <a:cubicBezTo>
                      <a:pt x="844" y="166"/>
                      <a:pt x="840" y="141"/>
                      <a:pt x="822" y="128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" name="Freeform 15"/>
              <p:cNvSpPr/>
              <p:nvPr/>
            </p:nvSpPr>
            <p:spPr bwMode="auto">
              <a:xfrm>
                <a:off x="3829050" y="5957888"/>
                <a:ext cx="627063" cy="153988"/>
              </a:xfrm>
              <a:custGeom>
                <a:avLst/>
                <a:gdLst>
                  <a:gd name="T0" fmla="*/ 822 w 844"/>
                  <a:gd name="T1" fmla="*/ 128 h 206"/>
                  <a:gd name="T2" fmla="*/ 822 w 844"/>
                  <a:gd name="T3" fmla="*/ 128 h 206"/>
                  <a:gd name="T4" fmla="*/ 441 w 844"/>
                  <a:gd name="T5" fmla="*/ 10 h 206"/>
                  <a:gd name="T6" fmla="*/ 23 w 844"/>
                  <a:gd name="T7" fmla="*/ 128 h 206"/>
                  <a:gd name="T8" fmla="*/ 12 w 844"/>
                  <a:gd name="T9" fmla="*/ 183 h 206"/>
                  <a:gd name="T10" fmla="*/ 45 w 844"/>
                  <a:gd name="T11" fmla="*/ 201 h 206"/>
                  <a:gd name="T12" fmla="*/ 68 w 844"/>
                  <a:gd name="T13" fmla="*/ 194 h 206"/>
                  <a:gd name="T14" fmla="*/ 437 w 844"/>
                  <a:gd name="T15" fmla="*/ 90 h 206"/>
                  <a:gd name="T16" fmla="*/ 775 w 844"/>
                  <a:gd name="T17" fmla="*/ 193 h 206"/>
                  <a:gd name="T18" fmla="*/ 831 w 844"/>
                  <a:gd name="T19" fmla="*/ 184 h 206"/>
                  <a:gd name="T20" fmla="*/ 822 w 844"/>
                  <a:gd name="T21" fmla="*/ 12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4" h="206">
                    <a:moveTo>
                      <a:pt x="822" y="128"/>
                    </a:moveTo>
                    <a:lnTo>
                      <a:pt x="822" y="128"/>
                    </a:lnTo>
                    <a:cubicBezTo>
                      <a:pt x="815" y="124"/>
                      <a:pt x="667" y="20"/>
                      <a:pt x="441" y="10"/>
                    </a:cubicBezTo>
                    <a:cubicBezTo>
                      <a:pt x="213" y="0"/>
                      <a:pt x="30" y="122"/>
                      <a:pt x="23" y="128"/>
                    </a:cubicBezTo>
                    <a:cubicBezTo>
                      <a:pt x="4" y="140"/>
                      <a:pt x="0" y="165"/>
                      <a:pt x="12" y="183"/>
                    </a:cubicBezTo>
                    <a:cubicBezTo>
                      <a:pt x="20" y="195"/>
                      <a:pt x="32" y="201"/>
                      <a:pt x="45" y="201"/>
                    </a:cubicBezTo>
                    <a:cubicBezTo>
                      <a:pt x="53" y="201"/>
                      <a:pt x="61" y="198"/>
                      <a:pt x="68" y="194"/>
                    </a:cubicBezTo>
                    <a:cubicBezTo>
                      <a:pt x="69" y="193"/>
                      <a:pt x="236" y="82"/>
                      <a:pt x="437" y="90"/>
                    </a:cubicBezTo>
                    <a:cubicBezTo>
                      <a:pt x="639" y="99"/>
                      <a:pt x="774" y="192"/>
                      <a:pt x="775" y="193"/>
                    </a:cubicBezTo>
                    <a:cubicBezTo>
                      <a:pt x="793" y="206"/>
                      <a:pt x="818" y="202"/>
                      <a:pt x="831" y="184"/>
                    </a:cubicBezTo>
                    <a:cubicBezTo>
                      <a:pt x="844" y="166"/>
                      <a:pt x="840" y="141"/>
                      <a:pt x="822" y="128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" name="Freeform 16"/>
              <p:cNvSpPr/>
              <p:nvPr/>
            </p:nvSpPr>
            <p:spPr bwMode="auto">
              <a:xfrm>
                <a:off x="4713288" y="5437188"/>
                <a:ext cx="627063" cy="152400"/>
              </a:xfrm>
              <a:custGeom>
                <a:avLst/>
                <a:gdLst>
                  <a:gd name="T0" fmla="*/ 822 w 844"/>
                  <a:gd name="T1" fmla="*/ 127 h 205"/>
                  <a:gd name="T2" fmla="*/ 822 w 844"/>
                  <a:gd name="T3" fmla="*/ 127 h 205"/>
                  <a:gd name="T4" fmla="*/ 441 w 844"/>
                  <a:gd name="T5" fmla="*/ 9 h 205"/>
                  <a:gd name="T6" fmla="*/ 23 w 844"/>
                  <a:gd name="T7" fmla="*/ 127 h 205"/>
                  <a:gd name="T8" fmla="*/ 12 w 844"/>
                  <a:gd name="T9" fmla="*/ 182 h 205"/>
                  <a:gd name="T10" fmla="*/ 45 w 844"/>
                  <a:gd name="T11" fmla="*/ 200 h 205"/>
                  <a:gd name="T12" fmla="*/ 67 w 844"/>
                  <a:gd name="T13" fmla="*/ 193 h 205"/>
                  <a:gd name="T14" fmla="*/ 437 w 844"/>
                  <a:gd name="T15" fmla="*/ 89 h 205"/>
                  <a:gd name="T16" fmla="*/ 775 w 844"/>
                  <a:gd name="T17" fmla="*/ 193 h 205"/>
                  <a:gd name="T18" fmla="*/ 831 w 844"/>
                  <a:gd name="T19" fmla="*/ 183 h 205"/>
                  <a:gd name="T20" fmla="*/ 822 w 844"/>
                  <a:gd name="T21" fmla="*/ 127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4" h="205">
                    <a:moveTo>
                      <a:pt x="822" y="127"/>
                    </a:moveTo>
                    <a:lnTo>
                      <a:pt x="822" y="127"/>
                    </a:lnTo>
                    <a:cubicBezTo>
                      <a:pt x="815" y="123"/>
                      <a:pt x="667" y="19"/>
                      <a:pt x="441" y="9"/>
                    </a:cubicBezTo>
                    <a:cubicBezTo>
                      <a:pt x="213" y="0"/>
                      <a:pt x="30" y="122"/>
                      <a:pt x="23" y="127"/>
                    </a:cubicBezTo>
                    <a:cubicBezTo>
                      <a:pt x="4" y="139"/>
                      <a:pt x="0" y="164"/>
                      <a:pt x="12" y="182"/>
                    </a:cubicBezTo>
                    <a:cubicBezTo>
                      <a:pt x="20" y="194"/>
                      <a:pt x="32" y="200"/>
                      <a:pt x="45" y="200"/>
                    </a:cubicBezTo>
                    <a:cubicBezTo>
                      <a:pt x="53" y="200"/>
                      <a:pt x="61" y="198"/>
                      <a:pt x="67" y="193"/>
                    </a:cubicBezTo>
                    <a:cubicBezTo>
                      <a:pt x="69" y="192"/>
                      <a:pt x="236" y="81"/>
                      <a:pt x="437" y="89"/>
                    </a:cubicBezTo>
                    <a:cubicBezTo>
                      <a:pt x="639" y="98"/>
                      <a:pt x="774" y="192"/>
                      <a:pt x="775" y="193"/>
                    </a:cubicBezTo>
                    <a:cubicBezTo>
                      <a:pt x="793" y="205"/>
                      <a:pt x="818" y="201"/>
                      <a:pt x="831" y="183"/>
                    </a:cubicBezTo>
                    <a:cubicBezTo>
                      <a:pt x="844" y="165"/>
                      <a:pt x="840" y="140"/>
                      <a:pt x="822" y="127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" name="Freeform 17"/>
              <p:cNvSpPr/>
              <p:nvPr/>
            </p:nvSpPr>
            <p:spPr bwMode="auto">
              <a:xfrm>
                <a:off x="4713288" y="5716588"/>
                <a:ext cx="627063" cy="152400"/>
              </a:xfrm>
              <a:custGeom>
                <a:avLst/>
                <a:gdLst>
                  <a:gd name="T0" fmla="*/ 822 w 844"/>
                  <a:gd name="T1" fmla="*/ 128 h 206"/>
                  <a:gd name="T2" fmla="*/ 822 w 844"/>
                  <a:gd name="T3" fmla="*/ 128 h 206"/>
                  <a:gd name="T4" fmla="*/ 441 w 844"/>
                  <a:gd name="T5" fmla="*/ 10 h 206"/>
                  <a:gd name="T6" fmla="*/ 23 w 844"/>
                  <a:gd name="T7" fmla="*/ 128 h 206"/>
                  <a:gd name="T8" fmla="*/ 12 w 844"/>
                  <a:gd name="T9" fmla="*/ 183 h 206"/>
                  <a:gd name="T10" fmla="*/ 45 w 844"/>
                  <a:gd name="T11" fmla="*/ 201 h 206"/>
                  <a:gd name="T12" fmla="*/ 67 w 844"/>
                  <a:gd name="T13" fmla="*/ 194 h 206"/>
                  <a:gd name="T14" fmla="*/ 437 w 844"/>
                  <a:gd name="T15" fmla="*/ 90 h 206"/>
                  <a:gd name="T16" fmla="*/ 775 w 844"/>
                  <a:gd name="T17" fmla="*/ 193 h 206"/>
                  <a:gd name="T18" fmla="*/ 831 w 844"/>
                  <a:gd name="T19" fmla="*/ 184 h 206"/>
                  <a:gd name="T20" fmla="*/ 822 w 844"/>
                  <a:gd name="T21" fmla="*/ 12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4" h="206">
                    <a:moveTo>
                      <a:pt x="822" y="128"/>
                    </a:moveTo>
                    <a:lnTo>
                      <a:pt x="822" y="128"/>
                    </a:lnTo>
                    <a:cubicBezTo>
                      <a:pt x="815" y="124"/>
                      <a:pt x="667" y="20"/>
                      <a:pt x="441" y="10"/>
                    </a:cubicBezTo>
                    <a:cubicBezTo>
                      <a:pt x="213" y="0"/>
                      <a:pt x="30" y="122"/>
                      <a:pt x="23" y="128"/>
                    </a:cubicBezTo>
                    <a:cubicBezTo>
                      <a:pt x="4" y="140"/>
                      <a:pt x="0" y="165"/>
                      <a:pt x="12" y="183"/>
                    </a:cubicBezTo>
                    <a:cubicBezTo>
                      <a:pt x="20" y="195"/>
                      <a:pt x="32" y="201"/>
                      <a:pt x="45" y="201"/>
                    </a:cubicBezTo>
                    <a:cubicBezTo>
                      <a:pt x="53" y="201"/>
                      <a:pt x="61" y="199"/>
                      <a:pt x="67" y="194"/>
                    </a:cubicBezTo>
                    <a:cubicBezTo>
                      <a:pt x="69" y="193"/>
                      <a:pt x="236" y="82"/>
                      <a:pt x="437" y="90"/>
                    </a:cubicBezTo>
                    <a:cubicBezTo>
                      <a:pt x="639" y="99"/>
                      <a:pt x="774" y="192"/>
                      <a:pt x="775" y="193"/>
                    </a:cubicBezTo>
                    <a:cubicBezTo>
                      <a:pt x="793" y="206"/>
                      <a:pt x="818" y="202"/>
                      <a:pt x="831" y="184"/>
                    </a:cubicBezTo>
                    <a:cubicBezTo>
                      <a:pt x="844" y="166"/>
                      <a:pt x="840" y="141"/>
                      <a:pt x="822" y="128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" name="Freeform 18"/>
              <p:cNvSpPr/>
              <p:nvPr/>
            </p:nvSpPr>
            <p:spPr bwMode="auto">
              <a:xfrm>
                <a:off x="4713288" y="5997575"/>
                <a:ext cx="627063" cy="152400"/>
              </a:xfrm>
              <a:custGeom>
                <a:avLst/>
                <a:gdLst>
                  <a:gd name="T0" fmla="*/ 822 w 844"/>
                  <a:gd name="T1" fmla="*/ 128 h 206"/>
                  <a:gd name="T2" fmla="*/ 822 w 844"/>
                  <a:gd name="T3" fmla="*/ 128 h 206"/>
                  <a:gd name="T4" fmla="*/ 441 w 844"/>
                  <a:gd name="T5" fmla="*/ 10 h 206"/>
                  <a:gd name="T6" fmla="*/ 23 w 844"/>
                  <a:gd name="T7" fmla="*/ 127 h 206"/>
                  <a:gd name="T8" fmla="*/ 12 w 844"/>
                  <a:gd name="T9" fmla="*/ 183 h 206"/>
                  <a:gd name="T10" fmla="*/ 45 w 844"/>
                  <a:gd name="T11" fmla="*/ 201 h 206"/>
                  <a:gd name="T12" fmla="*/ 67 w 844"/>
                  <a:gd name="T13" fmla="*/ 194 h 206"/>
                  <a:gd name="T14" fmla="*/ 437 w 844"/>
                  <a:gd name="T15" fmla="*/ 90 h 206"/>
                  <a:gd name="T16" fmla="*/ 775 w 844"/>
                  <a:gd name="T17" fmla="*/ 193 h 206"/>
                  <a:gd name="T18" fmla="*/ 831 w 844"/>
                  <a:gd name="T19" fmla="*/ 184 h 206"/>
                  <a:gd name="T20" fmla="*/ 822 w 844"/>
                  <a:gd name="T21" fmla="*/ 12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4" h="206">
                    <a:moveTo>
                      <a:pt x="822" y="128"/>
                    </a:moveTo>
                    <a:lnTo>
                      <a:pt x="822" y="128"/>
                    </a:lnTo>
                    <a:cubicBezTo>
                      <a:pt x="815" y="124"/>
                      <a:pt x="667" y="20"/>
                      <a:pt x="441" y="10"/>
                    </a:cubicBezTo>
                    <a:cubicBezTo>
                      <a:pt x="213" y="0"/>
                      <a:pt x="30" y="122"/>
                      <a:pt x="23" y="127"/>
                    </a:cubicBezTo>
                    <a:cubicBezTo>
                      <a:pt x="4" y="140"/>
                      <a:pt x="0" y="165"/>
                      <a:pt x="12" y="183"/>
                    </a:cubicBezTo>
                    <a:cubicBezTo>
                      <a:pt x="20" y="194"/>
                      <a:pt x="32" y="201"/>
                      <a:pt x="45" y="201"/>
                    </a:cubicBezTo>
                    <a:cubicBezTo>
                      <a:pt x="53" y="201"/>
                      <a:pt x="61" y="198"/>
                      <a:pt x="67" y="194"/>
                    </a:cubicBezTo>
                    <a:cubicBezTo>
                      <a:pt x="69" y="193"/>
                      <a:pt x="236" y="82"/>
                      <a:pt x="437" y="90"/>
                    </a:cubicBezTo>
                    <a:cubicBezTo>
                      <a:pt x="639" y="98"/>
                      <a:pt x="774" y="192"/>
                      <a:pt x="775" y="193"/>
                    </a:cubicBezTo>
                    <a:cubicBezTo>
                      <a:pt x="793" y="206"/>
                      <a:pt x="818" y="202"/>
                      <a:pt x="831" y="184"/>
                    </a:cubicBezTo>
                    <a:cubicBezTo>
                      <a:pt x="844" y="166"/>
                      <a:pt x="840" y="141"/>
                      <a:pt x="822" y="128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73" name="组 7"/>
          <p:cNvGrpSpPr/>
          <p:nvPr/>
        </p:nvGrpSpPr>
        <p:grpSpPr>
          <a:xfrm>
            <a:off x="7332201" y="3108798"/>
            <a:ext cx="869502" cy="869500"/>
            <a:chOff x="7400441" y="3968607"/>
            <a:chExt cx="869502" cy="869500"/>
          </a:xfrm>
        </p:grpSpPr>
        <p:sp>
          <p:nvSpPr>
            <p:cNvPr id="74" name="椭圆 73"/>
            <p:cNvSpPr/>
            <p:nvPr/>
          </p:nvSpPr>
          <p:spPr>
            <a:xfrm>
              <a:off x="7400441" y="3968607"/>
              <a:ext cx="869502" cy="869500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75" name="组合 23"/>
            <p:cNvGrpSpPr/>
            <p:nvPr/>
          </p:nvGrpSpPr>
          <p:grpSpPr>
            <a:xfrm>
              <a:off x="7557839" y="4117245"/>
              <a:ext cx="544214" cy="543196"/>
              <a:chOff x="6262688" y="5170488"/>
              <a:chExt cx="1697038" cy="1693863"/>
            </a:xfrm>
            <a:solidFill>
              <a:schemeClr val="bg1"/>
            </a:solidFill>
          </p:grpSpPr>
          <p:sp>
            <p:nvSpPr>
              <p:cNvPr id="76" name="Freeform 19"/>
              <p:cNvSpPr>
                <a:spLocks noEditPoints="1"/>
              </p:cNvSpPr>
              <p:nvPr/>
            </p:nvSpPr>
            <p:spPr bwMode="auto">
              <a:xfrm>
                <a:off x="6262688" y="5170488"/>
                <a:ext cx="1697038" cy="1693863"/>
              </a:xfrm>
              <a:custGeom>
                <a:avLst/>
                <a:gdLst>
                  <a:gd name="T0" fmla="*/ 1760 w 2284"/>
                  <a:gd name="T1" fmla="*/ 1142 h 2284"/>
                  <a:gd name="T2" fmla="*/ 1919 w 2284"/>
                  <a:gd name="T3" fmla="*/ 1406 h 2284"/>
                  <a:gd name="T4" fmla="*/ 1756 w 2284"/>
                  <a:gd name="T5" fmla="*/ 1940 h 2284"/>
                  <a:gd name="T6" fmla="*/ 1878 w 2284"/>
                  <a:gd name="T7" fmla="*/ 1506 h 2284"/>
                  <a:gd name="T8" fmla="*/ 1433 w 2284"/>
                  <a:gd name="T9" fmla="*/ 1845 h 2284"/>
                  <a:gd name="T10" fmla="*/ 1496 w 2284"/>
                  <a:gd name="T11" fmla="*/ 1592 h 2284"/>
                  <a:gd name="T12" fmla="*/ 1142 w 2284"/>
                  <a:gd name="T13" fmla="*/ 2204 h 2284"/>
                  <a:gd name="T14" fmla="*/ 1405 w 2284"/>
                  <a:gd name="T15" fmla="*/ 1921 h 2284"/>
                  <a:gd name="T16" fmla="*/ 787 w 2284"/>
                  <a:gd name="T17" fmla="*/ 1592 h 2284"/>
                  <a:gd name="T18" fmla="*/ 850 w 2284"/>
                  <a:gd name="T19" fmla="*/ 1845 h 2284"/>
                  <a:gd name="T20" fmla="*/ 528 w 2284"/>
                  <a:gd name="T21" fmla="*/ 1940 h 2284"/>
                  <a:gd name="T22" fmla="*/ 704 w 2284"/>
                  <a:gd name="T23" fmla="*/ 1580 h 2284"/>
                  <a:gd name="T24" fmla="*/ 80 w 2284"/>
                  <a:gd name="T25" fmla="*/ 1143 h 2284"/>
                  <a:gd name="T26" fmla="*/ 523 w 2284"/>
                  <a:gd name="T27" fmla="*/ 1142 h 2284"/>
                  <a:gd name="T28" fmla="*/ 676 w 2284"/>
                  <a:gd name="T29" fmla="*/ 950 h 2284"/>
                  <a:gd name="T30" fmla="*/ 439 w 2284"/>
                  <a:gd name="T31" fmla="*/ 851 h 2284"/>
                  <a:gd name="T32" fmla="*/ 676 w 2284"/>
                  <a:gd name="T33" fmla="*/ 1335 h 2284"/>
                  <a:gd name="T34" fmla="*/ 438 w 2284"/>
                  <a:gd name="T35" fmla="*/ 1434 h 2284"/>
                  <a:gd name="T36" fmla="*/ 670 w 2284"/>
                  <a:gd name="T37" fmla="*/ 1204 h 2284"/>
                  <a:gd name="T38" fmla="*/ 670 w 2284"/>
                  <a:gd name="T39" fmla="*/ 1080 h 2284"/>
                  <a:gd name="T40" fmla="*/ 391 w 2284"/>
                  <a:gd name="T41" fmla="*/ 392 h 2284"/>
                  <a:gd name="T42" fmla="*/ 778 w 2284"/>
                  <a:gd name="T43" fmla="*/ 407 h 2284"/>
                  <a:gd name="T44" fmla="*/ 391 w 2284"/>
                  <a:gd name="T45" fmla="*/ 392 h 2284"/>
                  <a:gd name="T46" fmla="*/ 1074 w 2284"/>
                  <a:gd name="T47" fmla="*/ 574 h 2284"/>
                  <a:gd name="T48" fmla="*/ 850 w 2284"/>
                  <a:gd name="T49" fmla="*/ 440 h 2284"/>
                  <a:gd name="T50" fmla="*/ 1405 w 2284"/>
                  <a:gd name="T51" fmla="*/ 364 h 2284"/>
                  <a:gd name="T52" fmla="*/ 1142 w 2284"/>
                  <a:gd name="T53" fmla="*/ 80 h 2284"/>
                  <a:gd name="T54" fmla="*/ 1335 w 2284"/>
                  <a:gd name="T55" fmla="*/ 677 h 2284"/>
                  <a:gd name="T56" fmla="*/ 1496 w 2284"/>
                  <a:gd name="T57" fmla="*/ 693 h 2284"/>
                  <a:gd name="T58" fmla="*/ 1509 w 2284"/>
                  <a:gd name="T59" fmla="*/ 775 h 2284"/>
                  <a:gd name="T60" fmla="*/ 1431 w 2284"/>
                  <a:gd name="T61" fmla="*/ 765 h 2284"/>
                  <a:gd name="T62" fmla="*/ 1142 w 2284"/>
                  <a:gd name="T63" fmla="*/ 623 h 2284"/>
                  <a:gd name="T64" fmla="*/ 1081 w 2284"/>
                  <a:gd name="T65" fmla="*/ 671 h 2284"/>
                  <a:gd name="T66" fmla="*/ 774 w 2284"/>
                  <a:gd name="T67" fmla="*/ 775 h 2284"/>
                  <a:gd name="T68" fmla="*/ 764 w 2284"/>
                  <a:gd name="T69" fmla="*/ 853 h 2284"/>
                  <a:gd name="T70" fmla="*/ 774 w 2284"/>
                  <a:gd name="T71" fmla="*/ 1510 h 2284"/>
                  <a:gd name="T72" fmla="*/ 852 w 2284"/>
                  <a:gd name="T73" fmla="*/ 1520 h 2284"/>
                  <a:gd name="T74" fmla="*/ 1142 w 2284"/>
                  <a:gd name="T75" fmla="*/ 1662 h 2284"/>
                  <a:gd name="T76" fmla="*/ 1203 w 2284"/>
                  <a:gd name="T77" fmla="*/ 1614 h 2284"/>
                  <a:gd name="T78" fmla="*/ 1509 w 2284"/>
                  <a:gd name="T79" fmla="*/ 1510 h 2284"/>
                  <a:gd name="T80" fmla="*/ 1519 w 2284"/>
                  <a:gd name="T81" fmla="*/ 1432 h 2284"/>
                  <a:gd name="T82" fmla="*/ 1302 w 2284"/>
                  <a:gd name="T83" fmla="*/ 1530 h 2284"/>
                  <a:gd name="T84" fmla="*/ 864 w 2284"/>
                  <a:gd name="T85" fmla="*/ 1420 h 2284"/>
                  <a:gd name="T86" fmla="*/ 754 w 2284"/>
                  <a:gd name="T87" fmla="*/ 982 h 2284"/>
                  <a:gd name="T88" fmla="*/ 1142 w 2284"/>
                  <a:gd name="T89" fmla="*/ 750 h 2284"/>
                  <a:gd name="T90" fmla="*/ 1529 w 2284"/>
                  <a:gd name="T91" fmla="*/ 982 h 2284"/>
                  <a:gd name="T92" fmla="*/ 1419 w 2284"/>
                  <a:gd name="T93" fmla="*/ 1420 h 2284"/>
                  <a:gd name="T94" fmla="*/ 1607 w 2284"/>
                  <a:gd name="T95" fmla="*/ 950 h 2284"/>
                  <a:gd name="T96" fmla="*/ 1710 w 2284"/>
                  <a:gd name="T97" fmla="*/ 1075 h 2284"/>
                  <a:gd name="T98" fmla="*/ 1845 w 2284"/>
                  <a:gd name="T99" fmla="*/ 1434 h 2284"/>
                  <a:gd name="T100" fmla="*/ 1711 w 2284"/>
                  <a:gd name="T101" fmla="*/ 1210 h 2284"/>
                  <a:gd name="T102" fmla="*/ 1661 w 2284"/>
                  <a:gd name="T103" fmla="*/ 1142 h 2284"/>
                  <a:gd name="T104" fmla="*/ 1613 w 2284"/>
                  <a:gd name="T105" fmla="*/ 1080 h 2284"/>
                  <a:gd name="T106" fmla="*/ 1893 w 2284"/>
                  <a:gd name="T107" fmla="*/ 392 h 2284"/>
                  <a:gd name="T108" fmla="*/ 1505 w 2284"/>
                  <a:gd name="T109" fmla="*/ 407 h 2284"/>
                  <a:gd name="T110" fmla="*/ 1952 w 2284"/>
                  <a:gd name="T111" fmla="*/ 807 h 2284"/>
                  <a:gd name="T112" fmla="*/ 1477 w 2284"/>
                  <a:gd name="T113" fmla="*/ 332 h 2284"/>
                  <a:gd name="T114" fmla="*/ 528 w 2284"/>
                  <a:gd name="T115" fmla="*/ 265 h 2284"/>
                  <a:gd name="T116" fmla="*/ 0 w 2284"/>
                  <a:gd name="T117" fmla="*/ 1143 h 2284"/>
                  <a:gd name="T118" fmla="*/ 528 w 2284"/>
                  <a:gd name="T119" fmla="*/ 2020 h 2284"/>
                  <a:gd name="T120" fmla="*/ 1477 w 2284"/>
                  <a:gd name="T121" fmla="*/ 1953 h 2284"/>
                  <a:gd name="T122" fmla="*/ 1952 w 2284"/>
                  <a:gd name="T123" fmla="*/ 1478 h 2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84" h="2284">
                    <a:moveTo>
                      <a:pt x="1919" y="1406"/>
                    </a:moveTo>
                    <a:lnTo>
                      <a:pt x="1919" y="1406"/>
                    </a:lnTo>
                    <a:cubicBezTo>
                      <a:pt x="1878" y="1322"/>
                      <a:pt x="1825" y="1233"/>
                      <a:pt x="1760" y="1142"/>
                    </a:cubicBezTo>
                    <a:cubicBezTo>
                      <a:pt x="1824" y="1053"/>
                      <a:pt x="1878" y="965"/>
                      <a:pt x="1920" y="879"/>
                    </a:cubicBezTo>
                    <a:cubicBezTo>
                      <a:pt x="2100" y="953"/>
                      <a:pt x="2204" y="1049"/>
                      <a:pt x="2204" y="1143"/>
                    </a:cubicBezTo>
                    <a:cubicBezTo>
                      <a:pt x="2204" y="1236"/>
                      <a:pt x="2100" y="1332"/>
                      <a:pt x="1919" y="1406"/>
                    </a:cubicBezTo>
                    <a:close/>
                    <a:moveTo>
                      <a:pt x="1893" y="1893"/>
                    </a:moveTo>
                    <a:lnTo>
                      <a:pt x="1893" y="1893"/>
                    </a:lnTo>
                    <a:cubicBezTo>
                      <a:pt x="1862" y="1924"/>
                      <a:pt x="1816" y="1940"/>
                      <a:pt x="1756" y="1940"/>
                    </a:cubicBezTo>
                    <a:cubicBezTo>
                      <a:pt x="1684" y="1940"/>
                      <a:pt x="1599" y="1918"/>
                      <a:pt x="1505" y="1878"/>
                    </a:cubicBezTo>
                    <a:cubicBezTo>
                      <a:pt x="1536" y="1790"/>
                      <a:pt x="1561" y="1689"/>
                      <a:pt x="1579" y="1580"/>
                    </a:cubicBezTo>
                    <a:cubicBezTo>
                      <a:pt x="1689" y="1562"/>
                      <a:pt x="1789" y="1537"/>
                      <a:pt x="1878" y="1506"/>
                    </a:cubicBezTo>
                    <a:cubicBezTo>
                      <a:pt x="1954" y="1686"/>
                      <a:pt x="1959" y="1828"/>
                      <a:pt x="1893" y="1893"/>
                    </a:cubicBezTo>
                    <a:close/>
                    <a:moveTo>
                      <a:pt x="1433" y="1845"/>
                    </a:moveTo>
                    <a:lnTo>
                      <a:pt x="1433" y="1845"/>
                    </a:lnTo>
                    <a:cubicBezTo>
                      <a:pt x="1361" y="1809"/>
                      <a:pt x="1286" y="1764"/>
                      <a:pt x="1210" y="1711"/>
                    </a:cubicBezTo>
                    <a:cubicBezTo>
                      <a:pt x="1251" y="1679"/>
                      <a:pt x="1293" y="1644"/>
                      <a:pt x="1335" y="1608"/>
                    </a:cubicBezTo>
                    <a:cubicBezTo>
                      <a:pt x="1390" y="1604"/>
                      <a:pt x="1444" y="1599"/>
                      <a:pt x="1496" y="1592"/>
                    </a:cubicBezTo>
                    <a:cubicBezTo>
                      <a:pt x="1480" y="1686"/>
                      <a:pt x="1458" y="1771"/>
                      <a:pt x="1433" y="1845"/>
                    </a:cubicBezTo>
                    <a:close/>
                    <a:moveTo>
                      <a:pt x="1142" y="2204"/>
                    </a:moveTo>
                    <a:lnTo>
                      <a:pt x="1142" y="2204"/>
                    </a:lnTo>
                    <a:cubicBezTo>
                      <a:pt x="1049" y="2204"/>
                      <a:pt x="952" y="2101"/>
                      <a:pt x="878" y="1921"/>
                    </a:cubicBezTo>
                    <a:cubicBezTo>
                      <a:pt x="963" y="1879"/>
                      <a:pt x="1052" y="1825"/>
                      <a:pt x="1142" y="1761"/>
                    </a:cubicBezTo>
                    <a:cubicBezTo>
                      <a:pt x="1231" y="1825"/>
                      <a:pt x="1320" y="1879"/>
                      <a:pt x="1405" y="1921"/>
                    </a:cubicBezTo>
                    <a:cubicBezTo>
                      <a:pt x="1331" y="2101"/>
                      <a:pt x="1235" y="2204"/>
                      <a:pt x="1142" y="2204"/>
                    </a:cubicBezTo>
                    <a:close/>
                    <a:moveTo>
                      <a:pt x="787" y="1592"/>
                    </a:moveTo>
                    <a:lnTo>
                      <a:pt x="787" y="1592"/>
                    </a:lnTo>
                    <a:cubicBezTo>
                      <a:pt x="839" y="1599"/>
                      <a:pt x="893" y="1604"/>
                      <a:pt x="949" y="1608"/>
                    </a:cubicBezTo>
                    <a:cubicBezTo>
                      <a:pt x="990" y="1644"/>
                      <a:pt x="1032" y="1679"/>
                      <a:pt x="1074" y="1711"/>
                    </a:cubicBezTo>
                    <a:cubicBezTo>
                      <a:pt x="997" y="1764"/>
                      <a:pt x="922" y="1809"/>
                      <a:pt x="850" y="1845"/>
                    </a:cubicBezTo>
                    <a:cubicBezTo>
                      <a:pt x="825" y="1771"/>
                      <a:pt x="804" y="1686"/>
                      <a:pt x="787" y="1592"/>
                    </a:cubicBezTo>
                    <a:close/>
                    <a:moveTo>
                      <a:pt x="528" y="1940"/>
                    </a:moveTo>
                    <a:lnTo>
                      <a:pt x="528" y="1940"/>
                    </a:lnTo>
                    <a:cubicBezTo>
                      <a:pt x="468" y="1940"/>
                      <a:pt x="421" y="1924"/>
                      <a:pt x="391" y="1893"/>
                    </a:cubicBezTo>
                    <a:cubicBezTo>
                      <a:pt x="325" y="1828"/>
                      <a:pt x="330" y="1686"/>
                      <a:pt x="405" y="1506"/>
                    </a:cubicBezTo>
                    <a:cubicBezTo>
                      <a:pt x="494" y="1537"/>
                      <a:pt x="595" y="1562"/>
                      <a:pt x="704" y="1580"/>
                    </a:cubicBezTo>
                    <a:cubicBezTo>
                      <a:pt x="722" y="1689"/>
                      <a:pt x="747" y="1790"/>
                      <a:pt x="778" y="1878"/>
                    </a:cubicBezTo>
                    <a:cubicBezTo>
                      <a:pt x="685" y="1918"/>
                      <a:pt x="599" y="1940"/>
                      <a:pt x="528" y="1940"/>
                    </a:cubicBezTo>
                    <a:close/>
                    <a:moveTo>
                      <a:pt x="80" y="1143"/>
                    </a:moveTo>
                    <a:lnTo>
                      <a:pt x="80" y="1143"/>
                    </a:lnTo>
                    <a:cubicBezTo>
                      <a:pt x="80" y="1049"/>
                      <a:pt x="183" y="953"/>
                      <a:pt x="364" y="879"/>
                    </a:cubicBezTo>
                    <a:cubicBezTo>
                      <a:pt x="406" y="965"/>
                      <a:pt x="459" y="1053"/>
                      <a:pt x="523" y="1142"/>
                    </a:cubicBezTo>
                    <a:cubicBezTo>
                      <a:pt x="458" y="1233"/>
                      <a:pt x="405" y="1322"/>
                      <a:pt x="364" y="1406"/>
                    </a:cubicBezTo>
                    <a:cubicBezTo>
                      <a:pt x="183" y="1332"/>
                      <a:pt x="80" y="1236"/>
                      <a:pt x="80" y="1143"/>
                    </a:cubicBezTo>
                    <a:close/>
                    <a:moveTo>
                      <a:pt x="676" y="950"/>
                    </a:moveTo>
                    <a:lnTo>
                      <a:pt x="676" y="950"/>
                    </a:lnTo>
                    <a:cubicBezTo>
                      <a:pt x="639" y="991"/>
                      <a:pt x="605" y="1033"/>
                      <a:pt x="573" y="1075"/>
                    </a:cubicBezTo>
                    <a:cubicBezTo>
                      <a:pt x="520" y="999"/>
                      <a:pt x="475" y="924"/>
                      <a:pt x="439" y="851"/>
                    </a:cubicBezTo>
                    <a:cubicBezTo>
                      <a:pt x="514" y="826"/>
                      <a:pt x="598" y="804"/>
                      <a:pt x="692" y="788"/>
                    </a:cubicBezTo>
                    <a:cubicBezTo>
                      <a:pt x="685" y="840"/>
                      <a:pt x="680" y="894"/>
                      <a:pt x="676" y="950"/>
                    </a:cubicBezTo>
                    <a:close/>
                    <a:moveTo>
                      <a:pt x="676" y="1335"/>
                    </a:moveTo>
                    <a:lnTo>
                      <a:pt x="676" y="1335"/>
                    </a:lnTo>
                    <a:cubicBezTo>
                      <a:pt x="680" y="1391"/>
                      <a:pt x="685" y="1445"/>
                      <a:pt x="692" y="1497"/>
                    </a:cubicBezTo>
                    <a:cubicBezTo>
                      <a:pt x="598" y="1481"/>
                      <a:pt x="513" y="1459"/>
                      <a:pt x="438" y="1434"/>
                    </a:cubicBezTo>
                    <a:cubicBezTo>
                      <a:pt x="473" y="1363"/>
                      <a:pt x="518" y="1288"/>
                      <a:pt x="573" y="1210"/>
                    </a:cubicBezTo>
                    <a:cubicBezTo>
                      <a:pt x="605" y="1252"/>
                      <a:pt x="640" y="1294"/>
                      <a:pt x="676" y="1335"/>
                    </a:cubicBezTo>
                    <a:close/>
                    <a:moveTo>
                      <a:pt x="670" y="1204"/>
                    </a:moveTo>
                    <a:lnTo>
                      <a:pt x="670" y="1204"/>
                    </a:lnTo>
                    <a:cubicBezTo>
                      <a:pt x="654" y="1183"/>
                      <a:pt x="637" y="1163"/>
                      <a:pt x="622" y="1142"/>
                    </a:cubicBezTo>
                    <a:cubicBezTo>
                      <a:pt x="637" y="1122"/>
                      <a:pt x="653" y="1101"/>
                      <a:pt x="670" y="1080"/>
                    </a:cubicBezTo>
                    <a:cubicBezTo>
                      <a:pt x="670" y="1101"/>
                      <a:pt x="669" y="1122"/>
                      <a:pt x="669" y="1143"/>
                    </a:cubicBezTo>
                    <a:cubicBezTo>
                      <a:pt x="669" y="1163"/>
                      <a:pt x="670" y="1184"/>
                      <a:pt x="670" y="1204"/>
                    </a:cubicBezTo>
                    <a:close/>
                    <a:moveTo>
                      <a:pt x="391" y="392"/>
                    </a:moveTo>
                    <a:lnTo>
                      <a:pt x="391" y="392"/>
                    </a:lnTo>
                    <a:cubicBezTo>
                      <a:pt x="421" y="361"/>
                      <a:pt x="468" y="345"/>
                      <a:pt x="528" y="345"/>
                    </a:cubicBezTo>
                    <a:cubicBezTo>
                      <a:pt x="599" y="345"/>
                      <a:pt x="685" y="367"/>
                      <a:pt x="778" y="407"/>
                    </a:cubicBezTo>
                    <a:cubicBezTo>
                      <a:pt x="747" y="495"/>
                      <a:pt x="722" y="596"/>
                      <a:pt x="704" y="705"/>
                    </a:cubicBezTo>
                    <a:cubicBezTo>
                      <a:pt x="595" y="723"/>
                      <a:pt x="494" y="748"/>
                      <a:pt x="406" y="779"/>
                    </a:cubicBezTo>
                    <a:cubicBezTo>
                      <a:pt x="330" y="599"/>
                      <a:pt x="324" y="458"/>
                      <a:pt x="391" y="392"/>
                    </a:cubicBezTo>
                    <a:close/>
                    <a:moveTo>
                      <a:pt x="850" y="440"/>
                    </a:moveTo>
                    <a:lnTo>
                      <a:pt x="850" y="440"/>
                    </a:lnTo>
                    <a:cubicBezTo>
                      <a:pt x="922" y="476"/>
                      <a:pt x="997" y="521"/>
                      <a:pt x="1074" y="574"/>
                    </a:cubicBezTo>
                    <a:cubicBezTo>
                      <a:pt x="1032" y="606"/>
                      <a:pt x="990" y="641"/>
                      <a:pt x="949" y="677"/>
                    </a:cubicBezTo>
                    <a:cubicBezTo>
                      <a:pt x="893" y="681"/>
                      <a:pt x="839" y="686"/>
                      <a:pt x="787" y="693"/>
                    </a:cubicBezTo>
                    <a:cubicBezTo>
                      <a:pt x="804" y="599"/>
                      <a:pt x="825" y="514"/>
                      <a:pt x="850" y="440"/>
                    </a:cubicBezTo>
                    <a:close/>
                    <a:moveTo>
                      <a:pt x="1142" y="80"/>
                    </a:moveTo>
                    <a:lnTo>
                      <a:pt x="1142" y="80"/>
                    </a:lnTo>
                    <a:cubicBezTo>
                      <a:pt x="1235" y="80"/>
                      <a:pt x="1331" y="184"/>
                      <a:pt x="1405" y="364"/>
                    </a:cubicBezTo>
                    <a:cubicBezTo>
                      <a:pt x="1320" y="406"/>
                      <a:pt x="1231" y="460"/>
                      <a:pt x="1142" y="524"/>
                    </a:cubicBezTo>
                    <a:cubicBezTo>
                      <a:pt x="1052" y="460"/>
                      <a:pt x="963" y="406"/>
                      <a:pt x="878" y="364"/>
                    </a:cubicBezTo>
                    <a:cubicBezTo>
                      <a:pt x="952" y="184"/>
                      <a:pt x="1049" y="80"/>
                      <a:pt x="1142" y="80"/>
                    </a:cubicBezTo>
                    <a:close/>
                    <a:moveTo>
                      <a:pt x="1496" y="693"/>
                    </a:moveTo>
                    <a:lnTo>
                      <a:pt x="1496" y="693"/>
                    </a:lnTo>
                    <a:cubicBezTo>
                      <a:pt x="1444" y="686"/>
                      <a:pt x="1390" y="681"/>
                      <a:pt x="1335" y="677"/>
                    </a:cubicBezTo>
                    <a:cubicBezTo>
                      <a:pt x="1293" y="641"/>
                      <a:pt x="1251" y="606"/>
                      <a:pt x="1210" y="574"/>
                    </a:cubicBezTo>
                    <a:cubicBezTo>
                      <a:pt x="1286" y="521"/>
                      <a:pt x="1361" y="476"/>
                      <a:pt x="1433" y="440"/>
                    </a:cubicBezTo>
                    <a:cubicBezTo>
                      <a:pt x="1458" y="514"/>
                      <a:pt x="1480" y="599"/>
                      <a:pt x="1496" y="693"/>
                    </a:cubicBezTo>
                    <a:close/>
                    <a:moveTo>
                      <a:pt x="1431" y="765"/>
                    </a:moveTo>
                    <a:lnTo>
                      <a:pt x="1431" y="765"/>
                    </a:lnTo>
                    <a:cubicBezTo>
                      <a:pt x="1458" y="768"/>
                      <a:pt x="1484" y="771"/>
                      <a:pt x="1509" y="775"/>
                    </a:cubicBezTo>
                    <a:cubicBezTo>
                      <a:pt x="1513" y="800"/>
                      <a:pt x="1516" y="826"/>
                      <a:pt x="1519" y="853"/>
                    </a:cubicBezTo>
                    <a:cubicBezTo>
                      <a:pt x="1505" y="838"/>
                      <a:pt x="1490" y="823"/>
                      <a:pt x="1476" y="809"/>
                    </a:cubicBezTo>
                    <a:cubicBezTo>
                      <a:pt x="1461" y="794"/>
                      <a:pt x="1446" y="779"/>
                      <a:pt x="1431" y="765"/>
                    </a:cubicBezTo>
                    <a:close/>
                    <a:moveTo>
                      <a:pt x="1081" y="671"/>
                    </a:moveTo>
                    <a:lnTo>
                      <a:pt x="1081" y="671"/>
                    </a:lnTo>
                    <a:cubicBezTo>
                      <a:pt x="1101" y="655"/>
                      <a:pt x="1121" y="639"/>
                      <a:pt x="1142" y="623"/>
                    </a:cubicBezTo>
                    <a:cubicBezTo>
                      <a:pt x="1162" y="639"/>
                      <a:pt x="1182" y="655"/>
                      <a:pt x="1203" y="671"/>
                    </a:cubicBezTo>
                    <a:cubicBezTo>
                      <a:pt x="1182" y="670"/>
                      <a:pt x="1162" y="670"/>
                      <a:pt x="1142" y="670"/>
                    </a:cubicBezTo>
                    <a:cubicBezTo>
                      <a:pt x="1121" y="670"/>
                      <a:pt x="1101" y="670"/>
                      <a:pt x="1081" y="671"/>
                    </a:cubicBezTo>
                    <a:close/>
                    <a:moveTo>
                      <a:pt x="764" y="853"/>
                    </a:moveTo>
                    <a:lnTo>
                      <a:pt x="764" y="853"/>
                    </a:lnTo>
                    <a:cubicBezTo>
                      <a:pt x="767" y="826"/>
                      <a:pt x="770" y="800"/>
                      <a:pt x="774" y="775"/>
                    </a:cubicBezTo>
                    <a:cubicBezTo>
                      <a:pt x="799" y="771"/>
                      <a:pt x="826" y="768"/>
                      <a:pt x="852" y="765"/>
                    </a:cubicBezTo>
                    <a:cubicBezTo>
                      <a:pt x="837" y="779"/>
                      <a:pt x="822" y="794"/>
                      <a:pt x="808" y="809"/>
                    </a:cubicBezTo>
                    <a:cubicBezTo>
                      <a:pt x="793" y="823"/>
                      <a:pt x="779" y="838"/>
                      <a:pt x="764" y="853"/>
                    </a:cubicBezTo>
                    <a:close/>
                    <a:moveTo>
                      <a:pt x="852" y="1520"/>
                    </a:moveTo>
                    <a:lnTo>
                      <a:pt x="852" y="1520"/>
                    </a:lnTo>
                    <a:cubicBezTo>
                      <a:pt x="826" y="1517"/>
                      <a:pt x="799" y="1514"/>
                      <a:pt x="774" y="1510"/>
                    </a:cubicBezTo>
                    <a:cubicBezTo>
                      <a:pt x="770" y="1485"/>
                      <a:pt x="767" y="1459"/>
                      <a:pt x="764" y="1432"/>
                    </a:cubicBezTo>
                    <a:cubicBezTo>
                      <a:pt x="779" y="1447"/>
                      <a:pt x="793" y="1462"/>
                      <a:pt x="808" y="1476"/>
                    </a:cubicBezTo>
                    <a:cubicBezTo>
                      <a:pt x="822" y="1491"/>
                      <a:pt x="837" y="1506"/>
                      <a:pt x="852" y="1520"/>
                    </a:cubicBezTo>
                    <a:close/>
                    <a:moveTo>
                      <a:pt x="1203" y="1614"/>
                    </a:moveTo>
                    <a:lnTo>
                      <a:pt x="1203" y="1614"/>
                    </a:lnTo>
                    <a:cubicBezTo>
                      <a:pt x="1182" y="1630"/>
                      <a:pt x="1162" y="1646"/>
                      <a:pt x="1142" y="1662"/>
                    </a:cubicBezTo>
                    <a:cubicBezTo>
                      <a:pt x="1121" y="1646"/>
                      <a:pt x="1101" y="1630"/>
                      <a:pt x="1081" y="1614"/>
                    </a:cubicBezTo>
                    <a:cubicBezTo>
                      <a:pt x="1101" y="1615"/>
                      <a:pt x="1121" y="1615"/>
                      <a:pt x="1142" y="1615"/>
                    </a:cubicBezTo>
                    <a:cubicBezTo>
                      <a:pt x="1162" y="1615"/>
                      <a:pt x="1182" y="1615"/>
                      <a:pt x="1203" y="1614"/>
                    </a:cubicBezTo>
                    <a:close/>
                    <a:moveTo>
                      <a:pt x="1519" y="1432"/>
                    </a:moveTo>
                    <a:lnTo>
                      <a:pt x="1519" y="1432"/>
                    </a:lnTo>
                    <a:cubicBezTo>
                      <a:pt x="1516" y="1459"/>
                      <a:pt x="1513" y="1485"/>
                      <a:pt x="1509" y="1510"/>
                    </a:cubicBezTo>
                    <a:cubicBezTo>
                      <a:pt x="1484" y="1514"/>
                      <a:pt x="1458" y="1517"/>
                      <a:pt x="1431" y="1520"/>
                    </a:cubicBezTo>
                    <a:cubicBezTo>
                      <a:pt x="1446" y="1506"/>
                      <a:pt x="1461" y="1491"/>
                      <a:pt x="1476" y="1476"/>
                    </a:cubicBezTo>
                    <a:cubicBezTo>
                      <a:pt x="1490" y="1462"/>
                      <a:pt x="1505" y="1447"/>
                      <a:pt x="1519" y="1432"/>
                    </a:cubicBezTo>
                    <a:close/>
                    <a:moveTo>
                      <a:pt x="1419" y="1420"/>
                    </a:moveTo>
                    <a:lnTo>
                      <a:pt x="1419" y="1420"/>
                    </a:lnTo>
                    <a:cubicBezTo>
                      <a:pt x="1381" y="1458"/>
                      <a:pt x="1342" y="1495"/>
                      <a:pt x="1302" y="1530"/>
                    </a:cubicBezTo>
                    <a:cubicBezTo>
                      <a:pt x="1250" y="1533"/>
                      <a:pt x="1197" y="1535"/>
                      <a:pt x="1142" y="1535"/>
                    </a:cubicBezTo>
                    <a:cubicBezTo>
                      <a:pt x="1087" y="1535"/>
                      <a:pt x="1033" y="1533"/>
                      <a:pt x="981" y="1530"/>
                    </a:cubicBezTo>
                    <a:cubicBezTo>
                      <a:pt x="942" y="1495"/>
                      <a:pt x="903" y="1458"/>
                      <a:pt x="864" y="1420"/>
                    </a:cubicBezTo>
                    <a:cubicBezTo>
                      <a:pt x="826" y="1381"/>
                      <a:pt x="789" y="1342"/>
                      <a:pt x="754" y="1303"/>
                    </a:cubicBezTo>
                    <a:cubicBezTo>
                      <a:pt x="751" y="1251"/>
                      <a:pt x="749" y="1198"/>
                      <a:pt x="749" y="1143"/>
                    </a:cubicBezTo>
                    <a:cubicBezTo>
                      <a:pt x="749" y="1087"/>
                      <a:pt x="751" y="1034"/>
                      <a:pt x="754" y="982"/>
                    </a:cubicBezTo>
                    <a:cubicBezTo>
                      <a:pt x="789" y="943"/>
                      <a:pt x="825" y="904"/>
                      <a:pt x="864" y="865"/>
                    </a:cubicBezTo>
                    <a:cubicBezTo>
                      <a:pt x="903" y="827"/>
                      <a:pt x="942" y="790"/>
                      <a:pt x="981" y="755"/>
                    </a:cubicBezTo>
                    <a:cubicBezTo>
                      <a:pt x="1033" y="752"/>
                      <a:pt x="1087" y="750"/>
                      <a:pt x="1142" y="750"/>
                    </a:cubicBezTo>
                    <a:cubicBezTo>
                      <a:pt x="1197" y="750"/>
                      <a:pt x="1250" y="752"/>
                      <a:pt x="1302" y="755"/>
                    </a:cubicBezTo>
                    <a:cubicBezTo>
                      <a:pt x="1342" y="790"/>
                      <a:pt x="1381" y="827"/>
                      <a:pt x="1419" y="865"/>
                    </a:cubicBezTo>
                    <a:cubicBezTo>
                      <a:pt x="1458" y="904"/>
                      <a:pt x="1495" y="943"/>
                      <a:pt x="1529" y="982"/>
                    </a:cubicBezTo>
                    <a:cubicBezTo>
                      <a:pt x="1532" y="1034"/>
                      <a:pt x="1534" y="1087"/>
                      <a:pt x="1534" y="1143"/>
                    </a:cubicBezTo>
                    <a:cubicBezTo>
                      <a:pt x="1534" y="1198"/>
                      <a:pt x="1532" y="1251"/>
                      <a:pt x="1529" y="1303"/>
                    </a:cubicBezTo>
                    <a:cubicBezTo>
                      <a:pt x="1494" y="1342"/>
                      <a:pt x="1457" y="1381"/>
                      <a:pt x="1419" y="1420"/>
                    </a:cubicBezTo>
                    <a:close/>
                    <a:moveTo>
                      <a:pt x="1710" y="1075"/>
                    </a:moveTo>
                    <a:lnTo>
                      <a:pt x="1710" y="1075"/>
                    </a:lnTo>
                    <a:cubicBezTo>
                      <a:pt x="1678" y="1033"/>
                      <a:pt x="1644" y="991"/>
                      <a:pt x="1607" y="950"/>
                    </a:cubicBezTo>
                    <a:cubicBezTo>
                      <a:pt x="1604" y="894"/>
                      <a:pt x="1598" y="840"/>
                      <a:pt x="1591" y="788"/>
                    </a:cubicBezTo>
                    <a:cubicBezTo>
                      <a:pt x="1685" y="804"/>
                      <a:pt x="1770" y="826"/>
                      <a:pt x="1844" y="851"/>
                    </a:cubicBezTo>
                    <a:cubicBezTo>
                      <a:pt x="1808" y="924"/>
                      <a:pt x="1763" y="999"/>
                      <a:pt x="1710" y="1075"/>
                    </a:cubicBezTo>
                    <a:close/>
                    <a:moveTo>
                      <a:pt x="1711" y="1210"/>
                    </a:moveTo>
                    <a:lnTo>
                      <a:pt x="1711" y="1210"/>
                    </a:lnTo>
                    <a:cubicBezTo>
                      <a:pt x="1765" y="1288"/>
                      <a:pt x="1810" y="1363"/>
                      <a:pt x="1845" y="1434"/>
                    </a:cubicBezTo>
                    <a:cubicBezTo>
                      <a:pt x="1770" y="1459"/>
                      <a:pt x="1685" y="1481"/>
                      <a:pt x="1591" y="1497"/>
                    </a:cubicBezTo>
                    <a:cubicBezTo>
                      <a:pt x="1598" y="1445"/>
                      <a:pt x="1604" y="1391"/>
                      <a:pt x="1607" y="1335"/>
                    </a:cubicBezTo>
                    <a:cubicBezTo>
                      <a:pt x="1644" y="1294"/>
                      <a:pt x="1678" y="1252"/>
                      <a:pt x="1711" y="1210"/>
                    </a:cubicBezTo>
                    <a:close/>
                    <a:moveTo>
                      <a:pt x="1613" y="1080"/>
                    </a:moveTo>
                    <a:lnTo>
                      <a:pt x="1613" y="1080"/>
                    </a:lnTo>
                    <a:cubicBezTo>
                      <a:pt x="1630" y="1101"/>
                      <a:pt x="1646" y="1122"/>
                      <a:pt x="1661" y="1142"/>
                    </a:cubicBezTo>
                    <a:cubicBezTo>
                      <a:pt x="1646" y="1163"/>
                      <a:pt x="1630" y="1183"/>
                      <a:pt x="1613" y="1204"/>
                    </a:cubicBezTo>
                    <a:cubicBezTo>
                      <a:pt x="1614" y="1184"/>
                      <a:pt x="1614" y="1163"/>
                      <a:pt x="1614" y="1143"/>
                    </a:cubicBezTo>
                    <a:cubicBezTo>
                      <a:pt x="1614" y="1122"/>
                      <a:pt x="1614" y="1101"/>
                      <a:pt x="1613" y="1080"/>
                    </a:cubicBezTo>
                    <a:close/>
                    <a:moveTo>
                      <a:pt x="1756" y="345"/>
                    </a:moveTo>
                    <a:lnTo>
                      <a:pt x="1756" y="345"/>
                    </a:lnTo>
                    <a:cubicBezTo>
                      <a:pt x="1816" y="345"/>
                      <a:pt x="1862" y="361"/>
                      <a:pt x="1893" y="392"/>
                    </a:cubicBezTo>
                    <a:cubicBezTo>
                      <a:pt x="1959" y="458"/>
                      <a:pt x="1953" y="599"/>
                      <a:pt x="1878" y="779"/>
                    </a:cubicBezTo>
                    <a:cubicBezTo>
                      <a:pt x="1789" y="748"/>
                      <a:pt x="1689" y="723"/>
                      <a:pt x="1579" y="705"/>
                    </a:cubicBezTo>
                    <a:cubicBezTo>
                      <a:pt x="1561" y="596"/>
                      <a:pt x="1536" y="495"/>
                      <a:pt x="1505" y="407"/>
                    </a:cubicBezTo>
                    <a:cubicBezTo>
                      <a:pt x="1599" y="367"/>
                      <a:pt x="1684" y="345"/>
                      <a:pt x="1756" y="345"/>
                    </a:cubicBezTo>
                    <a:close/>
                    <a:moveTo>
                      <a:pt x="1952" y="807"/>
                    </a:moveTo>
                    <a:lnTo>
                      <a:pt x="1952" y="807"/>
                    </a:lnTo>
                    <a:cubicBezTo>
                      <a:pt x="2042" y="594"/>
                      <a:pt x="2041" y="427"/>
                      <a:pt x="1949" y="335"/>
                    </a:cubicBezTo>
                    <a:cubicBezTo>
                      <a:pt x="1903" y="289"/>
                      <a:pt x="1838" y="265"/>
                      <a:pt x="1756" y="265"/>
                    </a:cubicBezTo>
                    <a:cubicBezTo>
                      <a:pt x="1675" y="265"/>
                      <a:pt x="1580" y="289"/>
                      <a:pt x="1477" y="332"/>
                    </a:cubicBezTo>
                    <a:cubicBezTo>
                      <a:pt x="1392" y="126"/>
                      <a:pt x="1274" y="0"/>
                      <a:pt x="1142" y="0"/>
                    </a:cubicBezTo>
                    <a:cubicBezTo>
                      <a:pt x="1009" y="0"/>
                      <a:pt x="891" y="126"/>
                      <a:pt x="806" y="332"/>
                    </a:cubicBezTo>
                    <a:cubicBezTo>
                      <a:pt x="704" y="289"/>
                      <a:pt x="609" y="265"/>
                      <a:pt x="528" y="265"/>
                    </a:cubicBezTo>
                    <a:cubicBezTo>
                      <a:pt x="446" y="265"/>
                      <a:pt x="380" y="289"/>
                      <a:pt x="334" y="335"/>
                    </a:cubicBezTo>
                    <a:cubicBezTo>
                      <a:pt x="242" y="427"/>
                      <a:pt x="242" y="594"/>
                      <a:pt x="331" y="807"/>
                    </a:cubicBezTo>
                    <a:cubicBezTo>
                      <a:pt x="125" y="892"/>
                      <a:pt x="0" y="1010"/>
                      <a:pt x="0" y="1143"/>
                    </a:cubicBezTo>
                    <a:cubicBezTo>
                      <a:pt x="0" y="1275"/>
                      <a:pt x="125" y="1393"/>
                      <a:pt x="331" y="1478"/>
                    </a:cubicBezTo>
                    <a:cubicBezTo>
                      <a:pt x="246" y="1684"/>
                      <a:pt x="240" y="1856"/>
                      <a:pt x="334" y="1950"/>
                    </a:cubicBezTo>
                    <a:cubicBezTo>
                      <a:pt x="380" y="1996"/>
                      <a:pt x="446" y="2020"/>
                      <a:pt x="528" y="2020"/>
                    </a:cubicBezTo>
                    <a:cubicBezTo>
                      <a:pt x="609" y="2020"/>
                      <a:pt x="704" y="1996"/>
                      <a:pt x="806" y="1953"/>
                    </a:cubicBezTo>
                    <a:cubicBezTo>
                      <a:pt x="891" y="2159"/>
                      <a:pt x="1009" y="2284"/>
                      <a:pt x="1142" y="2284"/>
                    </a:cubicBezTo>
                    <a:cubicBezTo>
                      <a:pt x="1274" y="2284"/>
                      <a:pt x="1392" y="2159"/>
                      <a:pt x="1477" y="1953"/>
                    </a:cubicBezTo>
                    <a:cubicBezTo>
                      <a:pt x="1580" y="1996"/>
                      <a:pt x="1675" y="2020"/>
                      <a:pt x="1756" y="2020"/>
                    </a:cubicBezTo>
                    <a:cubicBezTo>
                      <a:pt x="1838" y="2020"/>
                      <a:pt x="1903" y="1996"/>
                      <a:pt x="1949" y="1950"/>
                    </a:cubicBezTo>
                    <a:cubicBezTo>
                      <a:pt x="2043" y="1856"/>
                      <a:pt x="2038" y="1684"/>
                      <a:pt x="1952" y="1478"/>
                    </a:cubicBezTo>
                    <a:cubicBezTo>
                      <a:pt x="2158" y="1393"/>
                      <a:pt x="2284" y="1275"/>
                      <a:pt x="2284" y="1143"/>
                    </a:cubicBezTo>
                    <a:cubicBezTo>
                      <a:pt x="2284" y="1010"/>
                      <a:pt x="2158" y="892"/>
                      <a:pt x="1952" y="807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" name="Freeform 20"/>
              <p:cNvSpPr/>
              <p:nvPr/>
            </p:nvSpPr>
            <p:spPr bwMode="auto">
              <a:xfrm>
                <a:off x="7021513" y="5929313"/>
                <a:ext cx="177800" cy="177800"/>
              </a:xfrm>
              <a:custGeom>
                <a:avLst/>
                <a:gdLst>
                  <a:gd name="T0" fmla="*/ 120 w 240"/>
                  <a:gd name="T1" fmla="*/ 0 h 240"/>
                  <a:gd name="T2" fmla="*/ 120 w 240"/>
                  <a:gd name="T3" fmla="*/ 0 h 240"/>
                  <a:gd name="T4" fmla="*/ 0 w 240"/>
                  <a:gd name="T5" fmla="*/ 120 h 240"/>
                  <a:gd name="T6" fmla="*/ 120 w 240"/>
                  <a:gd name="T7" fmla="*/ 240 h 240"/>
                  <a:gd name="T8" fmla="*/ 240 w 240"/>
                  <a:gd name="T9" fmla="*/ 120 h 240"/>
                  <a:gd name="T10" fmla="*/ 120 w 240"/>
                  <a:gd name="T11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240">
                    <a:moveTo>
                      <a:pt x="120" y="0"/>
                    </a:moveTo>
                    <a:lnTo>
                      <a:pt x="120" y="0"/>
                    </a:lnTo>
                    <a:cubicBezTo>
                      <a:pt x="53" y="0"/>
                      <a:pt x="0" y="53"/>
                      <a:pt x="0" y="120"/>
                    </a:cubicBezTo>
                    <a:cubicBezTo>
                      <a:pt x="0" y="186"/>
                      <a:pt x="53" y="240"/>
                      <a:pt x="120" y="240"/>
                    </a:cubicBezTo>
                    <a:cubicBezTo>
                      <a:pt x="186" y="240"/>
                      <a:pt x="240" y="186"/>
                      <a:pt x="240" y="120"/>
                    </a:cubicBezTo>
                    <a:cubicBezTo>
                      <a:pt x="240" y="53"/>
                      <a:pt x="186" y="0"/>
                      <a:pt x="120" y="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78" name="组合 77"/>
          <p:cNvGrpSpPr/>
          <p:nvPr/>
        </p:nvGrpSpPr>
        <p:grpSpPr>
          <a:xfrm>
            <a:off x="4121768" y="3108798"/>
            <a:ext cx="869502" cy="869500"/>
            <a:chOff x="4121768" y="3108798"/>
            <a:chExt cx="869502" cy="869500"/>
          </a:xfrm>
        </p:grpSpPr>
        <p:sp>
          <p:nvSpPr>
            <p:cNvPr id="79" name="椭圆 78"/>
            <p:cNvSpPr/>
            <p:nvPr/>
          </p:nvSpPr>
          <p:spPr>
            <a:xfrm>
              <a:off x="4121768" y="3108798"/>
              <a:ext cx="869502" cy="869500"/>
            </a:xfrm>
            <a:prstGeom prst="ellipse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0" name="KSO_Shape"/>
            <p:cNvSpPr/>
            <p:nvPr/>
          </p:nvSpPr>
          <p:spPr bwMode="auto">
            <a:xfrm>
              <a:off x="4272525" y="3285446"/>
              <a:ext cx="571219" cy="469352"/>
            </a:xfrm>
            <a:custGeom>
              <a:avLst/>
              <a:gdLst/>
              <a:ahLst/>
              <a:cxnLst/>
              <a:rect l="0" t="0" r="r" b="b"/>
              <a:pathLst>
                <a:path w="1903411" h="1563688">
                  <a:moveTo>
                    <a:pt x="872180" y="1544638"/>
                  </a:moveTo>
                  <a:lnTo>
                    <a:pt x="875675" y="1544638"/>
                  </a:lnTo>
                  <a:lnTo>
                    <a:pt x="1859905" y="1544638"/>
                  </a:lnTo>
                  <a:lnTo>
                    <a:pt x="1863400" y="1544638"/>
                  </a:lnTo>
                  <a:lnTo>
                    <a:pt x="1866577" y="1545233"/>
                  </a:lnTo>
                  <a:lnTo>
                    <a:pt x="1869118" y="1545829"/>
                  </a:lnTo>
                  <a:lnTo>
                    <a:pt x="1871660" y="1546722"/>
                  </a:lnTo>
                  <a:lnTo>
                    <a:pt x="1873884" y="1547912"/>
                  </a:lnTo>
                  <a:lnTo>
                    <a:pt x="1875154" y="1549103"/>
                  </a:lnTo>
                  <a:lnTo>
                    <a:pt x="1876107" y="1550591"/>
                  </a:lnTo>
                  <a:lnTo>
                    <a:pt x="1876425" y="1552079"/>
                  </a:lnTo>
                  <a:lnTo>
                    <a:pt x="1876425" y="1555651"/>
                  </a:lnTo>
                  <a:lnTo>
                    <a:pt x="1876107" y="1557140"/>
                  </a:lnTo>
                  <a:lnTo>
                    <a:pt x="1875154" y="1558926"/>
                  </a:lnTo>
                  <a:lnTo>
                    <a:pt x="1873884" y="1560116"/>
                  </a:lnTo>
                  <a:lnTo>
                    <a:pt x="1871660" y="1561307"/>
                  </a:lnTo>
                  <a:lnTo>
                    <a:pt x="1869118" y="1562200"/>
                  </a:lnTo>
                  <a:lnTo>
                    <a:pt x="1866577" y="1563093"/>
                  </a:lnTo>
                  <a:lnTo>
                    <a:pt x="1863400" y="1563390"/>
                  </a:lnTo>
                  <a:lnTo>
                    <a:pt x="1859905" y="1563688"/>
                  </a:lnTo>
                  <a:lnTo>
                    <a:pt x="875675" y="1563688"/>
                  </a:lnTo>
                  <a:lnTo>
                    <a:pt x="872180" y="1563390"/>
                  </a:lnTo>
                  <a:lnTo>
                    <a:pt x="869003" y="1563093"/>
                  </a:lnTo>
                  <a:lnTo>
                    <a:pt x="866144" y="1562200"/>
                  </a:lnTo>
                  <a:lnTo>
                    <a:pt x="863603" y="1561307"/>
                  </a:lnTo>
                  <a:lnTo>
                    <a:pt x="861696" y="1560116"/>
                  </a:lnTo>
                  <a:lnTo>
                    <a:pt x="860108" y="1558926"/>
                  </a:lnTo>
                  <a:lnTo>
                    <a:pt x="859155" y="1557140"/>
                  </a:lnTo>
                  <a:lnTo>
                    <a:pt x="858837" y="1555651"/>
                  </a:lnTo>
                  <a:lnTo>
                    <a:pt x="858837" y="1552079"/>
                  </a:lnTo>
                  <a:lnTo>
                    <a:pt x="859155" y="1550591"/>
                  </a:lnTo>
                  <a:lnTo>
                    <a:pt x="860108" y="1549103"/>
                  </a:lnTo>
                  <a:lnTo>
                    <a:pt x="861696" y="1547912"/>
                  </a:lnTo>
                  <a:lnTo>
                    <a:pt x="863603" y="1546722"/>
                  </a:lnTo>
                  <a:lnTo>
                    <a:pt x="866144" y="1545829"/>
                  </a:lnTo>
                  <a:lnTo>
                    <a:pt x="869003" y="1545233"/>
                  </a:lnTo>
                  <a:lnTo>
                    <a:pt x="872180" y="1544638"/>
                  </a:lnTo>
                  <a:close/>
                  <a:moveTo>
                    <a:pt x="1255848" y="1415770"/>
                  </a:moveTo>
                  <a:lnTo>
                    <a:pt x="1252677" y="1416407"/>
                  </a:lnTo>
                  <a:lnTo>
                    <a:pt x="1249823" y="1417361"/>
                  </a:lnTo>
                  <a:lnTo>
                    <a:pt x="1247286" y="1419271"/>
                  </a:lnTo>
                  <a:lnTo>
                    <a:pt x="1245383" y="1420862"/>
                  </a:lnTo>
                  <a:lnTo>
                    <a:pt x="1243797" y="1422771"/>
                  </a:lnTo>
                  <a:lnTo>
                    <a:pt x="1242529" y="1424680"/>
                  </a:lnTo>
                  <a:lnTo>
                    <a:pt x="1242212" y="1426908"/>
                  </a:lnTo>
                  <a:lnTo>
                    <a:pt x="1235235" y="1522691"/>
                  </a:lnTo>
                  <a:lnTo>
                    <a:pt x="1235235" y="1525237"/>
                  </a:lnTo>
                  <a:lnTo>
                    <a:pt x="1236186" y="1527146"/>
                  </a:lnTo>
                  <a:lnTo>
                    <a:pt x="1237772" y="1529056"/>
                  </a:lnTo>
                  <a:lnTo>
                    <a:pt x="1239675" y="1530647"/>
                  </a:lnTo>
                  <a:lnTo>
                    <a:pt x="1242212" y="1532238"/>
                  </a:lnTo>
                  <a:lnTo>
                    <a:pt x="1245066" y="1533193"/>
                  </a:lnTo>
                  <a:lnTo>
                    <a:pt x="1247920" y="1533829"/>
                  </a:lnTo>
                  <a:lnTo>
                    <a:pt x="1251408" y="1534147"/>
                  </a:lnTo>
                  <a:lnTo>
                    <a:pt x="1488299" y="1535738"/>
                  </a:lnTo>
                  <a:lnTo>
                    <a:pt x="1491787" y="1535738"/>
                  </a:lnTo>
                  <a:lnTo>
                    <a:pt x="1494641" y="1535102"/>
                  </a:lnTo>
                  <a:lnTo>
                    <a:pt x="1497813" y="1533829"/>
                  </a:lnTo>
                  <a:lnTo>
                    <a:pt x="1500032" y="1532556"/>
                  </a:lnTo>
                  <a:lnTo>
                    <a:pt x="1502252" y="1530965"/>
                  </a:lnTo>
                  <a:lnTo>
                    <a:pt x="1503521" y="1529056"/>
                  </a:lnTo>
                  <a:lnTo>
                    <a:pt x="1504472" y="1526828"/>
                  </a:lnTo>
                  <a:lnTo>
                    <a:pt x="1504789" y="1524601"/>
                  </a:lnTo>
                  <a:lnTo>
                    <a:pt x="1499715" y="1428181"/>
                  </a:lnTo>
                  <a:lnTo>
                    <a:pt x="1499398" y="1425953"/>
                  </a:lnTo>
                  <a:lnTo>
                    <a:pt x="1498130" y="1424044"/>
                  </a:lnTo>
                  <a:lnTo>
                    <a:pt x="1496227" y="1422134"/>
                  </a:lnTo>
                  <a:lnTo>
                    <a:pt x="1494324" y="1420543"/>
                  </a:lnTo>
                  <a:lnTo>
                    <a:pt x="1491787" y="1418952"/>
                  </a:lnTo>
                  <a:lnTo>
                    <a:pt x="1489250" y="1417679"/>
                  </a:lnTo>
                  <a:lnTo>
                    <a:pt x="1486396" y="1417043"/>
                  </a:lnTo>
                  <a:lnTo>
                    <a:pt x="1483225" y="1416725"/>
                  </a:lnTo>
                  <a:lnTo>
                    <a:pt x="1259019" y="1415770"/>
                  </a:lnTo>
                  <a:lnTo>
                    <a:pt x="1255848" y="1415770"/>
                  </a:lnTo>
                  <a:close/>
                  <a:moveTo>
                    <a:pt x="1699820" y="1377902"/>
                  </a:moveTo>
                  <a:lnTo>
                    <a:pt x="1703942" y="1405269"/>
                  </a:lnTo>
                  <a:lnTo>
                    <a:pt x="1750876" y="1405587"/>
                  </a:lnTo>
                  <a:lnTo>
                    <a:pt x="1746437" y="1378220"/>
                  </a:lnTo>
                  <a:lnTo>
                    <a:pt x="1699820" y="1377902"/>
                  </a:lnTo>
                  <a:close/>
                  <a:moveTo>
                    <a:pt x="1636078" y="1377902"/>
                  </a:moveTo>
                  <a:lnTo>
                    <a:pt x="1639249" y="1404951"/>
                  </a:lnTo>
                  <a:lnTo>
                    <a:pt x="1686183" y="1405269"/>
                  </a:lnTo>
                  <a:lnTo>
                    <a:pt x="1682378" y="1377902"/>
                  </a:lnTo>
                  <a:lnTo>
                    <a:pt x="1636078" y="1377902"/>
                  </a:lnTo>
                  <a:close/>
                  <a:moveTo>
                    <a:pt x="1572019" y="1377584"/>
                  </a:moveTo>
                  <a:lnTo>
                    <a:pt x="1574239" y="1404633"/>
                  </a:lnTo>
                  <a:lnTo>
                    <a:pt x="1621490" y="1404951"/>
                  </a:lnTo>
                  <a:lnTo>
                    <a:pt x="1618636" y="1377584"/>
                  </a:lnTo>
                  <a:lnTo>
                    <a:pt x="1572019" y="1377584"/>
                  </a:lnTo>
                  <a:close/>
                  <a:moveTo>
                    <a:pt x="1507960" y="1377266"/>
                  </a:moveTo>
                  <a:lnTo>
                    <a:pt x="1509546" y="1404314"/>
                  </a:lnTo>
                  <a:lnTo>
                    <a:pt x="1556797" y="1404633"/>
                  </a:lnTo>
                  <a:lnTo>
                    <a:pt x="1554577" y="1377266"/>
                  </a:lnTo>
                  <a:lnTo>
                    <a:pt x="1507960" y="1377266"/>
                  </a:lnTo>
                  <a:close/>
                  <a:moveTo>
                    <a:pt x="1443902" y="1376948"/>
                  </a:moveTo>
                  <a:lnTo>
                    <a:pt x="1444853" y="1403996"/>
                  </a:lnTo>
                  <a:lnTo>
                    <a:pt x="1491787" y="1403996"/>
                  </a:lnTo>
                  <a:lnTo>
                    <a:pt x="1490519" y="1377266"/>
                  </a:lnTo>
                  <a:lnTo>
                    <a:pt x="1443902" y="1376948"/>
                  </a:lnTo>
                  <a:close/>
                  <a:moveTo>
                    <a:pt x="1380160" y="1376629"/>
                  </a:moveTo>
                  <a:lnTo>
                    <a:pt x="1379843" y="1403678"/>
                  </a:lnTo>
                  <a:lnTo>
                    <a:pt x="1426777" y="1403996"/>
                  </a:lnTo>
                  <a:lnTo>
                    <a:pt x="1426460" y="1376948"/>
                  </a:lnTo>
                  <a:lnTo>
                    <a:pt x="1380160" y="1376629"/>
                  </a:lnTo>
                  <a:close/>
                  <a:moveTo>
                    <a:pt x="1316101" y="1376311"/>
                  </a:moveTo>
                  <a:lnTo>
                    <a:pt x="1315150" y="1403360"/>
                  </a:lnTo>
                  <a:lnTo>
                    <a:pt x="1362401" y="1403360"/>
                  </a:lnTo>
                  <a:lnTo>
                    <a:pt x="1362718" y="1376629"/>
                  </a:lnTo>
                  <a:lnTo>
                    <a:pt x="1316101" y="1376311"/>
                  </a:lnTo>
                  <a:close/>
                  <a:moveTo>
                    <a:pt x="1252043" y="1375993"/>
                  </a:moveTo>
                  <a:lnTo>
                    <a:pt x="1250140" y="1403041"/>
                  </a:lnTo>
                  <a:lnTo>
                    <a:pt x="1297391" y="1403041"/>
                  </a:lnTo>
                  <a:lnTo>
                    <a:pt x="1298660" y="1376311"/>
                  </a:lnTo>
                  <a:lnTo>
                    <a:pt x="1252043" y="1375993"/>
                  </a:lnTo>
                  <a:close/>
                  <a:moveTo>
                    <a:pt x="1188301" y="1375675"/>
                  </a:moveTo>
                  <a:lnTo>
                    <a:pt x="1185764" y="1402723"/>
                  </a:lnTo>
                  <a:lnTo>
                    <a:pt x="1232698" y="1402723"/>
                  </a:lnTo>
                  <a:lnTo>
                    <a:pt x="1234601" y="1375993"/>
                  </a:lnTo>
                  <a:lnTo>
                    <a:pt x="1188301" y="1375675"/>
                  </a:lnTo>
                  <a:close/>
                  <a:moveTo>
                    <a:pt x="1124242" y="1375356"/>
                  </a:moveTo>
                  <a:lnTo>
                    <a:pt x="1120754" y="1402405"/>
                  </a:lnTo>
                  <a:lnTo>
                    <a:pt x="1167688" y="1402405"/>
                  </a:lnTo>
                  <a:lnTo>
                    <a:pt x="1170859" y="1375675"/>
                  </a:lnTo>
                  <a:lnTo>
                    <a:pt x="1124242" y="1375356"/>
                  </a:lnTo>
                  <a:close/>
                  <a:moveTo>
                    <a:pt x="1060183" y="1375038"/>
                  </a:moveTo>
                  <a:lnTo>
                    <a:pt x="1056061" y="1402087"/>
                  </a:lnTo>
                  <a:lnTo>
                    <a:pt x="1102995" y="1402087"/>
                  </a:lnTo>
                  <a:lnTo>
                    <a:pt x="1106800" y="1375356"/>
                  </a:lnTo>
                  <a:lnTo>
                    <a:pt x="1060183" y="1375038"/>
                  </a:lnTo>
                  <a:close/>
                  <a:moveTo>
                    <a:pt x="996442" y="1374720"/>
                  </a:moveTo>
                  <a:lnTo>
                    <a:pt x="991051" y="1401769"/>
                  </a:lnTo>
                  <a:lnTo>
                    <a:pt x="1038302" y="1401769"/>
                  </a:lnTo>
                  <a:lnTo>
                    <a:pt x="1042742" y="1375038"/>
                  </a:lnTo>
                  <a:lnTo>
                    <a:pt x="996442" y="1374720"/>
                  </a:lnTo>
                  <a:close/>
                  <a:moveTo>
                    <a:pt x="394079" y="1340803"/>
                  </a:moveTo>
                  <a:lnTo>
                    <a:pt x="364253" y="1348105"/>
                  </a:lnTo>
                  <a:lnTo>
                    <a:pt x="354734" y="1351280"/>
                  </a:lnTo>
                  <a:lnTo>
                    <a:pt x="367743" y="1359853"/>
                  </a:lnTo>
                  <a:lnTo>
                    <a:pt x="380752" y="1368743"/>
                  </a:lnTo>
                  <a:lnTo>
                    <a:pt x="393761" y="1376998"/>
                  </a:lnTo>
                  <a:lnTo>
                    <a:pt x="407088" y="1385571"/>
                  </a:lnTo>
                  <a:lnTo>
                    <a:pt x="420414" y="1393191"/>
                  </a:lnTo>
                  <a:lnTo>
                    <a:pt x="434375" y="1400493"/>
                  </a:lnTo>
                  <a:lnTo>
                    <a:pt x="448336" y="1408113"/>
                  </a:lnTo>
                  <a:lnTo>
                    <a:pt x="462297" y="1415098"/>
                  </a:lnTo>
                  <a:lnTo>
                    <a:pt x="453095" y="1406526"/>
                  </a:lnTo>
                  <a:lnTo>
                    <a:pt x="444528" y="1397636"/>
                  </a:lnTo>
                  <a:lnTo>
                    <a:pt x="435644" y="1389063"/>
                  </a:lnTo>
                  <a:lnTo>
                    <a:pt x="427077" y="1379538"/>
                  </a:lnTo>
                  <a:lnTo>
                    <a:pt x="418510" y="1370331"/>
                  </a:lnTo>
                  <a:lnTo>
                    <a:pt x="410261" y="1360488"/>
                  </a:lnTo>
                  <a:lnTo>
                    <a:pt x="402011" y="1350963"/>
                  </a:lnTo>
                  <a:lnTo>
                    <a:pt x="394079" y="1340803"/>
                  </a:lnTo>
                  <a:close/>
                  <a:moveTo>
                    <a:pt x="1694111" y="1340353"/>
                  </a:moveTo>
                  <a:lnTo>
                    <a:pt x="1698234" y="1367401"/>
                  </a:lnTo>
                  <a:lnTo>
                    <a:pt x="1744534" y="1367719"/>
                  </a:lnTo>
                  <a:lnTo>
                    <a:pt x="1739777" y="1340671"/>
                  </a:lnTo>
                  <a:lnTo>
                    <a:pt x="1694111" y="1340353"/>
                  </a:lnTo>
                  <a:close/>
                  <a:moveTo>
                    <a:pt x="1631321" y="1340034"/>
                  </a:moveTo>
                  <a:lnTo>
                    <a:pt x="1634809" y="1367083"/>
                  </a:lnTo>
                  <a:lnTo>
                    <a:pt x="1680792" y="1367401"/>
                  </a:lnTo>
                  <a:lnTo>
                    <a:pt x="1676987" y="1340353"/>
                  </a:lnTo>
                  <a:lnTo>
                    <a:pt x="1631321" y="1340034"/>
                  </a:lnTo>
                  <a:close/>
                  <a:moveTo>
                    <a:pt x="1568531" y="1339716"/>
                  </a:moveTo>
                  <a:lnTo>
                    <a:pt x="1571068" y="1366765"/>
                  </a:lnTo>
                  <a:lnTo>
                    <a:pt x="1617051" y="1367083"/>
                  </a:lnTo>
                  <a:lnTo>
                    <a:pt x="1614196" y="1340034"/>
                  </a:lnTo>
                  <a:lnTo>
                    <a:pt x="1568531" y="1339716"/>
                  </a:lnTo>
                  <a:close/>
                  <a:moveTo>
                    <a:pt x="1505741" y="1339716"/>
                  </a:moveTo>
                  <a:lnTo>
                    <a:pt x="1507326" y="1366765"/>
                  </a:lnTo>
                  <a:lnTo>
                    <a:pt x="1553626" y="1366765"/>
                  </a:lnTo>
                  <a:lnTo>
                    <a:pt x="1551406" y="1339716"/>
                  </a:lnTo>
                  <a:lnTo>
                    <a:pt x="1505741" y="1339716"/>
                  </a:lnTo>
                  <a:close/>
                  <a:moveTo>
                    <a:pt x="1442950" y="1339398"/>
                  </a:moveTo>
                  <a:lnTo>
                    <a:pt x="1443585" y="1366128"/>
                  </a:lnTo>
                  <a:lnTo>
                    <a:pt x="1489884" y="1366128"/>
                  </a:lnTo>
                  <a:lnTo>
                    <a:pt x="1488616" y="1339398"/>
                  </a:lnTo>
                  <a:lnTo>
                    <a:pt x="1442950" y="1339398"/>
                  </a:lnTo>
                  <a:close/>
                  <a:moveTo>
                    <a:pt x="1380160" y="1339080"/>
                  </a:moveTo>
                  <a:lnTo>
                    <a:pt x="1380160" y="1365810"/>
                  </a:lnTo>
                  <a:lnTo>
                    <a:pt x="1426143" y="1365810"/>
                  </a:lnTo>
                  <a:lnTo>
                    <a:pt x="1425826" y="1339398"/>
                  </a:lnTo>
                  <a:lnTo>
                    <a:pt x="1380160" y="1339080"/>
                  </a:lnTo>
                  <a:close/>
                  <a:moveTo>
                    <a:pt x="1317370" y="1338761"/>
                  </a:moveTo>
                  <a:lnTo>
                    <a:pt x="1316418" y="1365492"/>
                  </a:lnTo>
                  <a:lnTo>
                    <a:pt x="1362718" y="1365492"/>
                  </a:lnTo>
                  <a:lnTo>
                    <a:pt x="1363035" y="1339080"/>
                  </a:lnTo>
                  <a:lnTo>
                    <a:pt x="1317370" y="1338761"/>
                  </a:lnTo>
                  <a:close/>
                  <a:moveTo>
                    <a:pt x="1254897" y="1338443"/>
                  </a:moveTo>
                  <a:lnTo>
                    <a:pt x="1252677" y="1365174"/>
                  </a:lnTo>
                  <a:lnTo>
                    <a:pt x="1298977" y="1365492"/>
                  </a:lnTo>
                  <a:lnTo>
                    <a:pt x="1300245" y="1338761"/>
                  </a:lnTo>
                  <a:lnTo>
                    <a:pt x="1254897" y="1338443"/>
                  </a:lnTo>
                  <a:close/>
                  <a:moveTo>
                    <a:pt x="1192106" y="1338443"/>
                  </a:moveTo>
                  <a:lnTo>
                    <a:pt x="1189252" y="1364855"/>
                  </a:lnTo>
                  <a:lnTo>
                    <a:pt x="1235235" y="1365174"/>
                  </a:lnTo>
                  <a:lnTo>
                    <a:pt x="1237772" y="1338443"/>
                  </a:lnTo>
                  <a:lnTo>
                    <a:pt x="1192106" y="1338443"/>
                  </a:lnTo>
                  <a:close/>
                  <a:moveTo>
                    <a:pt x="1128999" y="1338125"/>
                  </a:moveTo>
                  <a:lnTo>
                    <a:pt x="1125511" y="1364537"/>
                  </a:lnTo>
                  <a:lnTo>
                    <a:pt x="1172128" y="1364855"/>
                  </a:lnTo>
                  <a:lnTo>
                    <a:pt x="1174665" y="1338125"/>
                  </a:lnTo>
                  <a:lnTo>
                    <a:pt x="1128999" y="1338125"/>
                  </a:lnTo>
                  <a:close/>
                  <a:moveTo>
                    <a:pt x="1066526" y="1337807"/>
                  </a:moveTo>
                  <a:lnTo>
                    <a:pt x="1061769" y="1364219"/>
                  </a:lnTo>
                  <a:lnTo>
                    <a:pt x="1108386" y="1364537"/>
                  </a:lnTo>
                  <a:lnTo>
                    <a:pt x="1111874" y="1338125"/>
                  </a:lnTo>
                  <a:lnTo>
                    <a:pt x="1066526" y="1337807"/>
                  </a:lnTo>
                  <a:close/>
                  <a:moveTo>
                    <a:pt x="1003419" y="1337489"/>
                  </a:moveTo>
                  <a:lnTo>
                    <a:pt x="998345" y="1363901"/>
                  </a:lnTo>
                  <a:lnTo>
                    <a:pt x="1044644" y="1364219"/>
                  </a:lnTo>
                  <a:lnTo>
                    <a:pt x="1049401" y="1337807"/>
                  </a:lnTo>
                  <a:lnTo>
                    <a:pt x="1003419" y="1337489"/>
                  </a:lnTo>
                  <a:close/>
                  <a:moveTo>
                    <a:pt x="538764" y="1314450"/>
                  </a:moveTo>
                  <a:lnTo>
                    <a:pt x="518458" y="1317308"/>
                  </a:lnTo>
                  <a:lnTo>
                    <a:pt x="498468" y="1320165"/>
                  </a:lnTo>
                  <a:lnTo>
                    <a:pt x="478479" y="1323340"/>
                  </a:lnTo>
                  <a:lnTo>
                    <a:pt x="458807" y="1326833"/>
                  </a:lnTo>
                  <a:lnTo>
                    <a:pt x="467691" y="1336675"/>
                  </a:lnTo>
                  <a:lnTo>
                    <a:pt x="476258" y="1346200"/>
                  </a:lnTo>
                  <a:lnTo>
                    <a:pt x="485142" y="1355408"/>
                  </a:lnTo>
                  <a:lnTo>
                    <a:pt x="494343" y="1364298"/>
                  </a:lnTo>
                  <a:lnTo>
                    <a:pt x="503228" y="1372871"/>
                  </a:lnTo>
                  <a:lnTo>
                    <a:pt x="512746" y="1381126"/>
                  </a:lnTo>
                  <a:lnTo>
                    <a:pt x="521948" y="1389381"/>
                  </a:lnTo>
                  <a:lnTo>
                    <a:pt x="531784" y="1397001"/>
                  </a:lnTo>
                  <a:lnTo>
                    <a:pt x="540986" y="1404621"/>
                  </a:lnTo>
                  <a:lnTo>
                    <a:pt x="551139" y="1411606"/>
                  </a:lnTo>
                  <a:lnTo>
                    <a:pt x="560658" y="1418273"/>
                  </a:lnTo>
                  <a:lnTo>
                    <a:pt x="570811" y="1424941"/>
                  </a:lnTo>
                  <a:lnTo>
                    <a:pt x="580965" y="1430973"/>
                  </a:lnTo>
                  <a:lnTo>
                    <a:pt x="591118" y="1437323"/>
                  </a:lnTo>
                  <a:lnTo>
                    <a:pt x="601589" y="1442721"/>
                  </a:lnTo>
                  <a:lnTo>
                    <a:pt x="611742" y="1447801"/>
                  </a:lnTo>
                  <a:lnTo>
                    <a:pt x="601589" y="1433831"/>
                  </a:lnTo>
                  <a:lnTo>
                    <a:pt x="591753" y="1419226"/>
                  </a:lnTo>
                  <a:lnTo>
                    <a:pt x="582234" y="1403351"/>
                  </a:lnTo>
                  <a:lnTo>
                    <a:pt x="573032" y="1387158"/>
                  </a:lnTo>
                  <a:lnTo>
                    <a:pt x="564148" y="1370013"/>
                  </a:lnTo>
                  <a:lnTo>
                    <a:pt x="555264" y="1352233"/>
                  </a:lnTo>
                  <a:lnTo>
                    <a:pt x="547014" y="1333500"/>
                  </a:lnTo>
                  <a:lnTo>
                    <a:pt x="538764" y="1314450"/>
                  </a:lnTo>
                  <a:close/>
                  <a:moveTo>
                    <a:pt x="1688403" y="1302485"/>
                  </a:moveTo>
                  <a:lnTo>
                    <a:pt x="1692526" y="1329215"/>
                  </a:lnTo>
                  <a:lnTo>
                    <a:pt x="1737557" y="1329533"/>
                  </a:lnTo>
                  <a:lnTo>
                    <a:pt x="1733117" y="1302803"/>
                  </a:lnTo>
                  <a:lnTo>
                    <a:pt x="1688403" y="1302485"/>
                  </a:lnTo>
                  <a:close/>
                  <a:moveTo>
                    <a:pt x="1626881" y="1302166"/>
                  </a:moveTo>
                  <a:lnTo>
                    <a:pt x="1630053" y="1329215"/>
                  </a:lnTo>
                  <a:lnTo>
                    <a:pt x="1675401" y="1329215"/>
                  </a:lnTo>
                  <a:lnTo>
                    <a:pt x="1671596" y="1302485"/>
                  </a:lnTo>
                  <a:lnTo>
                    <a:pt x="1626881" y="1302166"/>
                  </a:lnTo>
                  <a:close/>
                  <a:moveTo>
                    <a:pt x="1565042" y="1302166"/>
                  </a:moveTo>
                  <a:lnTo>
                    <a:pt x="1567579" y="1328897"/>
                  </a:lnTo>
                  <a:lnTo>
                    <a:pt x="1612928" y="1329215"/>
                  </a:lnTo>
                  <a:lnTo>
                    <a:pt x="1610074" y="1302166"/>
                  </a:lnTo>
                  <a:lnTo>
                    <a:pt x="1565042" y="1302166"/>
                  </a:lnTo>
                  <a:close/>
                  <a:moveTo>
                    <a:pt x="1503521" y="1301848"/>
                  </a:moveTo>
                  <a:lnTo>
                    <a:pt x="1505106" y="1328578"/>
                  </a:lnTo>
                  <a:lnTo>
                    <a:pt x="1550772" y="1328897"/>
                  </a:lnTo>
                  <a:lnTo>
                    <a:pt x="1548552" y="1302166"/>
                  </a:lnTo>
                  <a:lnTo>
                    <a:pt x="1503521" y="1301848"/>
                  </a:lnTo>
                  <a:close/>
                  <a:moveTo>
                    <a:pt x="1441999" y="1301848"/>
                  </a:moveTo>
                  <a:lnTo>
                    <a:pt x="1442633" y="1328260"/>
                  </a:lnTo>
                  <a:lnTo>
                    <a:pt x="1487982" y="1328578"/>
                  </a:lnTo>
                  <a:lnTo>
                    <a:pt x="1486713" y="1301848"/>
                  </a:lnTo>
                  <a:lnTo>
                    <a:pt x="1441999" y="1301848"/>
                  </a:lnTo>
                  <a:close/>
                  <a:moveTo>
                    <a:pt x="1380477" y="1301530"/>
                  </a:moveTo>
                  <a:lnTo>
                    <a:pt x="1380477" y="1328260"/>
                  </a:lnTo>
                  <a:lnTo>
                    <a:pt x="1425509" y="1328260"/>
                  </a:lnTo>
                  <a:lnTo>
                    <a:pt x="1425191" y="1301530"/>
                  </a:lnTo>
                  <a:lnTo>
                    <a:pt x="1380477" y="1301530"/>
                  </a:lnTo>
                  <a:close/>
                  <a:moveTo>
                    <a:pt x="1318638" y="1301212"/>
                  </a:moveTo>
                  <a:lnTo>
                    <a:pt x="1317687" y="1327942"/>
                  </a:lnTo>
                  <a:lnTo>
                    <a:pt x="1363353" y="1328260"/>
                  </a:lnTo>
                  <a:lnTo>
                    <a:pt x="1363670" y="1301530"/>
                  </a:lnTo>
                  <a:lnTo>
                    <a:pt x="1318638" y="1301212"/>
                  </a:lnTo>
                  <a:close/>
                  <a:moveTo>
                    <a:pt x="1257434" y="1301212"/>
                  </a:moveTo>
                  <a:lnTo>
                    <a:pt x="1255531" y="1327624"/>
                  </a:lnTo>
                  <a:lnTo>
                    <a:pt x="1300879" y="1327942"/>
                  </a:lnTo>
                  <a:lnTo>
                    <a:pt x="1301831" y="1301212"/>
                  </a:lnTo>
                  <a:lnTo>
                    <a:pt x="1257434" y="1301212"/>
                  </a:lnTo>
                  <a:close/>
                  <a:moveTo>
                    <a:pt x="1195595" y="1300894"/>
                  </a:moveTo>
                  <a:lnTo>
                    <a:pt x="1193058" y="1327306"/>
                  </a:lnTo>
                  <a:lnTo>
                    <a:pt x="1238406" y="1327624"/>
                  </a:lnTo>
                  <a:lnTo>
                    <a:pt x="1240626" y="1300894"/>
                  </a:lnTo>
                  <a:lnTo>
                    <a:pt x="1195595" y="1300894"/>
                  </a:lnTo>
                  <a:close/>
                  <a:moveTo>
                    <a:pt x="1134073" y="1300575"/>
                  </a:moveTo>
                  <a:lnTo>
                    <a:pt x="1130268" y="1327306"/>
                  </a:lnTo>
                  <a:lnTo>
                    <a:pt x="1175933" y="1327306"/>
                  </a:lnTo>
                  <a:lnTo>
                    <a:pt x="1178787" y="1300894"/>
                  </a:lnTo>
                  <a:lnTo>
                    <a:pt x="1134073" y="1300575"/>
                  </a:lnTo>
                  <a:close/>
                  <a:moveTo>
                    <a:pt x="1072551" y="1300575"/>
                  </a:moveTo>
                  <a:lnTo>
                    <a:pt x="1068112" y="1326987"/>
                  </a:lnTo>
                  <a:lnTo>
                    <a:pt x="1113460" y="1326987"/>
                  </a:lnTo>
                  <a:lnTo>
                    <a:pt x="1117266" y="1300575"/>
                  </a:lnTo>
                  <a:lnTo>
                    <a:pt x="1072551" y="1300575"/>
                  </a:lnTo>
                  <a:close/>
                  <a:moveTo>
                    <a:pt x="1010712" y="1300257"/>
                  </a:moveTo>
                  <a:lnTo>
                    <a:pt x="1005638" y="1326669"/>
                  </a:lnTo>
                  <a:lnTo>
                    <a:pt x="1050987" y="1326987"/>
                  </a:lnTo>
                  <a:lnTo>
                    <a:pt x="1055744" y="1300575"/>
                  </a:lnTo>
                  <a:lnTo>
                    <a:pt x="1010712" y="1300257"/>
                  </a:lnTo>
                  <a:close/>
                  <a:moveTo>
                    <a:pt x="742467" y="1299528"/>
                  </a:moveTo>
                  <a:lnTo>
                    <a:pt x="705978" y="1300480"/>
                  </a:lnTo>
                  <a:lnTo>
                    <a:pt x="670124" y="1302068"/>
                  </a:lnTo>
                  <a:lnTo>
                    <a:pt x="634587" y="1304290"/>
                  </a:lnTo>
                  <a:lnTo>
                    <a:pt x="600002" y="1307148"/>
                  </a:lnTo>
                  <a:lnTo>
                    <a:pt x="608886" y="1327150"/>
                  </a:lnTo>
                  <a:lnTo>
                    <a:pt x="618088" y="1346518"/>
                  </a:lnTo>
                  <a:lnTo>
                    <a:pt x="627607" y="1364298"/>
                  </a:lnTo>
                  <a:lnTo>
                    <a:pt x="632683" y="1373188"/>
                  </a:lnTo>
                  <a:lnTo>
                    <a:pt x="637760" y="1381126"/>
                  </a:lnTo>
                  <a:lnTo>
                    <a:pt x="642519" y="1389381"/>
                  </a:lnTo>
                  <a:lnTo>
                    <a:pt x="647596" y="1397001"/>
                  </a:lnTo>
                  <a:lnTo>
                    <a:pt x="652673" y="1404621"/>
                  </a:lnTo>
                  <a:lnTo>
                    <a:pt x="657750" y="1411288"/>
                  </a:lnTo>
                  <a:lnTo>
                    <a:pt x="662826" y="1417956"/>
                  </a:lnTo>
                  <a:lnTo>
                    <a:pt x="668220" y="1424623"/>
                  </a:lnTo>
                  <a:lnTo>
                    <a:pt x="673614" y="1430656"/>
                  </a:lnTo>
                  <a:lnTo>
                    <a:pt x="678691" y="1436688"/>
                  </a:lnTo>
                  <a:lnTo>
                    <a:pt x="686941" y="1444626"/>
                  </a:lnTo>
                  <a:lnTo>
                    <a:pt x="694873" y="1451928"/>
                  </a:lnTo>
                  <a:lnTo>
                    <a:pt x="703123" y="1458913"/>
                  </a:lnTo>
                  <a:lnTo>
                    <a:pt x="711055" y="1464628"/>
                  </a:lnTo>
                  <a:lnTo>
                    <a:pt x="718987" y="1469708"/>
                  </a:lnTo>
                  <a:lnTo>
                    <a:pt x="726920" y="1474153"/>
                  </a:lnTo>
                  <a:lnTo>
                    <a:pt x="734535" y="1477963"/>
                  </a:lnTo>
                  <a:lnTo>
                    <a:pt x="742467" y="1480821"/>
                  </a:lnTo>
                  <a:lnTo>
                    <a:pt x="742467" y="1299528"/>
                  </a:lnTo>
                  <a:close/>
                  <a:moveTo>
                    <a:pt x="1682695" y="1264935"/>
                  </a:moveTo>
                  <a:lnTo>
                    <a:pt x="1686818" y="1291665"/>
                  </a:lnTo>
                  <a:lnTo>
                    <a:pt x="1731215" y="1291665"/>
                  </a:lnTo>
                  <a:lnTo>
                    <a:pt x="1726775" y="1264935"/>
                  </a:lnTo>
                  <a:lnTo>
                    <a:pt x="1682695" y="1264935"/>
                  </a:lnTo>
                  <a:close/>
                  <a:moveTo>
                    <a:pt x="1622442" y="1264617"/>
                  </a:moveTo>
                  <a:lnTo>
                    <a:pt x="1625613" y="1291347"/>
                  </a:lnTo>
                  <a:lnTo>
                    <a:pt x="1670327" y="1291665"/>
                  </a:lnTo>
                  <a:lnTo>
                    <a:pt x="1666205" y="1264617"/>
                  </a:lnTo>
                  <a:lnTo>
                    <a:pt x="1622442" y="1264617"/>
                  </a:lnTo>
                  <a:close/>
                  <a:moveTo>
                    <a:pt x="1561871" y="1264617"/>
                  </a:moveTo>
                  <a:lnTo>
                    <a:pt x="1564091" y="1291347"/>
                  </a:lnTo>
                  <a:lnTo>
                    <a:pt x="1608805" y="1291347"/>
                  </a:lnTo>
                  <a:lnTo>
                    <a:pt x="1605951" y="1264617"/>
                  </a:lnTo>
                  <a:lnTo>
                    <a:pt x="1561871" y="1264617"/>
                  </a:lnTo>
                  <a:close/>
                  <a:moveTo>
                    <a:pt x="1501618" y="1264298"/>
                  </a:moveTo>
                  <a:lnTo>
                    <a:pt x="1502886" y="1291029"/>
                  </a:lnTo>
                  <a:lnTo>
                    <a:pt x="1547284" y="1291029"/>
                  </a:lnTo>
                  <a:lnTo>
                    <a:pt x="1545381" y="1264298"/>
                  </a:lnTo>
                  <a:lnTo>
                    <a:pt x="1501618" y="1264298"/>
                  </a:lnTo>
                  <a:close/>
                  <a:moveTo>
                    <a:pt x="1441048" y="1263980"/>
                  </a:moveTo>
                  <a:lnTo>
                    <a:pt x="1441682" y="1290711"/>
                  </a:lnTo>
                  <a:lnTo>
                    <a:pt x="1486396" y="1291029"/>
                  </a:lnTo>
                  <a:lnTo>
                    <a:pt x="1485128" y="1264298"/>
                  </a:lnTo>
                  <a:lnTo>
                    <a:pt x="1441048" y="1263980"/>
                  </a:lnTo>
                  <a:close/>
                  <a:moveTo>
                    <a:pt x="1380794" y="1263980"/>
                  </a:moveTo>
                  <a:lnTo>
                    <a:pt x="1380477" y="1290711"/>
                  </a:lnTo>
                  <a:lnTo>
                    <a:pt x="1424874" y="1290711"/>
                  </a:lnTo>
                  <a:lnTo>
                    <a:pt x="1424557" y="1263980"/>
                  </a:lnTo>
                  <a:lnTo>
                    <a:pt x="1380794" y="1263980"/>
                  </a:lnTo>
                  <a:close/>
                  <a:moveTo>
                    <a:pt x="1320224" y="1263662"/>
                  </a:moveTo>
                  <a:lnTo>
                    <a:pt x="1319273" y="1290392"/>
                  </a:lnTo>
                  <a:lnTo>
                    <a:pt x="1363670" y="1290711"/>
                  </a:lnTo>
                  <a:lnTo>
                    <a:pt x="1363987" y="1263980"/>
                  </a:lnTo>
                  <a:lnTo>
                    <a:pt x="1320224" y="1263662"/>
                  </a:lnTo>
                  <a:close/>
                  <a:moveTo>
                    <a:pt x="1259654" y="1263662"/>
                  </a:moveTo>
                  <a:lnTo>
                    <a:pt x="1258068" y="1290392"/>
                  </a:lnTo>
                  <a:lnTo>
                    <a:pt x="1302465" y="1290392"/>
                  </a:lnTo>
                  <a:lnTo>
                    <a:pt x="1303416" y="1263662"/>
                  </a:lnTo>
                  <a:lnTo>
                    <a:pt x="1259654" y="1263662"/>
                  </a:lnTo>
                  <a:close/>
                  <a:moveTo>
                    <a:pt x="1199083" y="1263344"/>
                  </a:moveTo>
                  <a:lnTo>
                    <a:pt x="1196546" y="1290074"/>
                  </a:lnTo>
                  <a:lnTo>
                    <a:pt x="1241260" y="1290392"/>
                  </a:lnTo>
                  <a:lnTo>
                    <a:pt x="1243163" y="1263662"/>
                  </a:lnTo>
                  <a:lnTo>
                    <a:pt x="1199083" y="1263344"/>
                  </a:lnTo>
                  <a:close/>
                  <a:moveTo>
                    <a:pt x="1138830" y="1263344"/>
                  </a:moveTo>
                  <a:lnTo>
                    <a:pt x="1135659" y="1289756"/>
                  </a:lnTo>
                  <a:lnTo>
                    <a:pt x="1180056" y="1290074"/>
                  </a:lnTo>
                  <a:lnTo>
                    <a:pt x="1182593" y="1263344"/>
                  </a:lnTo>
                  <a:lnTo>
                    <a:pt x="1138830" y="1263344"/>
                  </a:lnTo>
                  <a:close/>
                  <a:moveTo>
                    <a:pt x="1078259" y="1263026"/>
                  </a:moveTo>
                  <a:lnTo>
                    <a:pt x="1074137" y="1289756"/>
                  </a:lnTo>
                  <a:lnTo>
                    <a:pt x="1118851" y="1289756"/>
                  </a:lnTo>
                  <a:lnTo>
                    <a:pt x="1122339" y="1263344"/>
                  </a:lnTo>
                  <a:lnTo>
                    <a:pt x="1078259" y="1263026"/>
                  </a:lnTo>
                  <a:close/>
                  <a:moveTo>
                    <a:pt x="1018006" y="1263026"/>
                  </a:moveTo>
                  <a:lnTo>
                    <a:pt x="1012615" y="1289438"/>
                  </a:lnTo>
                  <a:lnTo>
                    <a:pt x="1057329" y="1289756"/>
                  </a:lnTo>
                  <a:lnTo>
                    <a:pt x="1061769" y="1263026"/>
                  </a:lnTo>
                  <a:lnTo>
                    <a:pt x="1018006" y="1263026"/>
                  </a:lnTo>
                  <a:close/>
                  <a:moveTo>
                    <a:pt x="1676987" y="1227067"/>
                  </a:moveTo>
                  <a:lnTo>
                    <a:pt x="1681109" y="1253797"/>
                  </a:lnTo>
                  <a:lnTo>
                    <a:pt x="1724872" y="1254115"/>
                  </a:lnTo>
                  <a:lnTo>
                    <a:pt x="1719798" y="1227067"/>
                  </a:lnTo>
                  <a:lnTo>
                    <a:pt x="1676987" y="1227067"/>
                  </a:lnTo>
                  <a:close/>
                  <a:moveTo>
                    <a:pt x="1618002" y="1227067"/>
                  </a:moveTo>
                  <a:lnTo>
                    <a:pt x="1621173" y="1253797"/>
                  </a:lnTo>
                  <a:lnTo>
                    <a:pt x="1664619" y="1253797"/>
                  </a:lnTo>
                  <a:lnTo>
                    <a:pt x="1660813" y="1227067"/>
                  </a:lnTo>
                  <a:lnTo>
                    <a:pt x="1618002" y="1227067"/>
                  </a:lnTo>
                  <a:close/>
                  <a:moveTo>
                    <a:pt x="1558383" y="1226431"/>
                  </a:moveTo>
                  <a:lnTo>
                    <a:pt x="1560920" y="1253479"/>
                  </a:lnTo>
                  <a:lnTo>
                    <a:pt x="1604683" y="1253797"/>
                  </a:lnTo>
                  <a:lnTo>
                    <a:pt x="1601512" y="1226431"/>
                  </a:lnTo>
                  <a:lnTo>
                    <a:pt x="1558383" y="1226431"/>
                  </a:lnTo>
                  <a:close/>
                  <a:moveTo>
                    <a:pt x="1499398" y="1226431"/>
                  </a:moveTo>
                  <a:lnTo>
                    <a:pt x="1500984" y="1253479"/>
                  </a:lnTo>
                  <a:lnTo>
                    <a:pt x="1544430" y="1253479"/>
                  </a:lnTo>
                  <a:lnTo>
                    <a:pt x="1542210" y="1226431"/>
                  </a:lnTo>
                  <a:lnTo>
                    <a:pt x="1499398" y="1226431"/>
                  </a:lnTo>
                  <a:close/>
                  <a:moveTo>
                    <a:pt x="1439779" y="1226112"/>
                  </a:moveTo>
                  <a:lnTo>
                    <a:pt x="1440730" y="1253161"/>
                  </a:lnTo>
                  <a:lnTo>
                    <a:pt x="1484493" y="1253479"/>
                  </a:lnTo>
                  <a:lnTo>
                    <a:pt x="1483225" y="1226431"/>
                  </a:lnTo>
                  <a:lnTo>
                    <a:pt x="1439779" y="1226112"/>
                  </a:lnTo>
                  <a:close/>
                  <a:moveTo>
                    <a:pt x="1380794" y="1226112"/>
                  </a:moveTo>
                  <a:lnTo>
                    <a:pt x="1380794" y="1253161"/>
                  </a:lnTo>
                  <a:lnTo>
                    <a:pt x="1424240" y="1253161"/>
                  </a:lnTo>
                  <a:lnTo>
                    <a:pt x="1423606" y="1226112"/>
                  </a:lnTo>
                  <a:lnTo>
                    <a:pt x="1380794" y="1226112"/>
                  </a:lnTo>
                  <a:close/>
                  <a:moveTo>
                    <a:pt x="1321492" y="1226112"/>
                  </a:moveTo>
                  <a:lnTo>
                    <a:pt x="1320541" y="1252843"/>
                  </a:lnTo>
                  <a:lnTo>
                    <a:pt x="1364304" y="1253161"/>
                  </a:lnTo>
                  <a:lnTo>
                    <a:pt x="1364621" y="1226112"/>
                  </a:lnTo>
                  <a:lnTo>
                    <a:pt x="1321492" y="1226112"/>
                  </a:lnTo>
                  <a:close/>
                  <a:moveTo>
                    <a:pt x="1262190" y="1225794"/>
                  </a:moveTo>
                  <a:lnTo>
                    <a:pt x="1260605" y="1252843"/>
                  </a:lnTo>
                  <a:lnTo>
                    <a:pt x="1304051" y="1252843"/>
                  </a:lnTo>
                  <a:lnTo>
                    <a:pt x="1305319" y="1225794"/>
                  </a:lnTo>
                  <a:lnTo>
                    <a:pt x="1262190" y="1225794"/>
                  </a:lnTo>
                  <a:close/>
                  <a:moveTo>
                    <a:pt x="1203206" y="1225794"/>
                  </a:moveTo>
                  <a:lnTo>
                    <a:pt x="1200352" y="1252524"/>
                  </a:lnTo>
                  <a:lnTo>
                    <a:pt x="1244115" y="1252843"/>
                  </a:lnTo>
                  <a:lnTo>
                    <a:pt x="1246017" y="1225794"/>
                  </a:lnTo>
                  <a:lnTo>
                    <a:pt x="1203206" y="1225794"/>
                  </a:lnTo>
                  <a:close/>
                  <a:moveTo>
                    <a:pt x="1143904" y="1225476"/>
                  </a:moveTo>
                  <a:lnTo>
                    <a:pt x="1140415" y="1252524"/>
                  </a:lnTo>
                  <a:lnTo>
                    <a:pt x="1183861" y="1252524"/>
                  </a:lnTo>
                  <a:lnTo>
                    <a:pt x="1187032" y="1225794"/>
                  </a:lnTo>
                  <a:lnTo>
                    <a:pt x="1143904" y="1225476"/>
                  </a:lnTo>
                  <a:close/>
                  <a:moveTo>
                    <a:pt x="1084602" y="1225476"/>
                  </a:moveTo>
                  <a:lnTo>
                    <a:pt x="1080162" y="1252206"/>
                  </a:lnTo>
                  <a:lnTo>
                    <a:pt x="1123925" y="1252524"/>
                  </a:lnTo>
                  <a:lnTo>
                    <a:pt x="1127731" y="1225476"/>
                  </a:lnTo>
                  <a:lnTo>
                    <a:pt x="1084602" y="1225476"/>
                  </a:lnTo>
                  <a:close/>
                  <a:moveTo>
                    <a:pt x="1025300" y="1225476"/>
                  </a:moveTo>
                  <a:lnTo>
                    <a:pt x="1020226" y="1252206"/>
                  </a:lnTo>
                  <a:lnTo>
                    <a:pt x="1063672" y="1252206"/>
                  </a:lnTo>
                  <a:lnTo>
                    <a:pt x="1068429" y="1225476"/>
                  </a:lnTo>
                  <a:lnTo>
                    <a:pt x="1025300" y="1225476"/>
                  </a:lnTo>
                  <a:close/>
                  <a:moveTo>
                    <a:pt x="1671279" y="1188881"/>
                  </a:moveTo>
                  <a:lnTo>
                    <a:pt x="1675401" y="1216248"/>
                  </a:lnTo>
                  <a:lnTo>
                    <a:pt x="1718213" y="1216248"/>
                  </a:lnTo>
                  <a:lnTo>
                    <a:pt x="1713456" y="1188881"/>
                  </a:lnTo>
                  <a:lnTo>
                    <a:pt x="1671279" y="1188881"/>
                  </a:lnTo>
                  <a:close/>
                  <a:moveTo>
                    <a:pt x="1613245" y="1188881"/>
                  </a:moveTo>
                  <a:lnTo>
                    <a:pt x="1616416" y="1215929"/>
                  </a:lnTo>
                  <a:lnTo>
                    <a:pt x="1659228" y="1216248"/>
                  </a:lnTo>
                  <a:lnTo>
                    <a:pt x="1655422" y="1188881"/>
                  </a:lnTo>
                  <a:lnTo>
                    <a:pt x="1613245" y="1188881"/>
                  </a:lnTo>
                  <a:close/>
                  <a:moveTo>
                    <a:pt x="1555212" y="1188881"/>
                  </a:moveTo>
                  <a:lnTo>
                    <a:pt x="1557432" y="1215929"/>
                  </a:lnTo>
                  <a:lnTo>
                    <a:pt x="1600560" y="1215929"/>
                  </a:lnTo>
                  <a:lnTo>
                    <a:pt x="1597389" y="1188881"/>
                  </a:lnTo>
                  <a:lnTo>
                    <a:pt x="1555212" y="1188881"/>
                  </a:lnTo>
                  <a:close/>
                  <a:moveTo>
                    <a:pt x="1497178" y="1188881"/>
                  </a:moveTo>
                  <a:lnTo>
                    <a:pt x="1498764" y="1215929"/>
                  </a:lnTo>
                  <a:lnTo>
                    <a:pt x="1541575" y="1215929"/>
                  </a:lnTo>
                  <a:lnTo>
                    <a:pt x="1539356" y="1188881"/>
                  </a:lnTo>
                  <a:lnTo>
                    <a:pt x="1497178" y="1188881"/>
                  </a:lnTo>
                  <a:close/>
                  <a:moveTo>
                    <a:pt x="1438828" y="1188563"/>
                  </a:moveTo>
                  <a:lnTo>
                    <a:pt x="1439779" y="1215611"/>
                  </a:lnTo>
                  <a:lnTo>
                    <a:pt x="1482591" y="1215929"/>
                  </a:lnTo>
                  <a:lnTo>
                    <a:pt x="1481322" y="1188563"/>
                  </a:lnTo>
                  <a:lnTo>
                    <a:pt x="1438828" y="1188563"/>
                  </a:lnTo>
                  <a:close/>
                  <a:moveTo>
                    <a:pt x="1381111" y="1188563"/>
                  </a:moveTo>
                  <a:lnTo>
                    <a:pt x="1380794" y="1215611"/>
                  </a:lnTo>
                  <a:lnTo>
                    <a:pt x="1423606" y="1215611"/>
                  </a:lnTo>
                  <a:lnTo>
                    <a:pt x="1422972" y="1188563"/>
                  </a:lnTo>
                  <a:lnTo>
                    <a:pt x="1381111" y="1188563"/>
                  </a:lnTo>
                  <a:close/>
                  <a:moveTo>
                    <a:pt x="1322761" y="1188563"/>
                  </a:moveTo>
                  <a:lnTo>
                    <a:pt x="1321810" y="1215611"/>
                  </a:lnTo>
                  <a:lnTo>
                    <a:pt x="1364621" y="1215611"/>
                  </a:lnTo>
                  <a:lnTo>
                    <a:pt x="1365255" y="1188563"/>
                  </a:lnTo>
                  <a:lnTo>
                    <a:pt x="1322761" y="1188563"/>
                  </a:lnTo>
                  <a:close/>
                  <a:moveTo>
                    <a:pt x="1264727" y="1188563"/>
                  </a:moveTo>
                  <a:lnTo>
                    <a:pt x="1263142" y="1215293"/>
                  </a:lnTo>
                  <a:lnTo>
                    <a:pt x="1305636" y="1215293"/>
                  </a:lnTo>
                  <a:lnTo>
                    <a:pt x="1307222" y="1188563"/>
                  </a:lnTo>
                  <a:lnTo>
                    <a:pt x="1264727" y="1188563"/>
                  </a:lnTo>
                  <a:close/>
                  <a:moveTo>
                    <a:pt x="1206694" y="1188244"/>
                  </a:moveTo>
                  <a:lnTo>
                    <a:pt x="1204157" y="1215293"/>
                  </a:lnTo>
                  <a:lnTo>
                    <a:pt x="1246969" y="1215293"/>
                  </a:lnTo>
                  <a:lnTo>
                    <a:pt x="1248871" y="1188563"/>
                  </a:lnTo>
                  <a:lnTo>
                    <a:pt x="1206694" y="1188244"/>
                  </a:lnTo>
                  <a:close/>
                  <a:moveTo>
                    <a:pt x="1148661" y="1188244"/>
                  </a:moveTo>
                  <a:lnTo>
                    <a:pt x="1145172" y="1215293"/>
                  </a:lnTo>
                  <a:lnTo>
                    <a:pt x="1188301" y="1215293"/>
                  </a:lnTo>
                  <a:lnTo>
                    <a:pt x="1190838" y="1188244"/>
                  </a:lnTo>
                  <a:lnTo>
                    <a:pt x="1148661" y="1188244"/>
                  </a:lnTo>
                  <a:close/>
                  <a:moveTo>
                    <a:pt x="1090627" y="1188244"/>
                  </a:moveTo>
                  <a:lnTo>
                    <a:pt x="1086505" y="1214975"/>
                  </a:lnTo>
                  <a:lnTo>
                    <a:pt x="1128999" y="1214975"/>
                  </a:lnTo>
                  <a:lnTo>
                    <a:pt x="1132805" y="1188244"/>
                  </a:lnTo>
                  <a:lnTo>
                    <a:pt x="1090627" y="1188244"/>
                  </a:lnTo>
                  <a:close/>
                  <a:moveTo>
                    <a:pt x="1032594" y="1187926"/>
                  </a:moveTo>
                  <a:lnTo>
                    <a:pt x="1027203" y="1214975"/>
                  </a:lnTo>
                  <a:lnTo>
                    <a:pt x="1070331" y="1214975"/>
                  </a:lnTo>
                  <a:lnTo>
                    <a:pt x="1074771" y="1188244"/>
                  </a:lnTo>
                  <a:lnTo>
                    <a:pt x="1032594" y="1187926"/>
                  </a:lnTo>
                  <a:close/>
                  <a:moveTo>
                    <a:pt x="1740728" y="1132875"/>
                  </a:moveTo>
                  <a:lnTo>
                    <a:pt x="1737874" y="1133193"/>
                  </a:lnTo>
                  <a:lnTo>
                    <a:pt x="1735337" y="1133829"/>
                  </a:lnTo>
                  <a:lnTo>
                    <a:pt x="1733117" y="1134784"/>
                  </a:lnTo>
                  <a:lnTo>
                    <a:pt x="1731532" y="1136057"/>
                  </a:lnTo>
                  <a:lnTo>
                    <a:pt x="1730263" y="1137648"/>
                  </a:lnTo>
                  <a:lnTo>
                    <a:pt x="1729312" y="1139875"/>
                  </a:lnTo>
                  <a:lnTo>
                    <a:pt x="1728995" y="1142103"/>
                  </a:lnTo>
                  <a:lnTo>
                    <a:pt x="1728995" y="1144330"/>
                  </a:lnTo>
                  <a:lnTo>
                    <a:pt x="1730263" y="1151649"/>
                  </a:lnTo>
                  <a:lnTo>
                    <a:pt x="1731215" y="1153877"/>
                  </a:lnTo>
                  <a:lnTo>
                    <a:pt x="1732166" y="1156104"/>
                  </a:lnTo>
                  <a:lnTo>
                    <a:pt x="1734069" y="1158332"/>
                  </a:lnTo>
                  <a:lnTo>
                    <a:pt x="1735971" y="1159923"/>
                  </a:lnTo>
                  <a:lnTo>
                    <a:pt x="1738508" y="1161514"/>
                  </a:lnTo>
                  <a:lnTo>
                    <a:pt x="1741045" y="1162469"/>
                  </a:lnTo>
                  <a:lnTo>
                    <a:pt x="1743582" y="1163105"/>
                  </a:lnTo>
                  <a:lnTo>
                    <a:pt x="1746437" y="1163423"/>
                  </a:lnTo>
                  <a:lnTo>
                    <a:pt x="1772123" y="1163423"/>
                  </a:lnTo>
                  <a:lnTo>
                    <a:pt x="1775295" y="1163105"/>
                  </a:lnTo>
                  <a:lnTo>
                    <a:pt x="1777832" y="1162469"/>
                  </a:lnTo>
                  <a:lnTo>
                    <a:pt x="1779734" y="1161514"/>
                  </a:lnTo>
                  <a:lnTo>
                    <a:pt x="1781637" y="1159923"/>
                  </a:lnTo>
                  <a:lnTo>
                    <a:pt x="1782906" y="1158332"/>
                  </a:lnTo>
                  <a:lnTo>
                    <a:pt x="1783857" y="1156104"/>
                  </a:lnTo>
                  <a:lnTo>
                    <a:pt x="1784174" y="1154195"/>
                  </a:lnTo>
                  <a:lnTo>
                    <a:pt x="1783857" y="1151968"/>
                  </a:lnTo>
                  <a:lnTo>
                    <a:pt x="1782271" y="1144330"/>
                  </a:lnTo>
                  <a:lnTo>
                    <a:pt x="1781637" y="1142103"/>
                  </a:lnTo>
                  <a:lnTo>
                    <a:pt x="1780369" y="1139875"/>
                  </a:lnTo>
                  <a:lnTo>
                    <a:pt x="1778783" y="1137648"/>
                  </a:lnTo>
                  <a:lnTo>
                    <a:pt x="1776563" y="1136057"/>
                  </a:lnTo>
                  <a:lnTo>
                    <a:pt x="1774343" y="1134784"/>
                  </a:lnTo>
                  <a:lnTo>
                    <a:pt x="1771489" y="1133829"/>
                  </a:lnTo>
                  <a:lnTo>
                    <a:pt x="1768635" y="1133193"/>
                  </a:lnTo>
                  <a:lnTo>
                    <a:pt x="1766098" y="1132875"/>
                  </a:lnTo>
                  <a:lnTo>
                    <a:pt x="1740728" y="1132875"/>
                  </a:lnTo>
                  <a:close/>
                  <a:moveTo>
                    <a:pt x="1664619" y="1132875"/>
                  </a:moveTo>
                  <a:lnTo>
                    <a:pt x="1661765" y="1133193"/>
                  </a:lnTo>
                  <a:lnTo>
                    <a:pt x="1659545" y="1133829"/>
                  </a:lnTo>
                  <a:lnTo>
                    <a:pt x="1657325" y="1134784"/>
                  </a:lnTo>
                  <a:lnTo>
                    <a:pt x="1655422" y="1136057"/>
                  </a:lnTo>
                  <a:lnTo>
                    <a:pt x="1654154" y="1137648"/>
                  </a:lnTo>
                  <a:lnTo>
                    <a:pt x="1653203" y="1139875"/>
                  </a:lnTo>
                  <a:lnTo>
                    <a:pt x="1652568" y="1142103"/>
                  </a:lnTo>
                  <a:lnTo>
                    <a:pt x="1652568" y="1144330"/>
                  </a:lnTo>
                  <a:lnTo>
                    <a:pt x="1653837" y="1151649"/>
                  </a:lnTo>
                  <a:lnTo>
                    <a:pt x="1654471" y="1153877"/>
                  </a:lnTo>
                  <a:lnTo>
                    <a:pt x="1655422" y="1156104"/>
                  </a:lnTo>
                  <a:lnTo>
                    <a:pt x="1657008" y="1158332"/>
                  </a:lnTo>
                  <a:lnTo>
                    <a:pt x="1658911" y="1159923"/>
                  </a:lnTo>
                  <a:lnTo>
                    <a:pt x="1661131" y="1161196"/>
                  </a:lnTo>
                  <a:lnTo>
                    <a:pt x="1663668" y="1162469"/>
                  </a:lnTo>
                  <a:lnTo>
                    <a:pt x="1666205" y="1163105"/>
                  </a:lnTo>
                  <a:lnTo>
                    <a:pt x="1669376" y="1163105"/>
                  </a:lnTo>
                  <a:lnTo>
                    <a:pt x="1695063" y="1163423"/>
                  </a:lnTo>
                  <a:lnTo>
                    <a:pt x="1697917" y="1163105"/>
                  </a:lnTo>
                  <a:lnTo>
                    <a:pt x="1700137" y="1162469"/>
                  </a:lnTo>
                  <a:lnTo>
                    <a:pt x="1702357" y="1161514"/>
                  </a:lnTo>
                  <a:lnTo>
                    <a:pt x="1704576" y="1159923"/>
                  </a:lnTo>
                  <a:lnTo>
                    <a:pt x="1705845" y="1158332"/>
                  </a:lnTo>
                  <a:lnTo>
                    <a:pt x="1706796" y="1156104"/>
                  </a:lnTo>
                  <a:lnTo>
                    <a:pt x="1707430" y="1153877"/>
                  </a:lnTo>
                  <a:lnTo>
                    <a:pt x="1707113" y="1151649"/>
                  </a:lnTo>
                  <a:lnTo>
                    <a:pt x="1705845" y="1144330"/>
                  </a:lnTo>
                  <a:lnTo>
                    <a:pt x="1705211" y="1142103"/>
                  </a:lnTo>
                  <a:lnTo>
                    <a:pt x="1704259" y="1139875"/>
                  </a:lnTo>
                  <a:lnTo>
                    <a:pt x="1702357" y="1137648"/>
                  </a:lnTo>
                  <a:lnTo>
                    <a:pt x="1700137" y="1136057"/>
                  </a:lnTo>
                  <a:lnTo>
                    <a:pt x="1697917" y="1134784"/>
                  </a:lnTo>
                  <a:lnTo>
                    <a:pt x="1695697" y="1133829"/>
                  </a:lnTo>
                  <a:lnTo>
                    <a:pt x="1692843" y="1133193"/>
                  </a:lnTo>
                  <a:lnTo>
                    <a:pt x="1689989" y="1132875"/>
                  </a:lnTo>
                  <a:lnTo>
                    <a:pt x="1664619" y="1132875"/>
                  </a:lnTo>
                  <a:close/>
                  <a:moveTo>
                    <a:pt x="1586924" y="1132875"/>
                  </a:moveTo>
                  <a:lnTo>
                    <a:pt x="1584704" y="1133511"/>
                  </a:lnTo>
                  <a:lnTo>
                    <a:pt x="1582167" y="1134784"/>
                  </a:lnTo>
                  <a:lnTo>
                    <a:pt x="1580264" y="1136057"/>
                  </a:lnTo>
                  <a:lnTo>
                    <a:pt x="1578679" y="1137648"/>
                  </a:lnTo>
                  <a:lnTo>
                    <a:pt x="1577727" y="1139875"/>
                  </a:lnTo>
                  <a:lnTo>
                    <a:pt x="1577093" y="1142103"/>
                  </a:lnTo>
                  <a:lnTo>
                    <a:pt x="1577093" y="1144330"/>
                  </a:lnTo>
                  <a:lnTo>
                    <a:pt x="1578044" y="1151649"/>
                  </a:lnTo>
                  <a:lnTo>
                    <a:pt x="1578362" y="1153877"/>
                  </a:lnTo>
                  <a:lnTo>
                    <a:pt x="1579313" y="1156104"/>
                  </a:lnTo>
                  <a:lnTo>
                    <a:pt x="1580899" y="1158332"/>
                  </a:lnTo>
                  <a:lnTo>
                    <a:pt x="1583118" y="1159923"/>
                  </a:lnTo>
                  <a:lnTo>
                    <a:pt x="1585338" y="1161196"/>
                  </a:lnTo>
                  <a:lnTo>
                    <a:pt x="1587558" y="1162151"/>
                  </a:lnTo>
                  <a:lnTo>
                    <a:pt x="1590412" y="1162787"/>
                  </a:lnTo>
                  <a:lnTo>
                    <a:pt x="1593266" y="1163105"/>
                  </a:lnTo>
                  <a:lnTo>
                    <a:pt x="1618953" y="1163105"/>
                  </a:lnTo>
                  <a:lnTo>
                    <a:pt x="1621807" y="1163105"/>
                  </a:lnTo>
                  <a:lnTo>
                    <a:pt x="1624344" y="1162469"/>
                  </a:lnTo>
                  <a:lnTo>
                    <a:pt x="1626564" y="1161196"/>
                  </a:lnTo>
                  <a:lnTo>
                    <a:pt x="1628467" y="1159923"/>
                  </a:lnTo>
                  <a:lnTo>
                    <a:pt x="1629735" y="1158332"/>
                  </a:lnTo>
                  <a:lnTo>
                    <a:pt x="1631004" y="1156104"/>
                  </a:lnTo>
                  <a:lnTo>
                    <a:pt x="1631321" y="1153877"/>
                  </a:lnTo>
                  <a:lnTo>
                    <a:pt x="1631321" y="1151649"/>
                  </a:lnTo>
                  <a:lnTo>
                    <a:pt x="1630370" y="1144330"/>
                  </a:lnTo>
                  <a:lnTo>
                    <a:pt x="1629735" y="1142103"/>
                  </a:lnTo>
                  <a:lnTo>
                    <a:pt x="1628784" y="1139875"/>
                  </a:lnTo>
                  <a:lnTo>
                    <a:pt x="1627198" y="1137648"/>
                  </a:lnTo>
                  <a:lnTo>
                    <a:pt x="1625296" y="1136057"/>
                  </a:lnTo>
                  <a:lnTo>
                    <a:pt x="1623076" y="1134784"/>
                  </a:lnTo>
                  <a:lnTo>
                    <a:pt x="1620856" y="1133829"/>
                  </a:lnTo>
                  <a:lnTo>
                    <a:pt x="1618002" y="1132875"/>
                  </a:lnTo>
                  <a:lnTo>
                    <a:pt x="1615148" y="1132875"/>
                  </a:lnTo>
                  <a:lnTo>
                    <a:pt x="1589778" y="1132875"/>
                  </a:lnTo>
                  <a:lnTo>
                    <a:pt x="1586924" y="1132875"/>
                  </a:lnTo>
                  <a:close/>
                  <a:moveTo>
                    <a:pt x="1510815" y="1132875"/>
                  </a:moveTo>
                  <a:lnTo>
                    <a:pt x="1508278" y="1133511"/>
                  </a:lnTo>
                  <a:lnTo>
                    <a:pt x="1506058" y="1134784"/>
                  </a:lnTo>
                  <a:lnTo>
                    <a:pt x="1504155" y="1136057"/>
                  </a:lnTo>
                  <a:lnTo>
                    <a:pt x="1502569" y="1137648"/>
                  </a:lnTo>
                  <a:lnTo>
                    <a:pt x="1501618" y="1139875"/>
                  </a:lnTo>
                  <a:lnTo>
                    <a:pt x="1500984" y="1142103"/>
                  </a:lnTo>
                  <a:lnTo>
                    <a:pt x="1500667" y="1144330"/>
                  </a:lnTo>
                  <a:lnTo>
                    <a:pt x="1501301" y="1151649"/>
                  </a:lnTo>
                  <a:lnTo>
                    <a:pt x="1501618" y="1153877"/>
                  </a:lnTo>
                  <a:lnTo>
                    <a:pt x="1502569" y="1156104"/>
                  </a:lnTo>
                  <a:lnTo>
                    <a:pt x="1503838" y="1158332"/>
                  </a:lnTo>
                  <a:lnTo>
                    <a:pt x="1505741" y="1159923"/>
                  </a:lnTo>
                  <a:lnTo>
                    <a:pt x="1507960" y="1161196"/>
                  </a:lnTo>
                  <a:lnTo>
                    <a:pt x="1510180" y="1162151"/>
                  </a:lnTo>
                  <a:lnTo>
                    <a:pt x="1512717" y="1162787"/>
                  </a:lnTo>
                  <a:lnTo>
                    <a:pt x="1515888" y="1163105"/>
                  </a:lnTo>
                  <a:lnTo>
                    <a:pt x="1541575" y="1163105"/>
                  </a:lnTo>
                  <a:lnTo>
                    <a:pt x="1544430" y="1162787"/>
                  </a:lnTo>
                  <a:lnTo>
                    <a:pt x="1546966" y="1162151"/>
                  </a:lnTo>
                  <a:lnTo>
                    <a:pt x="1549503" y="1161196"/>
                  </a:lnTo>
                  <a:lnTo>
                    <a:pt x="1551406" y="1159923"/>
                  </a:lnTo>
                  <a:lnTo>
                    <a:pt x="1552992" y="1158332"/>
                  </a:lnTo>
                  <a:lnTo>
                    <a:pt x="1553943" y="1156104"/>
                  </a:lnTo>
                  <a:lnTo>
                    <a:pt x="1554577" y="1153877"/>
                  </a:lnTo>
                  <a:lnTo>
                    <a:pt x="1554577" y="1151649"/>
                  </a:lnTo>
                  <a:lnTo>
                    <a:pt x="1553943" y="1144330"/>
                  </a:lnTo>
                  <a:lnTo>
                    <a:pt x="1553626" y="1142103"/>
                  </a:lnTo>
                  <a:lnTo>
                    <a:pt x="1552675" y="1139875"/>
                  </a:lnTo>
                  <a:lnTo>
                    <a:pt x="1551089" y="1137648"/>
                  </a:lnTo>
                  <a:lnTo>
                    <a:pt x="1549186" y="1136057"/>
                  </a:lnTo>
                  <a:lnTo>
                    <a:pt x="1546966" y="1134784"/>
                  </a:lnTo>
                  <a:lnTo>
                    <a:pt x="1544430" y="1133511"/>
                  </a:lnTo>
                  <a:lnTo>
                    <a:pt x="1541893" y="1132875"/>
                  </a:lnTo>
                  <a:lnTo>
                    <a:pt x="1539038" y="1132875"/>
                  </a:lnTo>
                  <a:lnTo>
                    <a:pt x="1513986" y="1132875"/>
                  </a:lnTo>
                  <a:lnTo>
                    <a:pt x="1510815" y="1132875"/>
                  </a:lnTo>
                  <a:close/>
                  <a:moveTo>
                    <a:pt x="981854" y="1117600"/>
                  </a:moveTo>
                  <a:lnTo>
                    <a:pt x="1765464" y="1117600"/>
                  </a:lnTo>
                  <a:lnTo>
                    <a:pt x="1769904" y="1117918"/>
                  </a:lnTo>
                  <a:lnTo>
                    <a:pt x="1774978" y="1118236"/>
                  </a:lnTo>
                  <a:lnTo>
                    <a:pt x="1779417" y="1119191"/>
                  </a:lnTo>
                  <a:lnTo>
                    <a:pt x="1783857" y="1120464"/>
                  </a:lnTo>
                  <a:lnTo>
                    <a:pt x="1787980" y="1122373"/>
                  </a:lnTo>
                  <a:lnTo>
                    <a:pt x="1792736" y="1124283"/>
                  </a:lnTo>
                  <a:lnTo>
                    <a:pt x="1796542" y="1126510"/>
                  </a:lnTo>
                  <a:lnTo>
                    <a:pt x="1800347" y="1129056"/>
                  </a:lnTo>
                  <a:lnTo>
                    <a:pt x="1803836" y="1131602"/>
                  </a:lnTo>
                  <a:lnTo>
                    <a:pt x="1807007" y="1134466"/>
                  </a:lnTo>
                  <a:lnTo>
                    <a:pt x="1810495" y="1137648"/>
                  </a:lnTo>
                  <a:lnTo>
                    <a:pt x="1813032" y="1141148"/>
                  </a:lnTo>
                  <a:lnTo>
                    <a:pt x="1815252" y="1144649"/>
                  </a:lnTo>
                  <a:lnTo>
                    <a:pt x="1817155" y="1148149"/>
                  </a:lnTo>
                  <a:lnTo>
                    <a:pt x="1818740" y="1151649"/>
                  </a:lnTo>
                  <a:lnTo>
                    <a:pt x="1820009" y="1155468"/>
                  </a:lnTo>
                  <a:lnTo>
                    <a:pt x="1903095" y="1502007"/>
                  </a:lnTo>
                  <a:lnTo>
                    <a:pt x="1903412" y="1506144"/>
                  </a:lnTo>
                  <a:lnTo>
                    <a:pt x="1903412" y="1509963"/>
                  </a:lnTo>
                  <a:lnTo>
                    <a:pt x="1903095" y="1513463"/>
                  </a:lnTo>
                  <a:lnTo>
                    <a:pt x="1901827" y="1516963"/>
                  </a:lnTo>
                  <a:lnTo>
                    <a:pt x="1900241" y="1520146"/>
                  </a:lnTo>
                  <a:lnTo>
                    <a:pt x="1898338" y="1523646"/>
                  </a:lnTo>
                  <a:lnTo>
                    <a:pt x="1895801" y="1526510"/>
                  </a:lnTo>
                  <a:lnTo>
                    <a:pt x="1892313" y="1529056"/>
                  </a:lnTo>
                  <a:lnTo>
                    <a:pt x="1889142" y="1531283"/>
                  </a:lnTo>
                  <a:lnTo>
                    <a:pt x="1885336" y="1533511"/>
                  </a:lnTo>
                  <a:lnTo>
                    <a:pt x="1881214" y="1535420"/>
                  </a:lnTo>
                  <a:lnTo>
                    <a:pt x="1876774" y="1537011"/>
                  </a:lnTo>
                  <a:lnTo>
                    <a:pt x="1871700" y="1538284"/>
                  </a:lnTo>
                  <a:lnTo>
                    <a:pt x="1866626" y="1538920"/>
                  </a:lnTo>
                  <a:lnTo>
                    <a:pt x="1861235" y="1539557"/>
                  </a:lnTo>
                  <a:lnTo>
                    <a:pt x="1855210" y="1539875"/>
                  </a:lnTo>
                  <a:lnTo>
                    <a:pt x="884498" y="1539875"/>
                  </a:lnTo>
                  <a:lnTo>
                    <a:pt x="878789" y="1539557"/>
                  </a:lnTo>
                  <a:lnTo>
                    <a:pt x="873081" y="1538920"/>
                  </a:lnTo>
                  <a:lnTo>
                    <a:pt x="868007" y="1537966"/>
                  </a:lnTo>
                  <a:lnTo>
                    <a:pt x="863250" y="1536693"/>
                  </a:lnTo>
                  <a:lnTo>
                    <a:pt x="858811" y="1535102"/>
                  </a:lnTo>
                  <a:lnTo>
                    <a:pt x="854371" y="1533193"/>
                  </a:lnTo>
                  <a:lnTo>
                    <a:pt x="850566" y="1531283"/>
                  </a:lnTo>
                  <a:lnTo>
                    <a:pt x="847394" y="1528737"/>
                  </a:lnTo>
                  <a:lnTo>
                    <a:pt x="844223" y="1526192"/>
                  </a:lnTo>
                  <a:lnTo>
                    <a:pt x="842003" y="1523010"/>
                  </a:lnTo>
                  <a:lnTo>
                    <a:pt x="839466" y="1519827"/>
                  </a:lnTo>
                  <a:lnTo>
                    <a:pt x="837881" y="1516645"/>
                  </a:lnTo>
                  <a:lnTo>
                    <a:pt x="836929" y="1513463"/>
                  </a:lnTo>
                  <a:lnTo>
                    <a:pt x="836612" y="1509963"/>
                  </a:lnTo>
                  <a:lnTo>
                    <a:pt x="836612" y="1506144"/>
                  </a:lnTo>
                  <a:lnTo>
                    <a:pt x="837246" y="1502007"/>
                  </a:lnTo>
                  <a:lnTo>
                    <a:pt x="926675" y="1154832"/>
                  </a:lnTo>
                  <a:lnTo>
                    <a:pt x="927943" y="1151331"/>
                  </a:lnTo>
                  <a:lnTo>
                    <a:pt x="929529" y="1147513"/>
                  </a:lnTo>
                  <a:lnTo>
                    <a:pt x="931432" y="1144012"/>
                  </a:lnTo>
                  <a:lnTo>
                    <a:pt x="933969" y="1140830"/>
                  </a:lnTo>
                  <a:lnTo>
                    <a:pt x="936823" y="1137011"/>
                  </a:lnTo>
                  <a:lnTo>
                    <a:pt x="939677" y="1134147"/>
                  </a:lnTo>
                  <a:lnTo>
                    <a:pt x="943165" y="1131283"/>
                  </a:lnTo>
                  <a:lnTo>
                    <a:pt x="946971" y="1128738"/>
                  </a:lnTo>
                  <a:lnTo>
                    <a:pt x="950776" y="1126192"/>
                  </a:lnTo>
                  <a:lnTo>
                    <a:pt x="954582" y="1124283"/>
                  </a:lnTo>
                  <a:lnTo>
                    <a:pt x="959021" y="1122373"/>
                  </a:lnTo>
                  <a:lnTo>
                    <a:pt x="963461" y="1120464"/>
                  </a:lnTo>
                  <a:lnTo>
                    <a:pt x="967901" y="1119191"/>
                  </a:lnTo>
                  <a:lnTo>
                    <a:pt x="972341" y="1118236"/>
                  </a:lnTo>
                  <a:lnTo>
                    <a:pt x="977097" y="1117918"/>
                  </a:lnTo>
                  <a:lnTo>
                    <a:pt x="981854" y="1117600"/>
                  </a:lnTo>
                  <a:close/>
                  <a:moveTo>
                    <a:pt x="268430" y="1104583"/>
                  </a:moveTo>
                  <a:lnTo>
                    <a:pt x="254469" y="1109980"/>
                  </a:lnTo>
                  <a:lnTo>
                    <a:pt x="240826" y="1115695"/>
                  </a:lnTo>
                  <a:lnTo>
                    <a:pt x="227500" y="1121410"/>
                  </a:lnTo>
                  <a:lnTo>
                    <a:pt x="214808" y="1127443"/>
                  </a:lnTo>
                  <a:lnTo>
                    <a:pt x="202433" y="1133158"/>
                  </a:lnTo>
                  <a:lnTo>
                    <a:pt x="190693" y="1139190"/>
                  </a:lnTo>
                  <a:lnTo>
                    <a:pt x="178954" y="1145858"/>
                  </a:lnTo>
                  <a:lnTo>
                    <a:pt x="168483" y="1151890"/>
                  </a:lnTo>
                  <a:lnTo>
                    <a:pt x="178954" y="1168718"/>
                  </a:lnTo>
                  <a:lnTo>
                    <a:pt x="190376" y="1185228"/>
                  </a:lnTo>
                  <a:lnTo>
                    <a:pt x="202433" y="1201420"/>
                  </a:lnTo>
                  <a:lnTo>
                    <a:pt x="214490" y="1217295"/>
                  </a:lnTo>
                  <a:lnTo>
                    <a:pt x="227182" y="1232535"/>
                  </a:lnTo>
                  <a:lnTo>
                    <a:pt x="240191" y="1247775"/>
                  </a:lnTo>
                  <a:lnTo>
                    <a:pt x="253835" y="1262380"/>
                  </a:lnTo>
                  <a:lnTo>
                    <a:pt x="267479" y="1276668"/>
                  </a:lnTo>
                  <a:lnTo>
                    <a:pt x="283026" y="1291590"/>
                  </a:lnTo>
                  <a:lnTo>
                    <a:pt x="299208" y="1306195"/>
                  </a:lnTo>
                  <a:lnTo>
                    <a:pt x="313486" y="1301750"/>
                  </a:lnTo>
                  <a:lnTo>
                    <a:pt x="327764" y="1297623"/>
                  </a:lnTo>
                  <a:lnTo>
                    <a:pt x="357590" y="1289368"/>
                  </a:lnTo>
                  <a:lnTo>
                    <a:pt x="350609" y="1278890"/>
                  </a:lnTo>
                  <a:lnTo>
                    <a:pt x="344264" y="1268413"/>
                  </a:lnTo>
                  <a:lnTo>
                    <a:pt x="337600" y="1257618"/>
                  </a:lnTo>
                  <a:lnTo>
                    <a:pt x="331572" y="1246823"/>
                  </a:lnTo>
                  <a:lnTo>
                    <a:pt x="325543" y="1235710"/>
                  </a:lnTo>
                  <a:lnTo>
                    <a:pt x="319515" y="1224280"/>
                  </a:lnTo>
                  <a:lnTo>
                    <a:pt x="313803" y="1213168"/>
                  </a:lnTo>
                  <a:lnTo>
                    <a:pt x="308409" y="1201738"/>
                  </a:lnTo>
                  <a:lnTo>
                    <a:pt x="302381" y="1189990"/>
                  </a:lnTo>
                  <a:lnTo>
                    <a:pt x="297304" y="1178243"/>
                  </a:lnTo>
                  <a:lnTo>
                    <a:pt x="287151" y="1154113"/>
                  </a:lnTo>
                  <a:lnTo>
                    <a:pt x="277315" y="1129665"/>
                  </a:lnTo>
                  <a:lnTo>
                    <a:pt x="268430" y="1104583"/>
                  </a:lnTo>
                  <a:close/>
                  <a:moveTo>
                    <a:pt x="469277" y="1050290"/>
                  </a:moveTo>
                  <a:lnTo>
                    <a:pt x="441990" y="1055688"/>
                  </a:lnTo>
                  <a:lnTo>
                    <a:pt x="415337" y="1061403"/>
                  </a:lnTo>
                  <a:lnTo>
                    <a:pt x="389319" y="1067118"/>
                  </a:lnTo>
                  <a:lnTo>
                    <a:pt x="364253" y="1073785"/>
                  </a:lnTo>
                  <a:lnTo>
                    <a:pt x="343946" y="1079500"/>
                  </a:lnTo>
                  <a:lnTo>
                    <a:pt x="324274" y="1085215"/>
                  </a:lnTo>
                  <a:lnTo>
                    <a:pt x="328716" y="1098550"/>
                  </a:lnTo>
                  <a:lnTo>
                    <a:pt x="333476" y="1111568"/>
                  </a:lnTo>
                  <a:lnTo>
                    <a:pt x="338235" y="1124585"/>
                  </a:lnTo>
                  <a:lnTo>
                    <a:pt x="343629" y="1136968"/>
                  </a:lnTo>
                  <a:lnTo>
                    <a:pt x="349023" y="1149668"/>
                  </a:lnTo>
                  <a:lnTo>
                    <a:pt x="354417" y="1162050"/>
                  </a:lnTo>
                  <a:lnTo>
                    <a:pt x="360446" y="1174115"/>
                  </a:lnTo>
                  <a:lnTo>
                    <a:pt x="366157" y="1186180"/>
                  </a:lnTo>
                  <a:lnTo>
                    <a:pt x="371868" y="1197928"/>
                  </a:lnTo>
                  <a:lnTo>
                    <a:pt x="378531" y="1209358"/>
                  </a:lnTo>
                  <a:lnTo>
                    <a:pt x="384560" y="1220788"/>
                  </a:lnTo>
                  <a:lnTo>
                    <a:pt x="391223" y="1232218"/>
                  </a:lnTo>
                  <a:lnTo>
                    <a:pt x="397886" y="1243013"/>
                  </a:lnTo>
                  <a:lnTo>
                    <a:pt x="404549" y="1254125"/>
                  </a:lnTo>
                  <a:lnTo>
                    <a:pt x="411530" y="1264603"/>
                  </a:lnTo>
                  <a:lnTo>
                    <a:pt x="418510" y="1275080"/>
                  </a:lnTo>
                  <a:lnTo>
                    <a:pt x="442942" y="1270318"/>
                  </a:lnTo>
                  <a:lnTo>
                    <a:pt x="467373" y="1265873"/>
                  </a:lnTo>
                  <a:lnTo>
                    <a:pt x="492440" y="1261428"/>
                  </a:lnTo>
                  <a:lnTo>
                    <a:pt x="518140" y="1257618"/>
                  </a:lnTo>
                  <a:lnTo>
                    <a:pt x="510525" y="1234123"/>
                  </a:lnTo>
                  <a:lnTo>
                    <a:pt x="503545" y="1209993"/>
                  </a:lnTo>
                  <a:lnTo>
                    <a:pt x="496882" y="1184910"/>
                  </a:lnTo>
                  <a:lnTo>
                    <a:pt x="490219" y="1159193"/>
                  </a:lnTo>
                  <a:lnTo>
                    <a:pt x="484507" y="1132840"/>
                  </a:lnTo>
                  <a:lnTo>
                    <a:pt x="479113" y="1106170"/>
                  </a:lnTo>
                  <a:lnTo>
                    <a:pt x="473719" y="1078548"/>
                  </a:lnTo>
                  <a:lnTo>
                    <a:pt x="469277" y="1050290"/>
                  </a:lnTo>
                  <a:close/>
                  <a:moveTo>
                    <a:pt x="742467" y="1024890"/>
                  </a:moveTo>
                  <a:lnTo>
                    <a:pt x="714228" y="1025525"/>
                  </a:lnTo>
                  <a:lnTo>
                    <a:pt x="686623" y="1026478"/>
                  </a:lnTo>
                  <a:lnTo>
                    <a:pt x="659019" y="1028065"/>
                  </a:lnTo>
                  <a:lnTo>
                    <a:pt x="631731" y="1029653"/>
                  </a:lnTo>
                  <a:lnTo>
                    <a:pt x="605396" y="1031875"/>
                  </a:lnTo>
                  <a:lnTo>
                    <a:pt x="578743" y="1034733"/>
                  </a:lnTo>
                  <a:lnTo>
                    <a:pt x="553043" y="1037908"/>
                  </a:lnTo>
                  <a:lnTo>
                    <a:pt x="527025" y="1041083"/>
                  </a:lnTo>
                  <a:lnTo>
                    <a:pt x="530515" y="1059498"/>
                  </a:lnTo>
                  <a:lnTo>
                    <a:pt x="533688" y="1077595"/>
                  </a:lnTo>
                  <a:lnTo>
                    <a:pt x="536861" y="1095375"/>
                  </a:lnTo>
                  <a:lnTo>
                    <a:pt x="540351" y="1112838"/>
                  </a:lnTo>
                  <a:lnTo>
                    <a:pt x="543841" y="1130300"/>
                  </a:lnTo>
                  <a:lnTo>
                    <a:pt x="547966" y="1147128"/>
                  </a:lnTo>
                  <a:lnTo>
                    <a:pt x="552091" y="1163638"/>
                  </a:lnTo>
                  <a:lnTo>
                    <a:pt x="556216" y="1180148"/>
                  </a:lnTo>
                  <a:lnTo>
                    <a:pt x="561292" y="1198245"/>
                  </a:lnTo>
                  <a:lnTo>
                    <a:pt x="566686" y="1216025"/>
                  </a:lnTo>
                  <a:lnTo>
                    <a:pt x="572080" y="1233488"/>
                  </a:lnTo>
                  <a:lnTo>
                    <a:pt x="577792" y="1250315"/>
                  </a:lnTo>
                  <a:lnTo>
                    <a:pt x="597464" y="1248410"/>
                  </a:lnTo>
                  <a:lnTo>
                    <a:pt x="617771" y="1246823"/>
                  </a:lnTo>
                  <a:lnTo>
                    <a:pt x="638077" y="1245235"/>
                  </a:lnTo>
                  <a:lnTo>
                    <a:pt x="658701" y="1243648"/>
                  </a:lnTo>
                  <a:lnTo>
                    <a:pt x="679326" y="1242378"/>
                  </a:lnTo>
                  <a:lnTo>
                    <a:pt x="699950" y="1241425"/>
                  </a:lnTo>
                  <a:lnTo>
                    <a:pt x="721208" y="1240790"/>
                  </a:lnTo>
                  <a:lnTo>
                    <a:pt x="742467" y="1240473"/>
                  </a:lnTo>
                  <a:lnTo>
                    <a:pt x="742467" y="1024890"/>
                  </a:lnTo>
                  <a:close/>
                  <a:moveTo>
                    <a:pt x="507035" y="801688"/>
                  </a:moveTo>
                  <a:lnTo>
                    <a:pt x="507670" y="824865"/>
                  </a:lnTo>
                  <a:lnTo>
                    <a:pt x="508622" y="848360"/>
                  </a:lnTo>
                  <a:lnTo>
                    <a:pt x="509573" y="871538"/>
                  </a:lnTo>
                  <a:lnTo>
                    <a:pt x="510843" y="894080"/>
                  </a:lnTo>
                  <a:lnTo>
                    <a:pt x="512746" y="916940"/>
                  </a:lnTo>
                  <a:lnTo>
                    <a:pt x="514650" y="939165"/>
                  </a:lnTo>
                  <a:lnTo>
                    <a:pt x="516871" y="961073"/>
                  </a:lnTo>
                  <a:lnTo>
                    <a:pt x="519410" y="982663"/>
                  </a:lnTo>
                  <a:lnTo>
                    <a:pt x="546062" y="979170"/>
                  </a:lnTo>
                  <a:lnTo>
                    <a:pt x="572715" y="976313"/>
                  </a:lnTo>
                  <a:lnTo>
                    <a:pt x="600319" y="973455"/>
                  </a:lnTo>
                  <a:lnTo>
                    <a:pt x="627924" y="971233"/>
                  </a:lnTo>
                  <a:lnTo>
                    <a:pt x="656163" y="969328"/>
                  </a:lnTo>
                  <a:lnTo>
                    <a:pt x="684720" y="967740"/>
                  </a:lnTo>
                  <a:lnTo>
                    <a:pt x="713276" y="966788"/>
                  </a:lnTo>
                  <a:lnTo>
                    <a:pt x="742467" y="965835"/>
                  </a:lnTo>
                  <a:lnTo>
                    <a:pt x="742467" y="801688"/>
                  </a:lnTo>
                  <a:lnTo>
                    <a:pt x="507035" y="801688"/>
                  </a:lnTo>
                  <a:close/>
                  <a:moveTo>
                    <a:pt x="273824" y="801688"/>
                  </a:moveTo>
                  <a:lnTo>
                    <a:pt x="274142" y="816610"/>
                  </a:lnTo>
                  <a:lnTo>
                    <a:pt x="275094" y="831533"/>
                  </a:lnTo>
                  <a:lnTo>
                    <a:pt x="276045" y="846455"/>
                  </a:lnTo>
                  <a:lnTo>
                    <a:pt x="276997" y="860743"/>
                  </a:lnTo>
                  <a:lnTo>
                    <a:pt x="278584" y="875665"/>
                  </a:lnTo>
                  <a:lnTo>
                    <a:pt x="280170" y="889953"/>
                  </a:lnTo>
                  <a:lnTo>
                    <a:pt x="281757" y="904558"/>
                  </a:lnTo>
                  <a:lnTo>
                    <a:pt x="283660" y="918845"/>
                  </a:lnTo>
                  <a:lnTo>
                    <a:pt x="285882" y="933133"/>
                  </a:lnTo>
                  <a:lnTo>
                    <a:pt x="288737" y="947103"/>
                  </a:lnTo>
                  <a:lnTo>
                    <a:pt x="291276" y="961073"/>
                  </a:lnTo>
                  <a:lnTo>
                    <a:pt x="293814" y="975043"/>
                  </a:lnTo>
                  <a:lnTo>
                    <a:pt x="296670" y="988695"/>
                  </a:lnTo>
                  <a:lnTo>
                    <a:pt x="299842" y="1002665"/>
                  </a:lnTo>
                  <a:lnTo>
                    <a:pt x="303015" y="1015683"/>
                  </a:lnTo>
                  <a:lnTo>
                    <a:pt x="306823" y="1029335"/>
                  </a:lnTo>
                  <a:lnTo>
                    <a:pt x="324909" y="1023938"/>
                  </a:lnTo>
                  <a:lnTo>
                    <a:pt x="343312" y="1018858"/>
                  </a:lnTo>
                  <a:lnTo>
                    <a:pt x="362032" y="1013778"/>
                  </a:lnTo>
                  <a:lnTo>
                    <a:pt x="381070" y="1009015"/>
                  </a:lnTo>
                  <a:lnTo>
                    <a:pt x="400742" y="1004570"/>
                  </a:lnTo>
                  <a:lnTo>
                    <a:pt x="420414" y="1000125"/>
                  </a:lnTo>
                  <a:lnTo>
                    <a:pt x="440721" y="995998"/>
                  </a:lnTo>
                  <a:lnTo>
                    <a:pt x="461345" y="992188"/>
                  </a:lnTo>
                  <a:lnTo>
                    <a:pt x="458489" y="969328"/>
                  </a:lnTo>
                  <a:lnTo>
                    <a:pt x="456268" y="945833"/>
                  </a:lnTo>
                  <a:lnTo>
                    <a:pt x="454047" y="922655"/>
                  </a:lnTo>
                  <a:lnTo>
                    <a:pt x="452461" y="899160"/>
                  </a:lnTo>
                  <a:lnTo>
                    <a:pt x="451191" y="874713"/>
                  </a:lnTo>
                  <a:lnTo>
                    <a:pt x="449922" y="850900"/>
                  </a:lnTo>
                  <a:lnTo>
                    <a:pt x="448970" y="826135"/>
                  </a:lnTo>
                  <a:lnTo>
                    <a:pt x="448653" y="801688"/>
                  </a:lnTo>
                  <a:lnTo>
                    <a:pt x="273824" y="801688"/>
                  </a:lnTo>
                  <a:close/>
                  <a:moveTo>
                    <a:pt x="59334" y="801688"/>
                  </a:moveTo>
                  <a:lnTo>
                    <a:pt x="60286" y="821690"/>
                  </a:lnTo>
                  <a:lnTo>
                    <a:pt x="62507" y="841693"/>
                  </a:lnTo>
                  <a:lnTo>
                    <a:pt x="64411" y="861378"/>
                  </a:lnTo>
                  <a:lnTo>
                    <a:pt x="67266" y="881380"/>
                  </a:lnTo>
                  <a:lnTo>
                    <a:pt x="70439" y="900748"/>
                  </a:lnTo>
                  <a:lnTo>
                    <a:pt x="74247" y="919798"/>
                  </a:lnTo>
                  <a:lnTo>
                    <a:pt x="78372" y="938848"/>
                  </a:lnTo>
                  <a:lnTo>
                    <a:pt x="83448" y="957898"/>
                  </a:lnTo>
                  <a:lnTo>
                    <a:pt x="88525" y="976630"/>
                  </a:lnTo>
                  <a:lnTo>
                    <a:pt x="94236" y="995045"/>
                  </a:lnTo>
                  <a:lnTo>
                    <a:pt x="100899" y="1013143"/>
                  </a:lnTo>
                  <a:lnTo>
                    <a:pt x="107245" y="1031240"/>
                  </a:lnTo>
                  <a:lnTo>
                    <a:pt x="114860" y="1049020"/>
                  </a:lnTo>
                  <a:lnTo>
                    <a:pt x="122475" y="1066483"/>
                  </a:lnTo>
                  <a:lnTo>
                    <a:pt x="130408" y="1083628"/>
                  </a:lnTo>
                  <a:lnTo>
                    <a:pt x="138975" y="1100773"/>
                  </a:lnTo>
                  <a:lnTo>
                    <a:pt x="150080" y="1094740"/>
                  </a:lnTo>
                  <a:lnTo>
                    <a:pt x="161185" y="1088390"/>
                  </a:lnTo>
                  <a:lnTo>
                    <a:pt x="172925" y="1082358"/>
                  </a:lnTo>
                  <a:lnTo>
                    <a:pt x="184982" y="1076325"/>
                  </a:lnTo>
                  <a:lnTo>
                    <a:pt x="197039" y="1070293"/>
                  </a:lnTo>
                  <a:lnTo>
                    <a:pt x="209731" y="1064895"/>
                  </a:lnTo>
                  <a:lnTo>
                    <a:pt x="222740" y="1059498"/>
                  </a:lnTo>
                  <a:lnTo>
                    <a:pt x="236066" y="1054100"/>
                  </a:lnTo>
                  <a:lnTo>
                    <a:pt x="250979" y="1048385"/>
                  </a:lnTo>
                  <a:lnTo>
                    <a:pt x="247172" y="1033780"/>
                  </a:lnTo>
                  <a:lnTo>
                    <a:pt x="243364" y="1019175"/>
                  </a:lnTo>
                  <a:lnTo>
                    <a:pt x="240191" y="1004570"/>
                  </a:lnTo>
                  <a:lnTo>
                    <a:pt x="236701" y="989330"/>
                  </a:lnTo>
                  <a:lnTo>
                    <a:pt x="233528" y="974408"/>
                  </a:lnTo>
                  <a:lnTo>
                    <a:pt x="230672" y="959168"/>
                  </a:lnTo>
                  <a:lnTo>
                    <a:pt x="228134" y="943928"/>
                  </a:lnTo>
                  <a:lnTo>
                    <a:pt x="225913" y="928370"/>
                  </a:lnTo>
                  <a:lnTo>
                    <a:pt x="223692" y="912813"/>
                  </a:lnTo>
                  <a:lnTo>
                    <a:pt x="221788" y="897573"/>
                  </a:lnTo>
                  <a:lnTo>
                    <a:pt x="220202" y="881698"/>
                  </a:lnTo>
                  <a:lnTo>
                    <a:pt x="218615" y="865823"/>
                  </a:lnTo>
                  <a:lnTo>
                    <a:pt x="217029" y="849948"/>
                  </a:lnTo>
                  <a:lnTo>
                    <a:pt x="216077" y="834073"/>
                  </a:lnTo>
                  <a:lnTo>
                    <a:pt x="215125" y="817880"/>
                  </a:lnTo>
                  <a:lnTo>
                    <a:pt x="214808" y="801688"/>
                  </a:lnTo>
                  <a:lnTo>
                    <a:pt x="59334" y="801688"/>
                  </a:lnTo>
                  <a:close/>
                  <a:moveTo>
                    <a:pt x="1734820" y="720725"/>
                  </a:moveTo>
                  <a:lnTo>
                    <a:pt x="1735138" y="764540"/>
                  </a:lnTo>
                  <a:lnTo>
                    <a:pt x="1735138" y="861378"/>
                  </a:lnTo>
                  <a:lnTo>
                    <a:pt x="1735138" y="913765"/>
                  </a:lnTo>
                  <a:lnTo>
                    <a:pt x="1734503" y="960120"/>
                  </a:lnTo>
                  <a:lnTo>
                    <a:pt x="1734185" y="979488"/>
                  </a:lnTo>
                  <a:lnTo>
                    <a:pt x="1733549" y="994728"/>
                  </a:lnTo>
                  <a:lnTo>
                    <a:pt x="1732914" y="1005840"/>
                  </a:lnTo>
                  <a:lnTo>
                    <a:pt x="1732596" y="1009333"/>
                  </a:lnTo>
                  <a:lnTo>
                    <a:pt x="1732278" y="1011238"/>
                  </a:lnTo>
                  <a:lnTo>
                    <a:pt x="1731642" y="1011873"/>
                  </a:lnTo>
                  <a:lnTo>
                    <a:pt x="1730689" y="1012190"/>
                  </a:lnTo>
                  <a:lnTo>
                    <a:pt x="1727511" y="1013143"/>
                  </a:lnTo>
                  <a:lnTo>
                    <a:pt x="1722744" y="1014095"/>
                  </a:lnTo>
                  <a:lnTo>
                    <a:pt x="1716071" y="1014730"/>
                  </a:lnTo>
                  <a:lnTo>
                    <a:pt x="1708443" y="1015365"/>
                  </a:lnTo>
                  <a:lnTo>
                    <a:pt x="1698910" y="1015683"/>
                  </a:lnTo>
                  <a:lnTo>
                    <a:pt x="1676982" y="1016000"/>
                  </a:lnTo>
                  <a:lnTo>
                    <a:pt x="1650923" y="1016000"/>
                  </a:lnTo>
                  <a:lnTo>
                    <a:pt x="1622321" y="1015683"/>
                  </a:lnTo>
                  <a:lnTo>
                    <a:pt x="1591496" y="1014730"/>
                  </a:lnTo>
                  <a:lnTo>
                    <a:pt x="1559716" y="1013778"/>
                  </a:lnTo>
                  <a:lnTo>
                    <a:pt x="1497746" y="1011555"/>
                  </a:lnTo>
                  <a:lnTo>
                    <a:pt x="1443404" y="1009333"/>
                  </a:lnTo>
                  <a:lnTo>
                    <a:pt x="1390650" y="1006793"/>
                  </a:lnTo>
                  <a:lnTo>
                    <a:pt x="1438319" y="1005205"/>
                  </a:lnTo>
                  <a:lnTo>
                    <a:pt x="1487259" y="1003300"/>
                  </a:lnTo>
                  <a:lnTo>
                    <a:pt x="1543509" y="1000443"/>
                  </a:lnTo>
                  <a:lnTo>
                    <a:pt x="1572428" y="998538"/>
                  </a:lnTo>
                  <a:lnTo>
                    <a:pt x="1600394" y="996633"/>
                  </a:lnTo>
                  <a:lnTo>
                    <a:pt x="1626771" y="994410"/>
                  </a:lnTo>
                  <a:lnTo>
                    <a:pt x="1650605" y="992188"/>
                  </a:lnTo>
                  <a:lnTo>
                    <a:pt x="1671262" y="989648"/>
                  </a:lnTo>
                  <a:lnTo>
                    <a:pt x="1679842" y="988378"/>
                  </a:lnTo>
                  <a:lnTo>
                    <a:pt x="1687787" y="986790"/>
                  </a:lnTo>
                  <a:lnTo>
                    <a:pt x="1693825" y="985520"/>
                  </a:lnTo>
                  <a:lnTo>
                    <a:pt x="1698592" y="983933"/>
                  </a:lnTo>
                  <a:lnTo>
                    <a:pt x="1702088" y="982028"/>
                  </a:lnTo>
                  <a:lnTo>
                    <a:pt x="1703359" y="981075"/>
                  </a:lnTo>
                  <a:lnTo>
                    <a:pt x="1704312" y="980440"/>
                  </a:lnTo>
                  <a:lnTo>
                    <a:pt x="1705266" y="978218"/>
                  </a:lnTo>
                  <a:lnTo>
                    <a:pt x="1706219" y="974725"/>
                  </a:lnTo>
                  <a:lnTo>
                    <a:pt x="1707490" y="969963"/>
                  </a:lnTo>
                  <a:lnTo>
                    <a:pt x="1708443" y="963930"/>
                  </a:lnTo>
                  <a:lnTo>
                    <a:pt x="1710986" y="949960"/>
                  </a:lnTo>
                  <a:lnTo>
                    <a:pt x="1713528" y="932498"/>
                  </a:lnTo>
                  <a:lnTo>
                    <a:pt x="1716071" y="912178"/>
                  </a:lnTo>
                  <a:lnTo>
                    <a:pt x="1718613" y="890270"/>
                  </a:lnTo>
                  <a:lnTo>
                    <a:pt x="1723698" y="844233"/>
                  </a:lnTo>
                  <a:lnTo>
                    <a:pt x="1728147" y="798513"/>
                  </a:lnTo>
                  <a:lnTo>
                    <a:pt x="1731642" y="759143"/>
                  </a:lnTo>
                  <a:lnTo>
                    <a:pt x="1734820" y="720725"/>
                  </a:lnTo>
                  <a:close/>
                  <a:moveTo>
                    <a:pt x="519410" y="561340"/>
                  </a:moveTo>
                  <a:lnTo>
                    <a:pt x="516871" y="583565"/>
                  </a:lnTo>
                  <a:lnTo>
                    <a:pt x="514650" y="605473"/>
                  </a:lnTo>
                  <a:lnTo>
                    <a:pt x="512746" y="627698"/>
                  </a:lnTo>
                  <a:lnTo>
                    <a:pt x="510843" y="650240"/>
                  </a:lnTo>
                  <a:lnTo>
                    <a:pt x="509573" y="673100"/>
                  </a:lnTo>
                  <a:lnTo>
                    <a:pt x="508622" y="695960"/>
                  </a:lnTo>
                  <a:lnTo>
                    <a:pt x="507670" y="719138"/>
                  </a:lnTo>
                  <a:lnTo>
                    <a:pt x="507352" y="742950"/>
                  </a:lnTo>
                  <a:lnTo>
                    <a:pt x="742467" y="742950"/>
                  </a:lnTo>
                  <a:lnTo>
                    <a:pt x="742467" y="578485"/>
                  </a:lnTo>
                  <a:lnTo>
                    <a:pt x="713276" y="577850"/>
                  </a:lnTo>
                  <a:lnTo>
                    <a:pt x="684720" y="576580"/>
                  </a:lnTo>
                  <a:lnTo>
                    <a:pt x="656163" y="575310"/>
                  </a:lnTo>
                  <a:lnTo>
                    <a:pt x="627924" y="573405"/>
                  </a:lnTo>
                  <a:lnTo>
                    <a:pt x="600319" y="570865"/>
                  </a:lnTo>
                  <a:lnTo>
                    <a:pt x="573032" y="568325"/>
                  </a:lnTo>
                  <a:lnTo>
                    <a:pt x="546062" y="564833"/>
                  </a:lnTo>
                  <a:lnTo>
                    <a:pt x="519410" y="561340"/>
                  </a:lnTo>
                  <a:close/>
                  <a:moveTo>
                    <a:pt x="1074474" y="554038"/>
                  </a:moveTo>
                  <a:lnTo>
                    <a:pt x="1100533" y="554038"/>
                  </a:lnTo>
                  <a:lnTo>
                    <a:pt x="1129135" y="554356"/>
                  </a:lnTo>
                  <a:lnTo>
                    <a:pt x="1159961" y="555308"/>
                  </a:lnTo>
                  <a:lnTo>
                    <a:pt x="1191422" y="556261"/>
                  </a:lnTo>
                  <a:lnTo>
                    <a:pt x="1253392" y="558483"/>
                  </a:lnTo>
                  <a:lnTo>
                    <a:pt x="1307734" y="560706"/>
                  </a:lnTo>
                  <a:lnTo>
                    <a:pt x="1360488" y="563246"/>
                  </a:lnTo>
                  <a:lnTo>
                    <a:pt x="1313137" y="564833"/>
                  </a:lnTo>
                  <a:lnTo>
                    <a:pt x="1264197" y="567056"/>
                  </a:lnTo>
                  <a:lnTo>
                    <a:pt x="1207947" y="569913"/>
                  </a:lnTo>
                  <a:lnTo>
                    <a:pt x="1179028" y="571501"/>
                  </a:lnTo>
                  <a:lnTo>
                    <a:pt x="1150745" y="573406"/>
                  </a:lnTo>
                  <a:lnTo>
                    <a:pt x="1124685" y="575628"/>
                  </a:lnTo>
                  <a:lnTo>
                    <a:pt x="1100851" y="577851"/>
                  </a:lnTo>
                  <a:lnTo>
                    <a:pt x="1079877" y="580391"/>
                  </a:lnTo>
                  <a:lnTo>
                    <a:pt x="1071296" y="581661"/>
                  </a:lnTo>
                  <a:lnTo>
                    <a:pt x="1063669" y="583248"/>
                  </a:lnTo>
                  <a:lnTo>
                    <a:pt x="1057313" y="584836"/>
                  </a:lnTo>
                  <a:lnTo>
                    <a:pt x="1052546" y="586423"/>
                  </a:lnTo>
                  <a:lnTo>
                    <a:pt x="1049051" y="588011"/>
                  </a:lnTo>
                  <a:lnTo>
                    <a:pt x="1048097" y="588963"/>
                  </a:lnTo>
                  <a:lnTo>
                    <a:pt x="1046826" y="589598"/>
                  </a:lnTo>
                  <a:lnTo>
                    <a:pt x="1045873" y="591821"/>
                  </a:lnTo>
                  <a:lnTo>
                    <a:pt x="1044919" y="595313"/>
                  </a:lnTo>
                  <a:lnTo>
                    <a:pt x="1042695" y="606108"/>
                  </a:lnTo>
                  <a:lnTo>
                    <a:pt x="1040152" y="620396"/>
                  </a:lnTo>
                  <a:lnTo>
                    <a:pt x="1037610" y="637858"/>
                  </a:lnTo>
                  <a:lnTo>
                    <a:pt x="1035386" y="657861"/>
                  </a:lnTo>
                  <a:lnTo>
                    <a:pt x="1032843" y="679768"/>
                  </a:lnTo>
                  <a:lnTo>
                    <a:pt x="1027441" y="726123"/>
                  </a:lnTo>
                  <a:lnTo>
                    <a:pt x="1022992" y="771526"/>
                  </a:lnTo>
                  <a:lnTo>
                    <a:pt x="1019496" y="811213"/>
                  </a:lnTo>
                  <a:lnTo>
                    <a:pt x="1016318" y="849313"/>
                  </a:lnTo>
                  <a:lnTo>
                    <a:pt x="1016000" y="805498"/>
                  </a:lnTo>
                  <a:lnTo>
                    <a:pt x="1016000" y="708978"/>
                  </a:lnTo>
                  <a:lnTo>
                    <a:pt x="1016318" y="656591"/>
                  </a:lnTo>
                  <a:lnTo>
                    <a:pt x="1016636" y="609918"/>
                  </a:lnTo>
                  <a:lnTo>
                    <a:pt x="1017271" y="590551"/>
                  </a:lnTo>
                  <a:lnTo>
                    <a:pt x="1017589" y="575311"/>
                  </a:lnTo>
                  <a:lnTo>
                    <a:pt x="1018225" y="564198"/>
                  </a:lnTo>
                  <a:lnTo>
                    <a:pt x="1018860" y="560706"/>
                  </a:lnTo>
                  <a:lnTo>
                    <a:pt x="1019178" y="558801"/>
                  </a:lnTo>
                  <a:lnTo>
                    <a:pt x="1019496" y="558166"/>
                  </a:lnTo>
                  <a:lnTo>
                    <a:pt x="1020449" y="557848"/>
                  </a:lnTo>
                  <a:lnTo>
                    <a:pt x="1023627" y="556896"/>
                  </a:lnTo>
                  <a:lnTo>
                    <a:pt x="1028394" y="555943"/>
                  </a:lnTo>
                  <a:lnTo>
                    <a:pt x="1035068" y="555308"/>
                  </a:lnTo>
                  <a:lnTo>
                    <a:pt x="1043013" y="554673"/>
                  </a:lnTo>
                  <a:lnTo>
                    <a:pt x="1052546" y="554356"/>
                  </a:lnTo>
                  <a:lnTo>
                    <a:pt x="1074474" y="554038"/>
                  </a:lnTo>
                  <a:close/>
                  <a:moveTo>
                    <a:pt x="995680" y="516891"/>
                  </a:moveTo>
                  <a:lnTo>
                    <a:pt x="992187" y="517208"/>
                  </a:lnTo>
                  <a:lnTo>
                    <a:pt x="989330" y="518161"/>
                  </a:lnTo>
                  <a:lnTo>
                    <a:pt x="986790" y="519748"/>
                  </a:lnTo>
                  <a:lnTo>
                    <a:pt x="984567" y="521971"/>
                  </a:lnTo>
                  <a:lnTo>
                    <a:pt x="982662" y="524511"/>
                  </a:lnTo>
                  <a:lnTo>
                    <a:pt x="981075" y="527368"/>
                  </a:lnTo>
                  <a:lnTo>
                    <a:pt x="980440" y="530543"/>
                  </a:lnTo>
                  <a:lnTo>
                    <a:pt x="980122" y="534353"/>
                  </a:lnTo>
                  <a:lnTo>
                    <a:pt x="980122" y="1036638"/>
                  </a:lnTo>
                  <a:lnTo>
                    <a:pt x="980440" y="1040131"/>
                  </a:lnTo>
                  <a:lnTo>
                    <a:pt x="981075" y="1043306"/>
                  </a:lnTo>
                  <a:lnTo>
                    <a:pt x="982662" y="1046163"/>
                  </a:lnTo>
                  <a:lnTo>
                    <a:pt x="984567" y="1048703"/>
                  </a:lnTo>
                  <a:lnTo>
                    <a:pt x="986790" y="1050926"/>
                  </a:lnTo>
                  <a:lnTo>
                    <a:pt x="989330" y="1052196"/>
                  </a:lnTo>
                  <a:lnTo>
                    <a:pt x="992187" y="1053783"/>
                  </a:lnTo>
                  <a:lnTo>
                    <a:pt x="995680" y="1054101"/>
                  </a:lnTo>
                  <a:lnTo>
                    <a:pt x="1752918" y="1054101"/>
                  </a:lnTo>
                  <a:lnTo>
                    <a:pt x="1756093" y="1053783"/>
                  </a:lnTo>
                  <a:lnTo>
                    <a:pt x="1759268" y="1052196"/>
                  </a:lnTo>
                  <a:lnTo>
                    <a:pt x="1761808" y="1050926"/>
                  </a:lnTo>
                  <a:lnTo>
                    <a:pt x="1764030" y="1048703"/>
                  </a:lnTo>
                  <a:lnTo>
                    <a:pt x="1765935" y="1046163"/>
                  </a:lnTo>
                  <a:lnTo>
                    <a:pt x="1767205" y="1043306"/>
                  </a:lnTo>
                  <a:lnTo>
                    <a:pt x="1768158" y="1040131"/>
                  </a:lnTo>
                  <a:lnTo>
                    <a:pt x="1768475" y="1036638"/>
                  </a:lnTo>
                  <a:lnTo>
                    <a:pt x="1768475" y="534353"/>
                  </a:lnTo>
                  <a:lnTo>
                    <a:pt x="1768158" y="530543"/>
                  </a:lnTo>
                  <a:lnTo>
                    <a:pt x="1767205" y="527368"/>
                  </a:lnTo>
                  <a:lnTo>
                    <a:pt x="1765935" y="524511"/>
                  </a:lnTo>
                  <a:lnTo>
                    <a:pt x="1764030" y="521971"/>
                  </a:lnTo>
                  <a:lnTo>
                    <a:pt x="1761808" y="519748"/>
                  </a:lnTo>
                  <a:lnTo>
                    <a:pt x="1759268" y="518161"/>
                  </a:lnTo>
                  <a:lnTo>
                    <a:pt x="1756093" y="517208"/>
                  </a:lnTo>
                  <a:lnTo>
                    <a:pt x="1752918" y="516891"/>
                  </a:lnTo>
                  <a:lnTo>
                    <a:pt x="995680" y="516891"/>
                  </a:lnTo>
                  <a:close/>
                  <a:moveTo>
                    <a:pt x="306823" y="515303"/>
                  </a:moveTo>
                  <a:lnTo>
                    <a:pt x="303015" y="528320"/>
                  </a:lnTo>
                  <a:lnTo>
                    <a:pt x="299842" y="541973"/>
                  </a:lnTo>
                  <a:lnTo>
                    <a:pt x="296670" y="555625"/>
                  </a:lnTo>
                  <a:lnTo>
                    <a:pt x="293814" y="569595"/>
                  </a:lnTo>
                  <a:lnTo>
                    <a:pt x="290958" y="583565"/>
                  </a:lnTo>
                  <a:lnTo>
                    <a:pt x="288420" y="597218"/>
                  </a:lnTo>
                  <a:lnTo>
                    <a:pt x="285882" y="611505"/>
                  </a:lnTo>
                  <a:lnTo>
                    <a:pt x="283660" y="625793"/>
                  </a:lnTo>
                  <a:lnTo>
                    <a:pt x="281757" y="640080"/>
                  </a:lnTo>
                  <a:lnTo>
                    <a:pt x="280170" y="654368"/>
                  </a:lnTo>
                  <a:lnTo>
                    <a:pt x="278584" y="668655"/>
                  </a:lnTo>
                  <a:lnTo>
                    <a:pt x="276997" y="683260"/>
                  </a:lnTo>
                  <a:lnTo>
                    <a:pt x="276045" y="698183"/>
                  </a:lnTo>
                  <a:lnTo>
                    <a:pt x="275094" y="713105"/>
                  </a:lnTo>
                  <a:lnTo>
                    <a:pt x="274142" y="728028"/>
                  </a:lnTo>
                  <a:lnTo>
                    <a:pt x="273824" y="742950"/>
                  </a:lnTo>
                  <a:lnTo>
                    <a:pt x="448336" y="742950"/>
                  </a:lnTo>
                  <a:lnTo>
                    <a:pt x="448970" y="718185"/>
                  </a:lnTo>
                  <a:lnTo>
                    <a:pt x="449922" y="693738"/>
                  </a:lnTo>
                  <a:lnTo>
                    <a:pt x="450874" y="669290"/>
                  </a:lnTo>
                  <a:lnTo>
                    <a:pt x="452461" y="645478"/>
                  </a:lnTo>
                  <a:lnTo>
                    <a:pt x="454047" y="621983"/>
                  </a:lnTo>
                  <a:lnTo>
                    <a:pt x="456268" y="598170"/>
                  </a:lnTo>
                  <a:lnTo>
                    <a:pt x="458489" y="574993"/>
                  </a:lnTo>
                  <a:lnTo>
                    <a:pt x="461345" y="552450"/>
                  </a:lnTo>
                  <a:lnTo>
                    <a:pt x="432154" y="546418"/>
                  </a:lnTo>
                  <a:lnTo>
                    <a:pt x="403597" y="540703"/>
                  </a:lnTo>
                  <a:lnTo>
                    <a:pt x="376310" y="534353"/>
                  </a:lnTo>
                  <a:lnTo>
                    <a:pt x="349023" y="527368"/>
                  </a:lnTo>
                  <a:lnTo>
                    <a:pt x="327764" y="521335"/>
                  </a:lnTo>
                  <a:lnTo>
                    <a:pt x="306823" y="515303"/>
                  </a:lnTo>
                  <a:close/>
                  <a:moveTo>
                    <a:pt x="956945" y="477838"/>
                  </a:moveTo>
                  <a:lnTo>
                    <a:pt x="958532" y="477838"/>
                  </a:lnTo>
                  <a:lnTo>
                    <a:pt x="1789748" y="477838"/>
                  </a:lnTo>
                  <a:lnTo>
                    <a:pt x="1791653" y="477838"/>
                  </a:lnTo>
                  <a:lnTo>
                    <a:pt x="1793240" y="478156"/>
                  </a:lnTo>
                  <a:lnTo>
                    <a:pt x="1796415" y="479743"/>
                  </a:lnTo>
                  <a:lnTo>
                    <a:pt x="1799273" y="481648"/>
                  </a:lnTo>
                  <a:lnTo>
                    <a:pt x="1801813" y="483871"/>
                  </a:lnTo>
                  <a:lnTo>
                    <a:pt x="1803718" y="486728"/>
                  </a:lnTo>
                  <a:lnTo>
                    <a:pt x="1805305" y="490221"/>
                  </a:lnTo>
                  <a:lnTo>
                    <a:pt x="1806258" y="493713"/>
                  </a:lnTo>
                  <a:lnTo>
                    <a:pt x="1806575" y="498158"/>
                  </a:lnTo>
                  <a:lnTo>
                    <a:pt x="1806575" y="1074103"/>
                  </a:lnTo>
                  <a:lnTo>
                    <a:pt x="1806258" y="1077913"/>
                  </a:lnTo>
                  <a:lnTo>
                    <a:pt x="1805305" y="1081406"/>
                  </a:lnTo>
                  <a:lnTo>
                    <a:pt x="1803718" y="1084898"/>
                  </a:lnTo>
                  <a:lnTo>
                    <a:pt x="1801813" y="1088073"/>
                  </a:lnTo>
                  <a:lnTo>
                    <a:pt x="1799273" y="1090613"/>
                  </a:lnTo>
                  <a:lnTo>
                    <a:pt x="1796415" y="1092201"/>
                  </a:lnTo>
                  <a:lnTo>
                    <a:pt x="1793240" y="1093471"/>
                  </a:lnTo>
                  <a:lnTo>
                    <a:pt x="1791653" y="1093788"/>
                  </a:lnTo>
                  <a:lnTo>
                    <a:pt x="1789748" y="1093788"/>
                  </a:lnTo>
                  <a:lnTo>
                    <a:pt x="958532" y="1093788"/>
                  </a:lnTo>
                  <a:lnTo>
                    <a:pt x="956945" y="1093788"/>
                  </a:lnTo>
                  <a:lnTo>
                    <a:pt x="955040" y="1093471"/>
                  </a:lnTo>
                  <a:lnTo>
                    <a:pt x="951865" y="1092201"/>
                  </a:lnTo>
                  <a:lnTo>
                    <a:pt x="949325" y="1090613"/>
                  </a:lnTo>
                  <a:lnTo>
                    <a:pt x="946785" y="1088073"/>
                  </a:lnTo>
                  <a:lnTo>
                    <a:pt x="944562" y="1084898"/>
                  </a:lnTo>
                  <a:lnTo>
                    <a:pt x="942657" y="1081406"/>
                  </a:lnTo>
                  <a:lnTo>
                    <a:pt x="941705" y="1077913"/>
                  </a:lnTo>
                  <a:lnTo>
                    <a:pt x="941387" y="1074103"/>
                  </a:lnTo>
                  <a:lnTo>
                    <a:pt x="941387" y="498158"/>
                  </a:lnTo>
                  <a:lnTo>
                    <a:pt x="941705" y="493713"/>
                  </a:lnTo>
                  <a:lnTo>
                    <a:pt x="942657" y="490221"/>
                  </a:lnTo>
                  <a:lnTo>
                    <a:pt x="944562" y="486728"/>
                  </a:lnTo>
                  <a:lnTo>
                    <a:pt x="946785" y="483871"/>
                  </a:lnTo>
                  <a:lnTo>
                    <a:pt x="949325" y="481648"/>
                  </a:lnTo>
                  <a:lnTo>
                    <a:pt x="951865" y="479743"/>
                  </a:lnTo>
                  <a:lnTo>
                    <a:pt x="955040" y="478156"/>
                  </a:lnTo>
                  <a:lnTo>
                    <a:pt x="956945" y="477838"/>
                  </a:lnTo>
                  <a:close/>
                  <a:moveTo>
                    <a:pt x="138975" y="443230"/>
                  </a:moveTo>
                  <a:lnTo>
                    <a:pt x="130408" y="460375"/>
                  </a:lnTo>
                  <a:lnTo>
                    <a:pt x="122475" y="477838"/>
                  </a:lnTo>
                  <a:lnTo>
                    <a:pt x="114860" y="495300"/>
                  </a:lnTo>
                  <a:lnTo>
                    <a:pt x="107245" y="513080"/>
                  </a:lnTo>
                  <a:lnTo>
                    <a:pt x="100899" y="531178"/>
                  </a:lnTo>
                  <a:lnTo>
                    <a:pt x="94236" y="549593"/>
                  </a:lnTo>
                  <a:lnTo>
                    <a:pt x="88525" y="568008"/>
                  </a:lnTo>
                  <a:lnTo>
                    <a:pt x="83448" y="586740"/>
                  </a:lnTo>
                  <a:lnTo>
                    <a:pt x="78372" y="605473"/>
                  </a:lnTo>
                  <a:lnTo>
                    <a:pt x="74247" y="624523"/>
                  </a:lnTo>
                  <a:lnTo>
                    <a:pt x="70439" y="643890"/>
                  </a:lnTo>
                  <a:lnTo>
                    <a:pt x="67266" y="663258"/>
                  </a:lnTo>
                  <a:lnTo>
                    <a:pt x="64411" y="682943"/>
                  </a:lnTo>
                  <a:lnTo>
                    <a:pt x="62507" y="702628"/>
                  </a:lnTo>
                  <a:lnTo>
                    <a:pt x="60286" y="722948"/>
                  </a:lnTo>
                  <a:lnTo>
                    <a:pt x="59334" y="742950"/>
                  </a:lnTo>
                  <a:lnTo>
                    <a:pt x="214808" y="742950"/>
                  </a:lnTo>
                  <a:lnTo>
                    <a:pt x="215125" y="726758"/>
                  </a:lnTo>
                  <a:lnTo>
                    <a:pt x="216077" y="710565"/>
                  </a:lnTo>
                  <a:lnTo>
                    <a:pt x="217029" y="694373"/>
                  </a:lnTo>
                  <a:lnTo>
                    <a:pt x="218615" y="678498"/>
                  </a:lnTo>
                  <a:lnTo>
                    <a:pt x="220202" y="662623"/>
                  </a:lnTo>
                  <a:lnTo>
                    <a:pt x="221788" y="647065"/>
                  </a:lnTo>
                  <a:lnTo>
                    <a:pt x="223692" y="631190"/>
                  </a:lnTo>
                  <a:lnTo>
                    <a:pt x="225913" y="615950"/>
                  </a:lnTo>
                  <a:lnTo>
                    <a:pt x="228134" y="600710"/>
                  </a:lnTo>
                  <a:lnTo>
                    <a:pt x="230672" y="585470"/>
                  </a:lnTo>
                  <a:lnTo>
                    <a:pt x="233528" y="570230"/>
                  </a:lnTo>
                  <a:lnTo>
                    <a:pt x="236701" y="554990"/>
                  </a:lnTo>
                  <a:lnTo>
                    <a:pt x="239874" y="540068"/>
                  </a:lnTo>
                  <a:lnTo>
                    <a:pt x="243364" y="525145"/>
                  </a:lnTo>
                  <a:lnTo>
                    <a:pt x="247172" y="510540"/>
                  </a:lnTo>
                  <a:lnTo>
                    <a:pt x="250979" y="496253"/>
                  </a:lnTo>
                  <a:lnTo>
                    <a:pt x="235749" y="490220"/>
                  </a:lnTo>
                  <a:lnTo>
                    <a:pt x="220519" y="484188"/>
                  </a:lnTo>
                  <a:lnTo>
                    <a:pt x="205924" y="477520"/>
                  </a:lnTo>
                  <a:lnTo>
                    <a:pt x="191645" y="471170"/>
                  </a:lnTo>
                  <a:lnTo>
                    <a:pt x="177684" y="464820"/>
                  </a:lnTo>
                  <a:lnTo>
                    <a:pt x="164358" y="457518"/>
                  </a:lnTo>
                  <a:lnTo>
                    <a:pt x="151666" y="450850"/>
                  </a:lnTo>
                  <a:lnTo>
                    <a:pt x="138975" y="443230"/>
                  </a:lnTo>
                  <a:close/>
                  <a:moveTo>
                    <a:pt x="577792" y="294005"/>
                  </a:moveTo>
                  <a:lnTo>
                    <a:pt x="570177" y="317500"/>
                  </a:lnTo>
                  <a:lnTo>
                    <a:pt x="562562" y="341630"/>
                  </a:lnTo>
                  <a:lnTo>
                    <a:pt x="555581" y="366713"/>
                  </a:lnTo>
                  <a:lnTo>
                    <a:pt x="549235" y="392748"/>
                  </a:lnTo>
                  <a:lnTo>
                    <a:pt x="542889" y="419100"/>
                  </a:lnTo>
                  <a:lnTo>
                    <a:pt x="537495" y="446405"/>
                  </a:lnTo>
                  <a:lnTo>
                    <a:pt x="532101" y="474345"/>
                  </a:lnTo>
                  <a:lnTo>
                    <a:pt x="527342" y="503238"/>
                  </a:lnTo>
                  <a:lnTo>
                    <a:pt x="553043" y="506413"/>
                  </a:lnTo>
                  <a:lnTo>
                    <a:pt x="578743" y="509588"/>
                  </a:lnTo>
                  <a:lnTo>
                    <a:pt x="605396" y="512128"/>
                  </a:lnTo>
                  <a:lnTo>
                    <a:pt x="631731" y="514668"/>
                  </a:lnTo>
                  <a:lnTo>
                    <a:pt x="659019" y="516573"/>
                  </a:lnTo>
                  <a:lnTo>
                    <a:pt x="686623" y="517843"/>
                  </a:lnTo>
                  <a:lnTo>
                    <a:pt x="714228" y="519113"/>
                  </a:lnTo>
                  <a:lnTo>
                    <a:pt x="742467" y="519748"/>
                  </a:lnTo>
                  <a:lnTo>
                    <a:pt x="742467" y="303848"/>
                  </a:lnTo>
                  <a:lnTo>
                    <a:pt x="721208" y="303213"/>
                  </a:lnTo>
                  <a:lnTo>
                    <a:pt x="699950" y="302578"/>
                  </a:lnTo>
                  <a:lnTo>
                    <a:pt x="679326" y="301625"/>
                  </a:lnTo>
                  <a:lnTo>
                    <a:pt x="658701" y="300673"/>
                  </a:lnTo>
                  <a:lnTo>
                    <a:pt x="638077" y="299403"/>
                  </a:lnTo>
                  <a:lnTo>
                    <a:pt x="618088" y="297815"/>
                  </a:lnTo>
                  <a:lnTo>
                    <a:pt x="597464" y="295910"/>
                  </a:lnTo>
                  <a:lnTo>
                    <a:pt x="577792" y="294005"/>
                  </a:lnTo>
                  <a:close/>
                  <a:moveTo>
                    <a:pt x="418510" y="269240"/>
                  </a:moveTo>
                  <a:lnTo>
                    <a:pt x="411530" y="279718"/>
                  </a:lnTo>
                  <a:lnTo>
                    <a:pt x="404549" y="290513"/>
                  </a:lnTo>
                  <a:lnTo>
                    <a:pt x="397886" y="300990"/>
                  </a:lnTo>
                  <a:lnTo>
                    <a:pt x="391223" y="312103"/>
                  </a:lnTo>
                  <a:lnTo>
                    <a:pt x="384560" y="323533"/>
                  </a:lnTo>
                  <a:lnTo>
                    <a:pt x="378531" y="334645"/>
                  </a:lnTo>
                  <a:lnTo>
                    <a:pt x="371868" y="346393"/>
                  </a:lnTo>
                  <a:lnTo>
                    <a:pt x="366157" y="358458"/>
                  </a:lnTo>
                  <a:lnTo>
                    <a:pt x="360446" y="370205"/>
                  </a:lnTo>
                  <a:lnTo>
                    <a:pt x="354417" y="382270"/>
                  </a:lnTo>
                  <a:lnTo>
                    <a:pt x="349023" y="394653"/>
                  </a:lnTo>
                  <a:lnTo>
                    <a:pt x="343946" y="407035"/>
                  </a:lnTo>
                  <a:lnTo>
                    <a:pt x="338870" y="419735"/>
                  </a:lnTo>
                  <a:lnTo>
                    <a:pt x="333476" y="432753"/>
                  </a:lnTo>
                  <a:lnTo>
                    <a:pt x="328716" y="445770"/>
                  </a:lnTo>
                  <a:lnTo>
                    <a:pt x="324274" y="458788"/>
                  </a:lnTo>
                  <a:lnTo>
                    <a:pt x="341091" y="463868"/>
                  </a:lnTo>
                  <a:lnTo>
                    <a:pt x="358224" y="468948"/>
                  </a:lnTo>
                  <a:lnTo>
                    <a:pt x="375993" y="473393"/>
                  </a:lnTo>
                  <a:lnTo>
                    <a:pt x="393761" y="477838"/>
                  </a:lnTo>
                  <a:lnTo>
                    <a:pt x="412164" y="482283"/>
                  </a:lnTo>
                  <a:lnTo>
                    <a:pt x="430885" y="486410"/>
                  </a:lnTo>
                  <a:lnTo>
                    <a:pt x="449922" y="490220"/>
                  </a:lnTo>
                  <a:lnTo>
                    <a:pt x="469277" y="493713"/>
                  </a:lnTo>
                  <a:lnTo>
                    <a:pt x="472133" y="474663"/>
                  </a:lnTo>
                  <a:lnTo>
                    <a:pt x="475623" y="455930"/>
                  </a:lnTo>
                  <a:lnTo>
                    <a:pt x="479113" y="437515"/>
                  </a:lnTo>
                  <a:lnTo>
                    <a:pt x="482921" y="419418"/>
                  </a:lnTo>
                  <a:lnTo>
                    <a:pt x="486728" y="401320"/>
                  </a:lnTo>
                  <a:lnTo>
                    <a:pt x="490536" y="383540"/>
                  </a:lnTo>
                  <a:lnTo>
                    <a:pt x="495295" y="366395"/>
                  </a:lnTo>
                  <a:lnTo>
                    <a:pt x="499420" y="349250"/>
                  </a:lnTo>
                  <a:lnTo>
                    <a:pt x="503862" y="333058"/>
                  </a:lnTo>
                  <a:lnTo>
                    <a:pt x="508304" y="317183"/>
                  </a:lnTo>
                  <a:lnTo>
                    <a:pt x="513381" y="301943"/>
                  </a:lnTo>
                  <a:lnTo>
                    <a:pt x="518140" y="286703"/>
                  </a:lnTo>
                  <a:lnTo>
                    <a:pt x="492440" y="282893"/>
                  </a:lnTo>
                  <a:lnTo>
                    <a:pt x="467691" y="278765"/>
                  </a:lnTo>
                  <a:lnTo>
                    <a:pt x="442942" y="274320"/>
                  </a:lnTo>
                  <a:lnTo>
                    <a:pt x="418510" y="269240"/>
                  </a:lnTo>
                  <a:close/>
                  <a:moveTo>
                    <a:pt x="299208" y="238125"/>
                  </a:moveTo>
                  <a:lnTo>
                    <a:pt x="283026" y="252730"/>
                  </a:lnTo>
                  <a:lnTo>
                    <a:pt x="275411" y="260033"/>
                  </a:lnTo>
                  <a:lnTo>
                    <a:pt x="267479" y="267653"/>
                  </a:lnTo>
                  <a:lnTo>
                    <a:pt x="253835" y="281940"/>
                  </a:lnTo>
                  <a:lnTo>
                    <a:pt x="240191" y="296863"/>
                  </a:lnTo>
                  <a:lnTo>
                    <a:pt x="227182" y="311785"/>
                  </a:lnTo>
                  <a:lnTo>
                    <a:pt x="214490" y="327343"/>
                  </a:lnTo>
                  <a:lnTo>
                    <a:pt x="202433" y="343218"/>
                  </a:lnTo>
                  <a:lnTo>
                    <a:pt x="190376" y="359093"/>
                  </a:lnTo>
                  <a:lnTo>
                    <a:pt x="178954" y="375603"/>
                  </a:lnTo>
                  <a:lnTo>
                    <a:pt x="168483" y="392430"/>
                  </a:lnTo>
                  <a:lnTo>
                    <a:pt x="178002" y="398145"/>
                  </a:lnTo>
                  <a:lnTo>
                    <a:pt x="188472" y="403860"/>
                  </a:lnTo>
                  <a:lnTo>
                    <a:pt x="198943" y="409575"/>
                  </a:lnTo>
                  <a:lnTo>
                    <a:pt x="210048" y="414973"/>
                  </a:lnTo>
                  <a:lnTo>
                    <a:pt x="221471" y="420053"/>
                  </a:lnTo>
                  <a:lnTo>
                    <a:pt x="232894" y="425450"/>
                  </a:lnTo>
                  <a:lnTo>
                    <a:pt x="245268" y="430848"/>
                  </a:lnTo>
                  <a:lnTo>
                    <a:pt x="257642" y="435610"/>
                  </a:lnTo>
                  <a:lnTo>
                    <a:pt x="268430" y="439738"/>
                  </a:lnTo>
                  <a:lnTo>
                    <a:pt x="277315" y="414655"/>
                  </a:lnTo>
                  <a:lnTo>
                    <a:pt x="287151" y="390208"/>
                  </a:lnTo>
                  <a:lnTo>
                    <a:pt x="297304" y="366078"/>
                  </a:lnTo>
                  <a:lnTo>
                    <a:pt x="302381" y="354330"/>
                  </a:lnTo>
                  <a:lnTo>
                    <a:pt x="308409" y="342900"/>
                  </a:lnTo>
                  <a:lnTo>
                    <a:pt x="313803" y="331153"/>
                  </a:lnTo>
                  <a:lnTo>
                    <a:pt x="319515" y="319723"/>
                  </a:lnTo>
                  <a:lnTo>
                    <a:pt x="325543" y="308610"/>
                  </a:lnTo>
                  <a:lnTo>
                    <a:pt x="331572" y="297498"/>
                  </a:lnTo>
                  <a:lnTo>
                    <a:pt x="337600" y="286703"/>
                  </a:lnTo>
                  <a:lnTo>
                    <a:pt x="344264" y="275908"/>
                  </a:lnTo>
                  <a:lnTo>
                    <a:pt x="350609" y="265430"/>
                  </a:lnTo>
                  <a:lnTo>
                    <a:pt x="357590" y="254953"/>
                  </a:lnTo>
                  <a:lnTo>
                    <a:pt x="349023" y="253048"/>
                  </a:lnTo>
                  <a:lnTo>
                    <a:pt x="323957" y="245745"/>
                  </a:lnTo>
                  <a:lnTo>
                    <a:pt x="299208" y="238125"/>
                  </a:lnTo>
                  <a:close/>
                  <a:moveTo>
                    <a:pt x="1081336" y="129223"/>
                  </a:moveTo>
                  <a:lnTo>
                    <a:pt x="1090538" y="137795"/>
                  </a:lnTo>
                  <a:lnTo>
                    <a:pt x="1099422" y="146368"/>
                  </a:lnTo>
                  <a:lnTo>
                    <a:pt x="1107989" y="155575"/>
                  </a:lnTo>
                  <a:lnTo>
                    <a:pt x="1116873" y="164465"/>
                  </a:lnTo>
                  <a:lnTo>
                    <a:pt x="1125123" y="173990"/>
                  </a:lnTo>
                  <a:lnTo>
                    <a:pt x="1133690" y="183833"/>
                  </a:lnTo>
                  <a:lnTo>
                    <a:pt x="1141622" y="193358"/>
                  </a:lnTo>
                  <a:lnTo>
                    <a:pt x="1149555" y="203518"/>
                  </a:lnTo>
                  <a:lnTo>
                    <a:pt x="1164467" y="199708"/>
                  </a:lnTo>
                  <a:lnTo>
                    <a:pt x="1179380" y="195898"/>
                  </a:lnTo>
                  <a:lnTo>
                    <a:pt x="1188899" y="193358"/>
                  </a:lnTo>
                  <a:lnTo>
                    <a:pt x="1175890" y="184468"/>
                  </a:lnTo>
                  <a:lnTo>
                    <a:pt x="1162881" y="175578"/>
                  </a:lnTo>
                  <a:lnTo>
                    <a:pt x="1149872" y="167323"/>
                  </a:lnTo>
                  <a:lnTo>
                    <a:pt x="1136863" y="159068"/>
                  </a:lnTo>
                  <a:lnTo>
                    <a:pt x="1123219" y="151130"/>
                  </a:lnTo>
                  <a:lnTo>
                    <a:pt x="1109258" y="143510"/>
                  </a:lnTo>
                  <a:lnTo>
                    <a:pt x="1095297" y="136208"/>
                  </a:lnTo>
                  <a:lnTo>
                    <a:pt x="1081336" y="129223"/>
                  </a:lnTo>
                  <a:close/>
                  <a:moveTo>
                    <a:pt x="462297" y="129223"/>
                  </a:moveTo>
                  <a:lnTo>
                    <a:pt x="448336" y="136208"/>
                  </a:lnTo>
                  <a:lnTo>
                    <a:pt x="434375" y="143510"/>
                  </a:lnTo>
                  <a:lnTo>
                    <a:pt x="420731" y="151130"/>
                  </a:lnTo>
                  <a:lnTo>
                    <a:pt x="407088" y="159068"/>
                  </a:lnTo>
                  <a:lnTo>
                    <a:pt x="394079" y="167323"/>
                  </a:lnTo>
                  <a:lnTo>
                    <a:pt x="380752" y="175578"/>
                  </a:lnTo>
                  <a:lnTo>
                    <a:pt x="367743" y="184468"/>
                  </a:lnTo>
                  <a:lnTo>
                    <a:pt x="355052" y="193358"/>
                  </a:lnTo>
                  <a:lnTo>
                    <a:pt x="374406" y="198438"/>
                  </a:lnTo>
                  <a:lnTo>
                    <a:pt x="394079" y="203518"/>
                  </a:lnTo>
                  <a:lnTo>
                    <a:pt x="402011" y="193358"/>
                  </a:lnTo>
                  <a:lnTo>
                    <a:pt x="410261" y="183833"/>
                  </a:lnTo>
                  <a:lnTo>
                    <a:pt x="418510" y="173990"/>
                  </a:lnTo>
                  <a:lnTo>
                    <a:pt x="427077" y="164465"/>
                  </a:lnTo>
                  <a:lnTo>
                    <a:pt x="435644" y="155575"/>
                  </a:lnTo>
                  <a:lnTo>
                    <a:pt x="444528" y="146368"/>
                  </a:lnTo>
                  <a:lnTo>
                    <a:pt x="453095" y="137795"/>
                  </a:lnTo>
                  <a:lnTo>
                    <a:pt x="462297" y="129223"/>
                  </a:lnTo>
                  <a:close/>
                  <a:moveTo>
                    <a:pt x="931891" y="96838"/>
                  </a:moveTo>
                  <a:lnTo>
                    <a:pt x="942045" y="110490"/>
                  </a:lnTo>
                  <a:lnTo>
                    <a:pt x="951881" y="125413"/>
                  </a:lnTo>
                  <a:lnTo>
                    <a:pt x="961717" y="140970"/>
                  </a:lnTo>
                  <a:lnTo>
                    <a:pt x="970918" y="157480"/>
                  </a:lnTo>
                  <a:lnTo>
                    <a:pt x="979803" y="174625"/>
                  </a:lnTo>
                  <a:lnTo>
                    <a:pt x="988369" y="192405"/>
                  </a:lnTo>
                  <a:lnTo>
                    <a:pt x="996936" y="210820"/>
                  </a:lnTo>
                  <a:lnTo>
                    <a:pt x="1004869" y="230188"/>
                  </a:lnTo>
                  <a:lnTo>
                    <a:pt x="1025176" y="227330"/>
                  </a:lnTo>
                  <a:lnTo>
                    <a:pt x="1045165" y="224155"/>
                  </a:lnTo>
                  <a:lnTo>
                    <a:pt x="1065472" y="220980"/>
                  </a:lnTo>
                  <a:lnTo>
                    <a:pt x="1084827" y="217170"/>
                  </a:lnTo>
                  <a:lnTo>
                    <a:pt x="1076260" y="207645"/>
                  </a:lnTo>
                  <a:lnTo>
                    <a:pt x="1067376" y="198120"/>
                  </a:lnTo>
                  <a:lnTo>
                    <a:pt x="1058491" y="188913"/>
                  </a:lnTo>
                  <a:lnTo>
                    <a:pt x="1049607" y="180023"/>
                  </a:lnTo>
                  <a:lnTo>
                    <a:pt x="1040406" y="171450"/>
                  </a:lnTo>
                  <a:lnTo>
                    <a:pt x="1031204" y="163195"/>
                  </a:lnTo>
                  <a:lnTo>
                    <a:pt x="1021685" y="155258"/>
                  </a:lnTo>
                  <a:lnTo>
                    <a:pt x="1011849" y="147320"/>
                  </a:lnTo>
                  <a:lnTo>
                    <a:pt x="1002648" y="140018"/>
                  </a:lnTo>
                  <a:lnTo>
                    <a:pt x="992494" y="133033"/>
                  </a:lnTo>
                  <a:lnTo>
                    <a:pt x="982975" y="126048"/>
                  </a:lnTo>
                  <a:lnTo>
                    <a:pt x="972822" y="119380"/>
                  </a:lnTo>
                  <a:lnTo>
                    <a:pt x="962986" y="113348"/>
                  </a:lnTo>
                  <a:lnTo>
                    <a:pt x="952515" y="107315"/>
                  </a:lnTo>
                  <a:lnTo>
                    <a:pt x="942045" y="101918"/>
                  </a:lnTo>
                  <a:lnTo>
                    <a:pt x="931891" y="96838"/>
                  </a:lnTo>
                  <a:close/>
                  <a:moveTo>
                    <a:pt x="611742" y="96838"/>
                  </a:moveTo>
                  <a:lnTo>
                    <a:pt x="601589" y="101918"/>
                  </a:lnTo>
                  <a:lnTo>
                    <a:pt x="591118" y="107315"/>
                  </a:lnTo>
                  <a:lnTo>
                    <a:pt x="580965" y="113348"/>
                  </a:lnTo>
                  <a:lnTo>
                    <a:pt x="570811" y="119698"/>
                  </a:lnTo>
                  <a:lnTo>
                    <a:pt x="560658" y="126048"/>
                  </a:lnTo>
                  <a:lnTo>
                    <a:pt x="551139" y="133033"/>
                  </a:lnTo>
                  <a:lnTo>
                    <a:pt x="540986" y="140018"/>
                  </a:lnTo>
                  <a:lnTo>
                    <a:pt x="531784" y="147320"/>
                  </a:lnTo>
                  <a:lnTo>
                    <a:pt x="521948" y="155258"/>
                  </a:lnTo>
                  <a:lnTo>
                    <a:pt x="512746" y="163195"/>
                  </a:lnTo>
                  <a:lnTo>
                    <a:pt x="503228" y="171450"/>
                  </a:lnTo>
                  <a:lnTo>
                    <a:pt x="494343" y="180023"/>
                  </a:lnTo>
                  <a:lnTo>
                    <a:pt x="485142" y="189230"/>
                  </a:lnTo>
                  <a:lnTo>
                    <a:pt x="476258" y="198120"/>
                  </a:lnTo>
                  <a:lnTo>
                    <a:pt x="467691" y="207645"/>
                  </a:lnTo>
                  <a:lnTo>
                    <a:pt x="458807" y="217170"/>
                  </a:lnTo>
                  <a:lnTo>
                    <a:pt x="478479" y="220980"/>
                  </a:lnTo>
                  <a:lnTo>
                    <a:pt x="498468" y="224155"/>
                  </a:lnTo>
                  <a:lnTo>
                    <a:pt x="518458" y="227330"/>
                  </a:lnTo>
                  <a:lnTo>
                    <a:pt x="538764" y="230188"/>
                  </a:lnTo>
                  <a:lnTo>
                    <a:pt x="547014" y="210820"/>
                  </a:lnTo>
                  <a:lnTo>
                    <a:pt x="555264" y="192405"/>
                  </a:lnTo>
                  <a:lnTo>
                    <a:pt x="564148" y="174625"/>
                  </a:lnTo>
                  <a:lnTo>
                    <a:pt x="573032" y="157480"/>
                  </a:lnTo>
                  <a:lnTo>
                    <a:pt x="582234" y="140970"/>
                  </a:lnTo>
                  <a:lnTo>
                    <a:pt x="591753" y="125413"/>
                  </a:lnTo>
                  <a:lnTo>
                    <a:pt x="601589" y="110490"/>
                  </a:lnTo>
                  <a:lnTo>
                    <a:pt x="611742" y="96838"/>
                  </a:lnTo>
                  <a:close/>
                  <a:moveTo>
                    <a:pt x="801166" y="63818"/>
                  </a:moveTo>
                  <a:lnTo>
                    <a:pt x="801166" y="245110"/>
                  </a:lnTo>
                  <a:lnTo>
                    <a:pt x="837655" y="244158"/>
                  </a:lnTo>
                  <a:lnTo>
                    <a:pt x="873509" y="242570"/>
                  </a:lnTo>
                  <a:lnTo>
                    <a:pt x="909363" y="240348"/>
                  </a:lnTo>
                  <a:lnTo>
                    <a:pt x="944266" y="237173"/>
                  </a:lnTo>
                  <a:lnTo>
                    <a:pt x="935064" y="216853"/>
                  </a:lnTo>
                  <a:lnTo>
                    <a:pt x="925545" y="197803"/>
                  </a:lnTo>
                  <a:lnTo>
                    <a:pt x="916027" y="179705"/>
                  </a:lnTo>
                  <a:lnTo>
                    <a:pt x="906190" y="162878"/>
                  </a:lnTo>
                  <a:lnTo>
                    <a:pt x="901114" y="155258"/>
                  </a:lnTo>
                  <a:lnTo>
                    <a:pt x="896037" y="147320"/>
                  </a:lnTo>
                  <a:lnTo>
                    <a:pt x="890960" y="140018"/>
                  </a:lnTo>
                  <a:lnTo>
                    <a:pt x="885884" y="133033"/>
                  </a:lnTo>
                  <a:lnTo>
                    <a:pt x="880807" y="126048"/>
                  </a:lnTo>
                  <a:lnTo>
                    <a:pt x="875730" y="119698"/>
                  </a:lnTo>
                  <a:lnTo>
                    <a:pt x="870019" y="113665"/>
                  </a:lnTo>
                  <a:lnTo>
                    <a:pt x="864942" y="107633"/>
                  </a:lnTo>
                  <a:lnTo>
                    <a:pt x="856693" y="99695"/>
                  </a:lnTo>
                  <a:lnTo>
                    <a:pt x="848760" y="92075"/>
                  </a:lnTo>
                  <a:lnTo>
                    <a:pt x="840828" y="85725"/>
                  </a:lnTo>
                  <a:lnTo>
                    <a:pt x="832896" y="79693"/>
                  </a:lnTo>
                  <a:lnTo>
                    <a:pt x="824963" y="74613"/>
                  </a:lnTo>
                  <a:lnTo>
                    <a:pt x="817031" y="70168"/>
                  </a:lnTo>
                  <a:lnTo>
                    <a:pt x="809099" y="66675"/>
                  </a:lnTo>
                  <a:lnTo>
                    <a:pt x="801166" y="63818"/>
                  </a:lnTo>
                  <a:close/>
                  <a:moveTo>
                    <a:pt x="742467" y="63818"/>
                  </a:moveTo>
                  <a:lnTo>
                    <a:pt x="734535" y="66675"/>
                  </a:lnTo>
                  <a:lnTo>
                    <a:pt x="726920" y="70168"/>
                  </a:lnTo>
                  <a:lnTo>
                    <a:pt x="718987" y="74613"/>
                  </a:lnTo>
                  <a:lnTo>
                    <a:pt x="711055" y="79693"/>
                  </a:lnTo>
                  <a:lnTo>
                    <a:pt x="703123" y="85725"/>
                  </a:lnTo>
                  <a:lnTo>
                    <a:pt x="694873" y="92075"/>
                  </a:lnTo>
                  <a:lnTo>
                    <a:pt x="686941" y="99695"/>
                  </a:lnTo>
                  <a:lnTo>
                    <a:pt x="678691" y="107633"/>
                  </a:lnTo>
                  <a:lnTo>
                    <a:pt x="673614" y="113665"/>
                  </a:lnTo>
                  <a:lnTo>
                    <a:pt x="668538" y="119698"/>
                  </a:lnTo>
                  <a:lnTo>
                    <a:pt x="662826" y="126048"/>
                  </a:lnTo>
                  <a:lnTo>
                    <a:pt x="657750" y="133033"/>
                  </a:lnTo>
                  <a:lnTo>
                    <a:pt x="652990" y="140018"/>
                  </a:lnTo>
                  <a:lnTo>
                    <a:pt x="647596" y="147320"/>
                  </a:lnTo>
                  <a:lnTo>
                    <a:pt x="642519" y="154940"/>
                  </a:lnTo>
                  <a:lnTo>
                    <a:pt x="637760" y="162878"/>
                  </a:lnTo>
                  <a:lnTo>
                    <a:pt x="632683" y="171450"/>
                  </a:lnTo>
                  <a:lnTo>
                    <a:pt x="627607" y="179705"/>
                  </a:lnTo>
                  <a:lnTo>
                    <a:pt x="618088" y="197803"/>
                  </a:lnTo>
                  <a:lnTo>
                    <a:pt x="608569" y="216853"/>
                  </a:lnTo>
                  <a:lnTo>
                    <a:pt x="599685" y="237173"/>
                  </a:lnTo>
                  <a:lnTo>
                    <a:pt x="634587" y="240030"/>
                  </a:lnTo>
                  <a:lnTo>
                    <a:pt x="670124" y="242570"/>
                  </a:lnTo>
                  <a:lnTo>
                    <a:pt x="705978" y="244158"/>
                  </a:lnTo>
                  <a:lnTo>
                    <a:pt x="742467" y="245110"/>
                  </a:lnTo>
                  <a:lnTo>
                    <a:pt x="742467" y="63818"/>
                  </a:lnTo>
                  <a:close/>
                  <a:moveTo>
                    <a:pt x="754841" y="0"/>
                  </a:moveTo>
                  <a:lnTo>
                    <a:pt x="771975" y="0"/>
                  </a:lnTo>
                  <a:lnTo>
                    <a:pt x="789109" y="0"/>
                  </a:lnTo>
                  <a:lnTo>
                    <a:pt x="806243" y="635"/>
                  </a:lnTo>
                  <a:lnTo>
                    <a:pt x="823377" y="1588"/>
                  </a:lnTo>
                  <a:lnTo>
                    <a:pt x="840193" y="2858"/>
                  </a:lnTo>
                  <a:lnTo>
                    <a:pt x="856693" y="4445"/>
                  </a:lnTo>
                  <a:lnTo>
                    <a:pt x="873509" y="6350"/>
                  </a:lnTo>
                  <a:lnTo>
                    <a:pt x="890008" y="9208"/>
                  </a:lnTo>
                  <a:lnTo>
                    <a:pt x="906508" y="11748"/>
                  </a:lnTo>
                  <a:lnTo>
                    <a:pt x="923007" y="14923"/>
                  </a:lnTo>
                  <a:lnTo>
                    <a:pt x="939189" y="18098"/>
                  </a:lnTo>
                  <a:lnTo>
                    <a:pt x="955371" y="21908"/>
                  </a:lnTo>
                  <a:lnTo>
                    <a:pt x="971236" y="25718"/>
                  </a:lnTo>
                  <a:lnTo>
                    <a:pt x="987100" y="30480"/>
                  </a:lnTo>
                  <a:lnTo>
                    <a:pt x="1002965" y="35243"/>
                  </a:lnTo>
                  <a:lnTo>
                    <a:pt x="1018512" y="40005"/>
                  </a:lnTo>
                  <a:lnTo>
                    <a:pt x="1034060" y="45720"/>
                  </a:lnTo>
                  <a:lnTo>
                    <a:pt x="1049290" y="51435"/>
                  </a:lnTo>
                  <a:lnTo>
                    <a:pt x="1064520" y="57150"/>
                  </a:lnTo>
                  <a:lnTo>
                    <a:pt x="1079115" y="63818"/>
                  </a:lnTo>
                  <a:lnTo>
                    <a:pt x="1094028" y="70168"/>
                  </a:lnTo>
                  <a:lnTo>
                    <a:pt x="1108624" y="76835"/>
                  </a:lnTo>
                  <a:lnTo>
                    <a:pt x="1123219" y="84455"/>
                  </a:lnTo>
                  <a:lnTo>
                    <a:pt x="1137497" y="91758"/>
                  </a:lnTo>
                  <a:lnTo>
                    <a:pt x="1151458" y="99695"/>
                  </a:lnTo>
                  <a:lnTo>
                    <a:pt x="1165419" y="107633"/>
                  </a:lnTo>
                  <a:lnTo>
                    <a:pt x="1179063" y="116205"/>
                  </a:lnTo>
                  <a:lnTo>
                    <a:pt x="1192707" y="124778"/>
                  </a:lnTo>
                  <a:lnTo>
                    <a:pt x="1206033" y="133668"/>
                  </a:lnTo>
                  <a:lnTo>
                    <a:pt x="1219042" y="142558"/>
                  </a:lnTo>
                  <a:lnTo>
                    <a:pt x="1232051" y="152400"/>
                  </a:lnTo>
                  <a:lnTo>
                    <a:pt x="1244743" y="161925"/>
                  </a:lnTo>
                  <a:lnTo>
                    <a:pt x="1257434" y="171768"/>
                  </a:lnTo>
                  <a:lnTo>
                    <a:pt x="1270126" y="182245"/>
                  </a:lnTo>
                  <a:lnTo>
                    <a:pt x="1282818" y="193358"/>
                  </a:lnTo>
                  <a:lnTo>
                    <a:pt x="1295192" y="204470"/>
                  </a:lnTo>
                  <a:lnTo>
                    <a:pt x="1307567" y="215900"/>
                  </a:lnTo>
                  <a:lnTo>
                    <a:pt x="1323749" y="232093"/>
                  </a:lnTo>
                  <a:lnTo>
                    <a:pt x="1339296" y="248920"/>
                  </a:lnTo>
                  <a:lnTo>
                    <a:pt x="1354844" y="266065"/>
                  </a:lnTo>
                  <a:lnTo>
                    <a:pt x="1369756" y="283528"/>
                  </a:lnTo>
                  <a:lnTo>
                    <a:pt x="1384035" y="301625"/>
                  </a:lnTo>
                  <a:lnTo>
                    <a:pt x="1397995" y="320358"/>
                  </a:lnTo>
                  <a:lnTo>
                    <a:pt x="1411322" y="339090"/>
                  </a:lnTo>
                  <a:lnTo>
                    <a:pt x="1423696" y="358775"/>
                  </a:lnTo>
                  <a:lnTo>
                    <a:pt x="1431629" y="371158"/>
                  </a:lnTo>
                  <a:lnTo>
                    <a:pt x="1439244" y="383858"/>
                  </a:lnTo>
                  <a:lnTo>
                    <a:pt x="1446859" y="396875"/>
                  </a:lnTo>
                  <a:lnTo>
                    <a:pt x="1453839" y="410210"/>
                  </a:lnTo>
                  <a:lnTo>
                    <a:pt x="1463675" y="429260"/>
                  </a:lnTo>
                  <a:lnTo>
                    <a:pt x="1301855" y="429260"/>
                  </a:lnTo>
                  <a:lnTo>
                    <a:pt x="1321528" y="420370"/>
                  </a:lnTo>
                  <a:lnTo>
                    <a:pt x="1340565" y="411480"/>
                  </a:lnTo>
                  <a:lnTo>
                    <a:pt x="1358651" y="401955"/>
                  </a:lnTo>
                  <a:lnTo>
                    <a:pt x="1375785" y="392430"/>
                  </a:lnTo>
                  <a:lnTo>
                    <a:pt x="1364680" y="375603"/>
                  </a:lnTo>
                  <a:lnTo>
                    <a:pt x="1353257" y="359093"/>
                  </a:lnTo>
                  <a:lnTo>
                    <a:pt x="1341517" y="343218"/>
                  </a:lnTo>
                  <a:lnTo>
                    <a:pt x="1329143" y="327343"/>
                  </a:lnTo>
                  <a:lnTo>
                    <a:pt x="1316451" y="311785"/>
                  </a:lnTo>
                  <a:lnTo>
                    <a:pt x="1303442" y="296863"/>
                  </a:lnTo>
                  <a:lnTo>
                    <a:pt x="1290116" y="281940"/>
                  </a:lnTo>
                  <a:lnTo>
                    <a:pt x="1276155" y="267653"/>
                  </a:lnTo>
                  <a:lnTo>
                    <a:pt x="1268222" y="260033"/>
                  </a:lnTo>
                  <a:lnTo>
                    <a:pt x="1260607" y="252730"/>
                  </a:lnTo>
                  <a:lnTo>
                    <a:pt x="1244425" y="238125"/>
                  </a:lnTo>
                  <a:lnTo>
                    <a:pt x="1215869" y="246698"/>
                  </a:lnTo>
                  <a:lnTo>
                    <a:pt x="1200956" y="250825"/>
                  </a:lnTo>
                  <a:lnTo>
                    <a:pt x="1186361" y="254953"/>
                  </a:lnTo>
                  <a:lnTo>
                    <a:pt x="1198735" y="274955"/>
                  </a:lnTo>
                  <a:lnTo>
                    <a:pt x="1210792" y="295275"/>
                  </a:lnTo>
                  <a:lnTo>
                    <a:pt x="1222215" y="316230"/>
                  </a:lnTo>
                  <a:lnTo>
                    <a:pt x="1233003" y="337820"/>
                  </a:lnTo>
                  <a:lnTo>
                    <a:pt x="1243473" y="360045"/>
                  </a:lnTo>
                  <a:lnTo>
                    <a:pt x="1253310" y="382588"/>
                  </a:lnTo>
                  <a:lnTo>
                    <a:pt x="1262828" y="405448"/>
                  </a:lnTo>
                  <a:lnTo>
                    <a:pt x="1271395" y="429260"/>
                  </a:lnTo>
                  <a:lnTo>
                    <a:pt x="1208888" y="429260"/>
                  </a:lnTo>
                  <a:lnTo>
                    <a:pt x="1200004" y="407353"/>
                  </a:lnTo>
                  <a:lnTo>
                    <a:pt x="1190803" y="385763"/>
                  </a:lnTo>
                  <a:lnTo>
                    <a:pt x="1180967" y="365125"/>
                  </a:lnTo>
                  <a:lnTo>
                    <a:pt x="1170813" y="344805"/>
                  </a:lnTo>
                  <a:lnTo>
                    <a:pt x="1160025" y="325120"/>
                  </a:lnTo>
                  <a:lnTo>
                    <a:pt x="1148603" y="306070"/>
                  </a:lnTo>
                  <a:lnTo>
                    <a:pt x="1137180" y="287020"/>
                  </a:lnTo>
                  <a:lnTo>
                    <a:pt x="1125123" y="269240"/>
                  </a:lnTo>
                  <a:lnTo>
                    <a:pt x="1101009" y="274320"/>
                  </a:lnTo>
                  <a:lnTo>
                    <a:pt x="1076260" y="278765"/>
                  </a:lnTo>
                  <a:lnTo>
                    <a:pt x="1051194" y="282893"/>
                  </a:lnTo>
                  <a:lnTo>
                    <a:pt x="1025493" y="286703"/>
                  </a:lnTo>
                  <a:lnTo>
                    <a:pt x="1031204" y="303213"/>
                  </a:lnTo>
                  <a:lnTo>
                    <a:pt x="1036281" y="320040"/>
                  </a:lnTo>
                  <a:lnTo>
                    <a:pt x="1041040" y="337503"/>
                  </a:lnTo>
                  <a:lnTo>
                    <a:pt x="1045800" y="355283"/>
                  </a:lnTo>
                  <a:lnTo>
                    <a:pt x="1050559" y="373063"/>
                  </a:lnTo>
                  <a:lnTo>
                    <a:pt x="1054684" y="391478"/>
                  </a:lnTo>
                  <a:lnTo>
                    <a:pt x="1058809" y="410528"/>
                  </a:lnTo>
                  <a:lnTo>
                    <a:pt x="1062616" y="429260"/>
                  </a:lnTo>
                  <a:lnTo>
                    <a:pt x="1002965" y="429260"/>
                  </a:lnTo>
                  <a:lnTo>
                    <a:pt x="999475" y="412750"/>
                  </a:lnTo>
                  <a:lnTo>
                    <a:pt x="995667" y="396240"/>
                  </a:lnTo>
                  <a:lnTo>
                    <a:pt x="991542" y="380365"/>
                  </a:lnTo>
                  <a:lnTo>
                    <a:pt x="987418" y="364490"/>
                  </a:lnTo>
                  <a:lnTo>
                    <a:pt x="982658" y="346075"/>
                  </a:lnTo>
                  <a:lnTo>
                    <a:pt x="976947" y="328295"/>
                  </a:lnTo>
                  <a:lnTo>
                    <a:pt x="971553" y="311150"/>
                  </a:lnTo>
                  <a:lnTo>
                    <a:pt x="966159" y="294005"/>
                  </a:lnTo>
                  <a:lnTo>
                    <a:pt x="946169" y="295910"/>
                  </a:lnTo>
                  <a:lnTo>
                    <a:pt x="926180" y="297815"/>
                  </a:lnTo>
                  <a:lnTo>
                    <a:pt x="905556" y="299403"/>
                  </a:lnTo>
                  <a:lnTo>
                    <a:pt x="884932" y="300673"/>
                  </a:lnTo>
                  <a:lnTo>
                    <a:pt x="864308" y="301625"/>
                  </a:lnTo>
                  <a:lnTo>
                    <a:pt x="843684" y="302578"/>
                  </a:lnTo>
                  <a:lnTo>
                    <a:pt x="822742" y="303213"/>
                  </a:lnTo>
                  <a:lnTo>
                    <a:pt x="801166" y="303848"/>
                  </a:lnTo>
                  <a:lnTo>
                    <a:pt x="801166" y="519748"/>
                  </a:lnTo>
                  <a:lnTo>
                    <a:pt x="822108" y="519113"/>
                  </a:lnTo>
                  <a:lnTo>
                    <a:pt x="843366" y="518478"/>
                  </a:lnTo>
                  <a:lnTo>
                    <a:pt x="864308" y="517525"/>
                  </a:lnTo>
                  <a:lnTo>
                    <a:pt x="884614" y="516573"/>
                  </a:lnTo>
                  <a:lnTo>
                    <a:pt x="884614" y="575310"/>
                  </a:lnTo>
                  <a:lnTo>
                    <a:pt x="864308" y="576263"/>
                  </a:lnTo>
                  <a:lnTo>
                    <a:pt x="843366" y="577215"/>
                  </a:lnTo>
                  <a:lnTo>
                    <a:pt x="822108" y="577850"/>
                  </a:lnTo>
                  <a:lnTo>
                    <a:pt x="801166" y="578168"/>
                  </a:lnTo>
                  <a:lnTo>
                    <a:pt x="801166" y="742950"/>
                  </a:lnTo>
                  <a:lnTo>
                    <a:pt x="884614" y="742950"/>
                  </a:lnTo>
                  <a:lnTo>
                    <a:pt x="884614" y="801688"/>
                  </a:lnTo>
                  <a:lnTo>
                    <a:pt x="801166" y="801688"/>
                  </a:lnTo>
                  <a:lnTo>
                    <a:pt x="801166" y="965835"/>
                  </a:lnTo>
                  <a:lnTo>
                    <a:pt x="822108" y="966470"/>
                  </a:lnTo>
                  <a:lnTo>
                    <a:pt x="843366" y="967105"/>
                  </a:lnTo>
                  <a:lnTo>
                    <a:pt x="864308" y="968058"/>
                  </a:lnTo>
                  <a:lnTo>
                    <a:pt x="884614" y="969010"/>
                  </a:lnTo>
                  <a:lnTo>
                    <a:pt x="884614" y="1028065"/>
                  </a:lnTo>
                  <a:lnTo>
                    <a:pt x="864308" y="1026795"/>
                  </a:lnTo>
                  <a:lnTo>
                    <a:pt x="843366" y="1025843"/>
                  </a:lnTo>
                  <a:lnTo>
                    <a:pt x="822108" y="1025208"/>
                  </a:lnTo>
                  <a:lnTo>
                    <a:pt x="801166" y="1024890"/>
                  </a:lnTo>
                  <a:lnTo>
                    <a:pt x="801166" y="1240473"/>
                  </a:lnTo>
                  <a:lnTo>
                    <a:pt x="824963" y="1240790"/>
                  </a:lnTo>
                  <a:lnTo>
                    <a:pt x="848126" y="1241743"/>
                  </a:lnTo>
                  <a:lnTo>
                    <a:pt x="832896" y="1300163"/>
                  </a:lnTo>
                  <a:lnTo>
                    <a:pt x="801166" y="1299528"/>
                  </a:lnTo>
                  <a:lnTo>
                    <a:pt x="801166" y="1423353"/>
                  </a:lnTo>
                  <a:lnTo>
                    <a:pt x="771658" y="1538606"/>
                  </a:lnTo>
                  <a:lnTo>
                    <a:pt x="771023" y="1541781"/>
                  </a:lnTo>
                  <a:lnTo>
                    <a:pt x="771023" y="1544638"/>
                  </a:lnTo>
                  <a:lnTo>
                    <a:pt x="753890" y="1544321"/>
                  </a:lnTo>
                  <a:lnTo>
                    <a:pt x="736756" y="1543686"/>
                  </a:lnTo>
                  <a:lnTo>
                    <a:pt x="719622" y="1542733"/>
                  </a:lnTo>
                  <a:lnTo>
                    <a:pt x="702805" y="1541463"/>
                  </a:lnTo>
                  <a:lnTo>
                    <a:pt x="685989" y="1539558"/>
                  </a:lnTo>
                  <a:lnTo>
                    <a:pt x="669489" y="1537653"/>
                  </a:lnTo>
                  <a:lnTo>
                    <a:pt x="652673" y="1535431"/>
                  </a:lnTo>
                  <a:lnTo>
                    <a:pt x="636491" y="1532573"/>
                  </a:lnTo>
                  <a:lnTo>
                    <a:pt x="619992" y="1529716"/>
                  </a:lnTo>
                  <a:lnTo>
                    <a:pt x="603810" y="1526223"/>
                  </a:lnTo>
                  <a:lnTo>
                    <a:pt x="587628" y="1522096"/>
                  </a:lnTo>
                  <a:lnTo>
                    <a:pt x="571763" y="1518286"/>
                  </a:lnTo>
                  <a:lnTo>
                    <a:pt x="555898" y="1513841"/>
                  </a:lnTo>
                  <a:lnTo>
                    <a:pt x="540351" y="1509078"/>
                  </a:lnTo>
                  <a:lnTo>
                    <a:pt x="524486" y="1503998"/>
                  </a:lnTo>
                  <a:lnTo>
                    <a:pt x="509256" y="1498601"/>
                  </a:lnTo>
                  <a:lnTo>
                    <a:pt x="494343" y="1492886"/>
                  </a:lnTo>
                  <a:lnTo>
                    <a:pt x="479113" y="1486853"/>
                  </a:lnTo>
                  <a:lnTo>
                    <a:pt x="464200" y="1480503"/>
                  </a:lnTo>
                  <a:lnTo>
                    <a:pt x="449288" y="1474153"/>
                  </a:lnTo>
                  <a:lnTo>
                    <a:pt x="434692" y="1467168"/>
                  </a:lnTo>
                  <a:lnTo>
                    <a:pt x="420414" y="1459866"/>
                  </a:lnTo>
                  <a:lnTo>
                    <a:pt x="406136" y="1452246"/>
                  </a:lnTo>
                  <a:lnTo>
                    <a:pt x="392175" y="1444626"/>
                  </a:lnTo>
                  <a:lnTo>
                    <a:pt x="378214" y="1436688"/>
                  </a:lnTo>
                  <a:lnTo>
                    <a:pt x="364570" y="1428116"/>
                  </a:lnTo>
                  <a:lnTo>
                    <a:pt x="350927" y="1419861"/>
                  </a:lnTo>
                  <a:lnTo>
                    <a:pt x="337600" y="1410653"/>
                  </a:lnTo>
                  <a:lnTo>
                    <a:pt x="324591" y="1401763"/>
                  </a:lnTo>
                  <a:lnTo>
                    <a:pt x="311582" y="1392238"/>
                  </a:lnTo>
                  <a:lnTo>
                    <a:pt x="298891" y="1382396"/>
                  </a:lnTo>
                  <a:lnTo>
                    <a:pt x="286199" y="1372553"/>
                  </a:lnTo>
                  <a:lnTo>
                    <a:pt x="273507" y="1361758"/>
                  </a:lnTo>
                  <a:lnTo>
                    <a:pt x="260815" y="1351280"/>
                  </a:lnTo>
                  <a:lnTo>
                    <a:pt x="248441" y="1339850"/>
                  </a:lnTo>
                  <a:lnTo>
                    <a:pt x="236701" y="1328420"/>
                  </a:lnTo>
                  <a:lnTo>
                    <a:pt x="220202" y="1311910"/>
                  </a:lnTo>
                  <a:lnTo>
                    <a:pt x="204337" y="1295400"/>
                  </a:lnTo>
                  <a:lnTo>
                    <a:pt x="188790" y="1278255"/>
                  </a:lnTo>
                  <a:lnTo>
                    <a:pt x="173877" y="1260475"/>
                  </a:lnTo>
                  <a:lnTo>
                    <a:pt x="159599" y="1242378"/>
                  </a:lnTo>
                  <a:lnTo>
                    <a:pt x="145638" y="1223963"/>
                  </a:lnTo>
                  <a:lnTo>
                    <a:pt x="132629" y="1204913"/>
                  </a:lnTo>
                  <a:lnTo>
                    <a:pt x="119937" y="1185863"/>
                  </a:lnTo>
                  <a:lnTo>
                    <a:pt x="112005" y="1173163"/>
                  </a:lnTo>
                  <a:lnTo>
                    <a:pt x="104390" y="1160463"/>
                  </a:lnTo>
                  <a:lnTo>
                    <a:pt x="97409" y="1147445"/>
                  </a:lnTo>
                  <a:lnTo>
                    <a:pt x="90111" y="1134428"/>
                  </a:lnTo>
                  <a:lnTo>
                    <a:pt x="79641" y="1114108"/>
                  </a:lnTo>
                  <a:lnTo>
                    <a:pt x="69805" y="1093153"/>
                  </a:lnTo>
                  <a:lnTo>
                    <a:pt x="60286" y="1072198"/>
                  </a:lnTo>
                  <a:lnTo>
                    <a:pt x="51719" y="1050608"/>
                  </a:lnTo>
                  <a:lnTo>
                    <a:pt x="43469" y="1029018"/>
                  </a:lnTo>
                  <a:lnTo>
                    <a:pt x="36172" y="1006793"/>
                  </a:lnTo>
                  <a:lnTo>
                    <a:pt x="29826" y="984568"/>
                  </a:lnTo>
                  <a:lnTo>
                    <a:pt x="23480" y="961708"/>
                  </a:lnTo>
                  <a:lnTo>
                    <a:pt x="18086" y="939165"/>
                  </a:lnTo>
                  <a:lnTo>
                    <a:pt x="13326" y="915988"/>
                  </a:lnTo>
                  <a:lnTo>
                    <a:pt x="9202" y="892493"/>
                  </a:lnTo>
                  <a:lnTo>
                    <a:pt x="6029" y="868998"/>
                  </a:lnTo>
                  <a:lnTo>
                    <a:pt x="3490" y="845185"/>
                  </a:lnTo>
                  <a:lnTo>
                    <a:pt x="1587" y="820738"/>
                  </a:lnTo>
                  <a:lnTo>
                    <a:pt x="317" y="796608"/>
                  </a:lnTo>
                  <a:lnTo>
                    <a:pt x="0" y="772160"/>
                  </a:lnTo>
                  <a:lnTo>
                    <a:pt x="317" y="747713"/>
                  </a:lnTo>
                  <a:lnTo>
                    <a:pt x="1587" y="723583"/>
                  </a:lnTo>
                  <a:lnTo>
                    <a:pt x="3490" y="699453"/>
                  </a:lnTo>
                  <a:lnTo>
                    <a:pt x="6029" y="675640"/>
                  </a:lnTo>
                  <a:lnTo>
                    <a:pt x="9202" y="651828"/>
                  </a:lnTo>
                  <a:lnTo>
                    <a:pt x="13326" y="628650"/>
                  </a:lnTo>
                  <a:lnTo>
                    <a:pt x="18086" y="605473"/>
                  </a:lnTo>
                  <a:lnTo>
                    <a:pt x="23480" y="582295"/>
                  </a:lnTo>
                  <a:lnTo>
                    <a:pt x="29826" y="559753"/>
                  </a:lnTo>
                  <a:lnTo>
                    <a:pt x="36172" y="537528"/>
                  </a:lnTo>
                  <a:lnTo>
                    <a:pt x="43469" y="515620"/>
                  </a:lnTo>
                  <a:lnTo>
                    <a:pt x="51719" y="493713"/>
                  </a:lnTo>
                  <a:lnTo>
                    <a:pt x="60286" y="472440"/>
                  </a:lnTo>
                  <a:lnTo>
                    <a:pt x="69805" y="451168"/>
                  </a:lnTo>
                  <a:lnTo>
                    <a:pt x="79641" y="430530"/>
                  </a:lnTo>
                  <a:lnTo>
                    <a:pt x="90111" y="410210"/>
                  </a:lnTo>
                  <a:lnTo>
                    <a:pt x="97409" y="396875"/>
                  </a:lnTo>
                  <a:lnTo>
                    <a:pt x="104390" y="383858"/>
                  </a:lnTo>
                  <a:lnTo>
                    <a:pt x="112005" y="371158"/>
                  </a:lnTo>
                  <a:lnTo>
                    <a:pt x="119937" y="358775"/>
                  </a:lnTo>
                  <a:lnTo>
                    <a:pt x="132629" y="339090"/>
                  </a:lnTo>
                  <a:lnTo>
                    <a:pt x="145638" y="320040"/>
                  </a:lnTo>
                  <a:lnTo>
                    <a:pt x="159599" y="301625"/>
                  </a:lnTo>
                  <a:lnTo>
                    <a:pt x="173877" y="283528"/>
                  </a:lnTo>
                  <a:lnTo>
                    <a:pt x="188790" y="266065"/>
                  </a:lnTo>
                  <a:lnTo>
                    <a:pt x="204337" y="248920"/>
                  </a:lnTo>
                  <a:lnTo>
                    <a:pt x="220202" y="232093"/>
                  </a:lnTo>
                  <a:lnTo>
                    <a:pt x="236701" y="215900"/>
                  </a:lnTo>
                  <a:lnTo>
                    <a:pt x="248441" y="204470"/>
                  </a:lnTo>
                  <a:lnTo>
                    <a:pt x="260815" y="193358"/>
                  </a:lnTo>
                  <a:lnTo>
                    <a:pt x="273507" y="182245"/>
                  </a:lnTo>
                  <a:lnTo>
                    <a:pt x="286199" y="171768"/>
                  </a:lnTo>
                  <a:lnTo>
                    <a:pt x="298891" y="161925"/>
                  </a:lnTo>
                  <a:lnTo>
                    <a:pt x="311582" y="152400"/>
                  </a:lnTo>
                  <a:lnTo>
                    <a:pt x="324591" y="142558"/>
                  </a:lnTo>
                  <a:lnTo>
                    <a:pt x="337600" y="133668"/>
                  </a:lnTo>
                  <a:lnTo>
                    <a:pt x="350927" y="124460"/>
                  </a:lnTo>
                  <a:lnTo>
                    <a:pt x="364570" y="116205"/>
                  </a:lnTo>
                  <a:lnTo>
                    <a:pt x="378531" y="107633"/>
                  </a:lnTo>
                  <a:lnTo>
                    <a:pt x="392492" y="99695"/>
                  </a:lnTo>
                  <a:lnTo>
                    <a:pt x="406136" y="91758"/>
                  </a:lnTo>
                  <a:lnTo>
                    <a:pt x="420731" y="84455"/>
                  </a:lnTo>
                  <a:lnTo>
                    <a:pt x="435009" y="76835"/>
                  </a:lnTo>
                  <a:lnTo>
                    <a:pt x="449922" y="70168"/>
                  </a:lnTo>
                  <a:lnTo>
                    <a:pt x="464518" y="63818"/>
                  </a:lnTo>
                  <a:lnTo>
                    <a:pt x="479748" y="57150"/>
                  </a:lnTo>
                  <a:lnTo>
                    <a:pt x="494661" y="51118"/>
                  </a:lnTo>
                  <a:lnTo>
                    <a:pt x="509573" y="45720"/>
                  </a:lnTo>
                  <a:lnTo>
                    <a:pt x="525121" y="40005"/>
                  </a:lnTo>
                  <a:lnTo>
                    <a:pt x="540668" y="35243"/>
                  </a:lnTo>
                  <a:lnTo>
                    <a:pt x="556533" y="30480"/>
                  </a:lnTo>
                  <a:lnTo>
                    <a:pt x="572398" y="25718"/>
                  </a:lnTo>
                  <a:lnTo>
                    <a:pt x="588262" y="21908"/>
                  </a:lnTo>
                  <a:lnTo>
                    <a:pt x="604444" y="18098"/>
                  </a:lnTo>
                  <a:lnTo>
                    <a:pt x="620626" y="14605"/>
                  </a:lnTo>
                  <a:lnTo>
                    <a:pt x="637125" y="11748"/>
                  </a:lnTo>
                  <a:lnTo>
                    <a:pt x="653625" y="9208"/>
                  </a:lnTo>
                  <a:lnTo>
                    <a:pt x="670124" y="6350"/>
                  </a:lnTo>
                  <a:lnTo>
                    <a:pt x="686941" y="4445"/>
                  </a:lnTo>
                  <a:lnTo>
                    <a:pt x="703757" y="2858"/>
                  </a:lnTo>
                  <a:lnTo>
                    <a:pt x="720574" y="1588"/>
                  </a:lnTo>
                  <a:lnTo>
                    <a:pt x="737708" y="635"/>
                  </a:lnTo>
                  <a:lnTo>
                    <a:pt x="7548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42" name="MH_Number_1"/>
          <p:cNvSpPr/>
          <p:nvPr>
            <p:custDataLst>
              <p:tags r:id="rId1"/>
            </p:custDataLst>
          </p:nvPr>
        </p:nvSpPr>
        <p:spPr>
          <a:xfrm>
            <a:off x="135000" y="111710"/>
            <a:ext cx="498951" cy="498614"/>
          </a:xfrm>
          <a:prstGeom prst="rect">
            <a:avLst/>
          </a:prstGeom>
          <a:noFill/>
          <a:ln>
            <a:solidFill>
              <a:srgbClr val="3E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01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3" name="MH_Entry_1"/>
          <p:cNvSpPr/>
          <p:nvPr>
            <p:custDataLst>
              <p:tags r:id="rId2"/>
            </p:custDataLst>
          </p:nvPr>
        </p:nvSpPr>
        <p:spPr>
          <a:xfrm>
            <a:off x="691101" y="111710"/>
            <a:ext cx="2977009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年终工作总结回顾</a:t>
            </a:r>
          </a:p>
        </p:txBody>
      </p:sp>
      <p:cxnSp>
        <p:nvCxnSpPr>
          <p:cNvPr id="81" name="直接连接符 80"/>
          <p:cNvCxnSpPr/>
          <p:nvPr/>
        </p:nvCxnSpPr>
        <p:spPr>
          <a:xfrm>
            <a:off x="802465" y="610324"/>
            <a:ext cx="2665949" cy="0"/>
          </a:xfrm>
          <a:prstGeom prst="line">
            <a:avLst/>
          </a:prstGeom>
          <a:ln>
            <a:solidFill>
              <a:srgbClr val="3E4F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32"/>
          <p:cNvSpPr>
            <a:spLocks noChangeArrowheads="1"/>
          </p:cNvSpPr>
          <p:nvPr/>
        </p:nvSpPr>
        <p:spPr bwMode="auto">
          <a:xfrm>
            <a:off x="0" y="3141663"/>
            <a:ext cx="12196763" cy="11509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57150" y="47625"/>
            <a:ext cx="12068176" cy="6762750"/>
          </a:xfrm>
          <a:prstGeom prst="rect">
            <a:avLst/>
          </a:prstGeom>
          <a:noFill/>
          <a:ln>
            <a:solidFill>
              <a:srgbClr val="3A3A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7" name="Freeform 42"/>
          <p:cNvSpPr/>
          <p:nvPr/>
        </p:nvSpPr>
        <p:spPr bwMode="auto">
          <a:xfrm>
            <a:off x="2103438" y="1609725"/>
            <a:ext cx="3246437" cy="739775"/>
          </a:xfrm>
          <a:custGeom>
            <a:avLst/>
            <a:gdLst>
              <a:gd name="T0" fmla="*/ 0 w 4673"/>
              <a:gd name="T1" fmla="*/ 1547 h 1547"/>
              <a:gd name="T2" fmla="*/ 0 w 4673"/>
              <a:gd name="T3" fmla="*/ 0 h 1547"/>
              <a:gd name="T4" fmla="*/ 4673 w 4673"/>
              <a:gd name="T5" fmla="*/ 0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73" h="1547">
                <a:moveTo>
                  <a:pt x="0" y="1547"/>
                </a:moveTo>
                <a:lnTo>
                  <a:pt x="0" y="0"/>
                </a:lnTo>
                <a:lnTo>
                  <a:pt x="4673" y="0"/>
                </a:lnTo>
              </a:path>
            </a:pathLst>
          </a:custGeom>
          <a:noFill/>
          <a:ln w="9" cap="flat" cmpd="sng">
            <a:solidFill>
              <a:srgbClr val="7F7F7F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Freeform 42"/>
          <p:cNvSpPr/>
          <p:nvPr/>
        </p:nvSpPr>
        <p:spPr bwMode="auto">
          <a:xfrm flipH="1">
            <a:off x="6454775" y="1609725"/>
            <a:ext cx="3246438" cy="739775"/>
          </a:xfrm>
          <a:custGeom>
            <a:avLst/>
            <a:gdLst>
              <a:gd name="T0" fmla="*/ 0 w 4673"/>
              <a:gd name="T1" fmla="*/ 1547 h 1547"/>
              <a:gd name="T2" fmla="*/ 0 w 4673"/>
              <a:gd name="T3" fmla="*/ 0 h 1547"/>
              <a:gd name="T4" fmla="*/ 4673 w 4673"/>
              <a:gd name="T5" fmla="*/ 0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73" h="1547">
                <a:moveTo>
                  <a:pt x="0" y="1547"/>
                </a:moveTo>
                <a:lnTo>
                  <a:pt x="0" y="0"/>
                </a:lnTo>
                <a:lnTo>
                  <a:pt x="4673" y="0"/>
                </a:lnTo>
              </a:path>
            </a:pathLst>
          </a:custGeom>
          <a:noFill/>
          <a:ln w="9" cap="flat" cmpd="sng">
            <a:solidFill>
              <a:srgbClr val="7F7F7F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Freeform 42"/>
          <p:cNvSpPr/>
          <p:nvPr/>
        </p:nvSpPr>
        <p:spPr bwMode="auto">
          <a:xfrm flipV="1">
            <a:off x="2103438" y="4941888"/>
            <a:ext cx="3246437" cy="738187"/>
          </a:xfrm>
          <a:custGeom>
            <a:avLst/>
            <a:gdLst>
              <a:gd name="T0" fmla="*/ 0 w 4673"/>
              <a:gd name="T1" fmla="*/ 1547 h 1547"/>
              <a:gd name="T2" fmla="*/ 0 w 4673"/>
              <a:gd name="T3" fmla="*/ 0 h 1547"/>
              <a:gd name="T4" fmla="*/ 4673 w 4673"/>
              <a:gd name="T5" fmla="*/ 0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73" h="1547">
                <a:moveTo>
                  <a:pt x="0" y="1547"/>
                </a:moveTo>
                <a:lnTo>
                  <a:pt x="0" y="0"/>
                </a:lnTo>
                <a:lnTo>
                  <a:pt x="4673" y="0"/>
                </a:lnTo>
              </a:path>
            </a:pathLst>
          </a:custGeom>
          <a:noFill/>
          <a:ln w="9" cap="flat" cmpd="sng">
            <a:solidFill>
              <a:srgbClr val="7F7F7F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Freeform 42"/>
          <p:cNvSpPr/>
          <p:nvPr/>
        </p:nvSpPr>
        <p:spPr bwMode="auto">
          <a:xfrm flipH="1" flipV="1">
            <a:off x="6454775" y="4941888"/>
            <a:ext cx="3246438" cy="738187"/>
          </a:xfrm>
          <a:custGeom>
            <a:avLst/>
            <a:gdLst>
              <a:gd name="T0" fmla="*/ 0 w 4673"/>
              <a:gd name="T1" fmla="*/ 1547 h 1547"/>
              <a:gd name="T2" fmla="*/ 0 w 4673"/>
              <a:gd name="T3" fmla="*/ 0 h 1547"/>
              <a:gd name="T4" fmla="*/ 4673 w 4673"/>
              <a:gd name="T5" fmla="*/ 0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73" h="1547">
                <a:moveTo>
                  <a:pt x="0" y="1547"/>
                </a:moveTo>
                <a:lnTo>
                  <a:pt x="0" y="0"/>
                </a:lnTo>
                <a:lnTo>
                  <a:pt x="4673" y="0"/>
                </a:lnTo>
              </a:path>
            </a:pathLst>
          </a:custGeom>
          <a:noFill/>
          <a:ln w="9" cap="flat" cmpd="sng">
            <a:solidFill>
              <a:srgbClr val="7F7F7F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TextBox 33"/>
          <p:cNvSpPr txBox="1">
            <a:spLocks noChangeArrowheads="1"/>
          </p:cNvSpPr>
          <p:nvPr/>
        </p:nvSpPr>
        <p:spPr bwMode="auto">
          <a:xfrm>
            <a:off x="4356576" y="3424743"/>
            <a:ext cx="34676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en-US" sz="3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grpSp>
        <p:nvGrpSpPr>
          <p:cNvPr id="13" name="组合 34"/>
          <p:cNvGrpSpPr/>
          <p:nvPr/>
        </p:nvGrpSpPr>
        <p:grpSpPr>
          <a:xfrm>
            <a:off x="1543050" y="2278063"/>
            <a:ext cx="1154113" cy="1155700"/>
            <a:chOff x="0" y="0"/>
            <a:chExt cx="1154113" cy="1155699"/>
          </a:xfrm>
          <a:solidFill>
            <a:schemeClr val="bg1"/>
          </a:solidFill>
        </p:grpSpPr>
        <p:sp>
          <p:nvSpPr>
            <p:cNvPr id="14" name="Oval 30"/>
            <p:cNvSpPr>
              <a:spLocks noChangeArrowheads="1"/>
            </p:cNvSpPr>
            <p:nvPr/>
          </p:nvSpPr>
          <p:spPr bwMode="auto">
            <a:xfrm>
              <a:off x="0" y="0"/>
              <a:ext cx="1154113" cy="11556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" name="Freeform 34"/>
            <p:cNvSpPr>
              <a:spLocks noEditPoints="1"/>
            </p:cNvSpPr>
            <p:nvPr/>
          </p:nvSpPr>
          <p:spPr bwMode="auto">
            <a:xfrm>
              <a:off x="266700" y="128587"/>
              <a:ext cx="638175" cy="868362"/>
            </a:xfrm>
            <a:custGeom>
              <a:avLst/>
              <a:gdLst>
                <a:gd name="T0" fmla="*/ 143 w 709"/>
                <a:gd name="T1" fmla="*/ 358 h 965"/>
                <a:gd name="T2" fmla="*/ 218 w 709"/>
                <a:gd name="T3" fmla="*/ 534 h 965"/>
                <a:gd name="T4" fmla="*/ 279 w 709"/>
                <a:gd name="T5" fmla="*/ 675 h 965"/>
                <a:gd name="T6" fmla="*/ 416 w 709"/>
                <a:gd name="T7" fmla="*/ 679 h 965"/>
                <a:gd name="T8" fmla="*/ 446 w 709"/>
                <a:gd name="T9" fmla="*/ 623 h 965"/>
                <a:gd name="T10" fmla="*/ 522 w 709"/>
                <a:gd name="T11" fmla="*/ 481 h 965"/>
                <a:gd name="T12" fmla="*/ 355 w 709"/>
                <a:gd name="T13" fmla="*/ 147 h 965"/>
                <a:gd name="T14" fmla="*/ 294 w 709"/>
                <a:gd name="T15" fmla="*/ 723 h 965"/>
                <a:gd name="T16" fmla="*/ 224 w 709"/>
                <a:gd name="T17" fmla="*/ 643 h 965"/>
                <a:gd name="T18" fmla="*/ 151 w 709"/>
                <a:gd name="T19" fmla="*/ 506 h 965"/>
                <a:gd name="T20" fmla="*/ 355 w 709"/>
                <a:gd name="T21" fmla="*/ 102 h 965"/>
                <a:gd name="T22" fmla="*/ 559 w 709"/>
                <a:gd name="T23" fmla="*/ 506 h 965"/>
                <a:gd name="T24" fmla="*/ 485 w 709"/>
                <a:gd name="T25" fmla="*/ 643 h 965"/>
                <a:gd name="T26" fmla="*/ 416 w 709"/>
                <a:gd name="T27" fmla="*/ 723 h 965"/>
                <a:gd name="T28" fmla="*/ 254 w 709"/>
                <a:gd name="T29" fmla="*/ 865 h 965"/>
                <a:gd name="T30" fmla="*/ 426 w 709"/>
                <a:gd name="T31" fmla="*/ 897 h 965"/>
                <a:gd name="T32" fmla="*/ 426 w 709"/>
                <a:gd name="T33" fmla="*/ 832 h 965"/>
                <a:gd name="T34" fmla="*/ 274 w 709"/>
                <a:gd name="T35" fmla="*/ 885 h 965"/>
                <a:gd name="T36" fmla="*/ 439 w 709"/>
                <a:gd name="T37" fmla="*/ 885 h 965"/>
                <a:gd name="T38" fmla="*/ 459 w 709"/>
                <a:gd name="T39" fmla="*/ 865 h 965"/>
                <a:gd name="T40" fmla="*/ 254 w 709"/>
                <a:gd name="T41" fmla="*/ 762 h 965"/>
                <a:gd name="T42" fmla="*/ 459 w 709"/>
                <a:gd name="T43" fmla="*/ 865 h 965"/>
                <a:gd name="T44" fmla="*/ 457 w 709"/>
                <a:gd name="T45" fmla="*/ 403 h 965"/>
                <a:gd name="T46" fmla="*/ 388 w 709"/>
                <a:gd name="T47" fmla="*/ 472 h 965"/>
                <a:gd name="T48" fmla="*/ 321 w 709"/>
                <a:gd name="T49" fmla="*/ 472 h 965"/>
                <a:gd name="T50" fmla="*/ 252 w 709"/>
                <a:gd name="T51" fmla="*/ 403 h 965"/>
                <a:gd name="T52" fmla="*/ 252 w 709"/>
                <a:gd name="T53" fmla="*/ 336 h 965"/>
                <a:gd name="T54" fmla="*/ 321 w 709"/>
                <a:gd name="T55" fmla="*/ 266 h 965"/>
                <a:gd name="T56" fmla="*/ 388 w 709"/>
                <a:gd name="T57" fmla="*/ 266 h 965"/>
                <a:gd name="T58" fmla="*/ 457 w 709"/>
                <a:gd name="T59" fmla="*/ 336 h 965"/>
                <a:gd name="T60" fmla="*/ 681 w 709"/>
                <a:gd name="T61" fmla="*/ 326 h 965"/>
                <a:gd name="T62" fmla="*/ 645 w 709"/>
                <a:gd name="T63" fmla="*/ 358 h 965"/>
                <a:gd name="T64" fmla="*/ 681 w 709"/>
                <a:gd name="T65" fmla="*/ 379 h 965"/>
                <a:gd name="T66" fmla="*/ 681 w 709"/>
                <a:gd name="T67" fmla="*/ 326 h 965"/>
                <a:gd name="T68" fmla="*/ 603 w 709"/>
                <a:gd name="T69" fmla="*/ 142 h 965"/>
                <a:gd name="T70" fmla="*/ 566 w 709"/>
                <a:gd name="T71" fmla="*/ 105 h 965"/>
                <a:gd name="T72" fmla="*/ 576 w 709"/>
                <a:gd name="T73" fmla="*/ 170 h 965"/>
                <a:gd name="T74" fmla="*/ 380 w 709"/>
                <a:gd name="T75" fmla="*/ 68 h 965"/>
                <a:gd name="T76" fmla="*/ 354 w 709"/>
                <a:gd name="T77" fmla="*/ 0 h 965"/>
                <a:gd name="T78" fmla="*/ 327 w 709"/>
                <a:gd name="T79" fmla="*/ 68 h 965"/>
                <a:gd name="T80" fmla="*/ 130 w 709"/>
                <a:gd name="T81" fmla="*/ 173 h 965"/>
                <a:gd name="T82" fmla="*/ 142 w 709"/>
                <a:gd name="T83" fmla="*/ 109 h 965"/>
                <a:gd name="T84" fmla="*/ 104 w 709"/>
                <a:gd name="T85" fmla="*/ 147 h 965"/>
                <a:gd name="T86" fmla="*/ 64 w 709"/>
                <a:gd name="T87" fmla="*/ 358 h 965"/>
                <a:gd name="T88" fmla="*/ 28 w 709"/>
                <a:gd name="T89" fmla="*/ 326 h 965"/>
                <a:gd name="T90" fmla="*/ 28 w 709"/>
                <a:gd name="T91" fmla="*/ 379 h 965"/>
                <a:gd name="T92" fmla="*/ 64 w 709"/>
                <a:gd name="T93" fmla="*/ 358 h 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09" h="964">
                  <a:moveTo>
                    <a:pt x="355" y="147"/>
                  </a:moveTo>
                  <a:cubicBezTo>
                    <a:pt x="238" y="147"/>
                    <a:pt x="143" y="241"/>
                    <a:pt x="143" y="358"/>
                  </a:cubicBezTo>
                  <a:cubicBezTo>
                    <a:pt x="143" y="414"/>
                    <a:pt x="187" y="481"/>
                    <a:pt x="188" y="481"/>
                  </a:cubicBezTo>
                  <a:cubicBezTo>
                    <a:pt x="197" y="496"/>
                    <a:pt x="210" y="519"/>
                    <a:pt x="218" y="534"/>
                  </a:cubicBezTo>
                  <a:lnTo>
                    <a:pt x="264" y="623"/>
                  </a:lnTo>
                  <a:cubicBezTo>
                    <a:pt x="272" y="639"/>
                    <a:pt x="279" y="662"/>
                    <a:pt x="279" y="675"/>
                  </a:cubicBezTo>
                  <a:cubicBezTo>
                    <a:pt x="279" y="675"/>
                    <a:pt x="284" y="679"/>
                    <a:pt x="294" y="679"/>
                  </a:cubicBezTo>
                  <a:lnTo>
                    <a:pt x="416" y="679"/>
                  </a:lnTo>
                  <a:cubicBezTo>
                    <a:pt x="425" y="679"/>
                    <a:pt x="430" y="675"/>
                    <a:pt x="431" y="674"/>
                  </a:cubicBezTo>
                  <a:cubicBezTo>
                    <a:pt x="430" y="662"/>
                    <a:pt x="437" y="639"/>
                    <a:pt x="446" y="623"/>
                  </a:cubicBezTo>
                  <a:lnTo>
                    <a:pt x="491" y="534"/>
                  </a:lnTo>
                  <a:cubicBezTo>
                    <a:pt x="499" y="519"/>
                    <a:pt x="513" y="495"/>
                    <a:pt x="522" y="481"/>
                  </a:cubicBezTo>
                  <a:cubicBezTo>
                    <a:pt x="537" y="458"/>
                    <a:pt x="566" y="402"/>
                    <a:pt x="566" y="358"/>
                  </a:cubicBezTo>
                  <a:cubicBezTo>
                    <a:pt x="566" y="241"/>
                    <a:pt x="471" y="147"/>
                    <a:pt x="355" y="147"/>
                  </a:cubicBezTo>
                  <a:close/>
                  <a:moveTo>
                    <a:pt x="416" y="723"/>
                  </a:moveTo>
                  <a:lnTo>
                    <a:pt x="294" y="723"/>
                  </a:lnTo>
                  <a:cubicBezTo>
                    <a:pt x="261" y="723"/>
                    <a:pt x="235" y="702"/>
                    <a:pt x="235" y="675"/>
                  </a:cubicBezTo>
                  <a:cubicBezTo>
                    <a:pt x="235" y="671"/>
                    <a:pt x="231" y="656"/>
                    <a:pt x="224" y="643"/>
                  </a:cubicBezTo>
                  <a:lnTo>
                    <a:pt x="179" y="554"/>
                  </a:lnTo>
                  <a:cubicBezTo>
                    <a:pt x="172" y="540"/>
                    <a:pt x="159" y="519"/>
                    <a:pt x="151" y="506"/>
                  </a:cubicBezTo>
                  <a:cubicBezTo>
                    <a:pt x="145" y="498"/>
                    <a:pt x="99" y="425"/>
                    <a:pt x="99" y="358"/>
                  </a:cubicBezTo>
                  <a:cubicBezTo>
                    <a:pt x="99" y="217"/>
                    <a:pt x="214" y="102"/>
                    <a:pt x="355" y="102"/>
                  </a:cubicBezTo>
                  <a:cubicBezTo>
                    <a:pt x="495" y="102"/>
                    <a:pt x="610" y="217"/>
                    <a:pt x="610" y="358"/>
                  </a:cubicBezTo>
                  <a:cubicBezTo>
                    <a:pt x="610" y="425"/>
                    <a:pt x="564" y="498"/>
                    <a:pt x="559" y="506"/>
                  </a:cubicBezTo>
                  <a:cubicBezTo>
                    <a:pt x="550" y="518"/>
                    <a:pt x="537" y="541"/>
                    <a:pt x="530" y="554"/>
                  </a:cubicBezTo>
                  <a:lnTo>
                    <a:pt x="485" y="643"/>
                  </a:lnTo>
                  <a:cubicBezTo>
                    <a:pt x="478" y="656"/>
                    <a:pt x="475" y="671"/>
                    <a:pt x="475" y="675"/>
                  </a:cubicBezTo>
                  <a:cubicBezTo>
                    <a:pt x="475" y="702"/>
                    <a:pt x="449" y="723"/>
                    <a:pt x="416" y="723"/>
                  </a:cubicBezTo>
                  <a:close/>
                  <a:moveTo>
                    <a:pt x="287" y="832"/>
                  </a:moveTo>
                  <a:cubicBezTo>
                    <a:pt x="269" y="832"/>
                    <a:pt x="254" y="846"/>
                    <a:pt x="254" y="865"/>
                  </a:cubicBezTo>
                  <a:cubicBezTo>
                    <a:pt x="254" y="883"/>
                    <a:pt x="269" y="897"/>
                    <a:pt x="287" y="897"/>
                  </a:cubicBezTo>
                  <a:lnTo>
                    <a:pt x="426" y="897"/>
                  </a:lnTo>
                  <a:cubicBezTo>
                    <a:pt x="444" y="897"/>
                    <a:pt x="459" y="883"/>
                    <a:pt x="459" y="865"/>
                  </a:cubicBezTo>
                  <a:cubicBezTo>
                    <a:pt x="459" y="846"/>
                    <a:pt x="444" y="832"/>
                    <a:pt x="426" y="832"/>
                  </a:cubicBezTo>
                  <a:lnTo>
                    <a:pt x="287" y="832"/>
                  </a:lnTo>
                  <a:close/>
                  <a:moveTo>
                    <a:pt x="274" y="885"/>
                  </a:moveTo>
                  <a:cubicBezTo>
                    <a:pt x="276" y="929"/>
                    <a:pt x="312" y="965"/>
                    <a:pt x="356" y="965"/>
                  </a:cubicBezTo>
                  <a:cubicBezTo>
                    <a:pt x="401" y="965"/>
                    <a:pt x="437" y="929"/>
                    <a:pt x="439" y="885"/>
                  </a:cubicBezTo>
                  <a:lnTo>
                    <a:pt x="274" y="885"/>
                  </a:lnTo>
                  <a:close/>
                  <a:moveTo>
                    <a:pt x="459" y="865"/>
                  </a:moveTo>
                  <a:lnTo>
                    <a:pt x="254" y="865"/>
                  </a:lnTo>
                  <a:lnTo>
                    <a:pt x="254" y="762"/>
                  </a:lnTo>
                  <a:lnTo>
                    <a:pt x="459" y="762"/>
                  </a:lnTo>
                  <a:lnTo>
                    <a:pt x="459" y="865"/>
                  </a:lnTo>
                  <a:close/>
                  <a:moveTo>
                    <a:pt x="491" y="369"/>
                  </a:moveTo>
                  <a:cubicBezTo>
                    <a:pt x="491" y="388"/>
                    <a:pt x="476" y="403"/>
                    <a:pt x="457" y="403"/>
                  </a:cubicBezTo>
                  <a:lnTo>
                    <a:pt x="388" y="403"/>
                  </a:lnTo>
                  <a:lnTo>
                    <a:pt x="388" y="472"/>
                  </a:lnTo>
                  <a:cubicBezTo>
                    <a:pt x="388" y="491"/>
                    <a:pt x="373" y="506"/>
                    <a:pt x="355" y="506"/>
                  </a:cubicBezTo>
                  <a:cubicBezTo>
                    <a:pt x="336" y="506"/>
                    <a:pt x="321" y="491"/>
                    <a:pt x="321" y="472"/>
                  </a:cubicBezTo>
                  <a:lnTo>
                    <a:pt x="321" y="403"/>
                  </a:lnTo>
                  <a:lnTo>
                    <a:pt x="252" y="403"/>
                  </a:lnTo>
                  <a:cubicBezTo>
                    <a:pt x="233" y="403"/>
                    <a:pt x="218" y="388"/>
                    <a:pt x="218" y="369"/>
                  </a:cubicBezTo>
                  <a:cubicBezTo>
                    <a:pt x="218" y="351"/>
                    <a:pt x="233" y="336"/>
                    <a:pt x="252" y="336"/>
                  </a:cubicBezTo>
                  <a:lnTo>
                    <a:pt x="321" y="336"/>
                  </a:lnTo>
                  <a:lnTo>
                    <a:pt x="321" y="266"/>
                  </a:lnTo>
                  <a:cubicBezTo>
                    <a:pt x="321" y="248"/>
                    <a:pt x="336" y="233"/>
                    <a:pt x="355" y="233"/>
                  </a:cubicBezTo>
                  <a:cubicBezTo>
                    <a:pt x="373" y="233"/>
                    <a:pt x="388" y="248"/>
                    <a:pt x="388" y="266"/>
                  </a:cubicBezTo>
                  <a:lnTo>
                    <a:pt x="388" y="336"/>
                  </a:lnTo>
                  <a:lnTo>
                    <a:pt x="457" y="336"/>
                  </a:lnTo>
                  <a:cubicBezTo>
                    <a:pt x="476" y="336"/>
                    <a:pt x="491" y="351"/>
                    <a:pt x="491" y="369"/>
                  </a:cubicBezTo>
                  <a:close/>
                  <a:moveTo>
                    <a:pt x="681" y="326"/>
                  </a:moveTo>
                  <a:lnTo>
                    <a:pt x="643" y="326"/>
                  </a:lnTo>
                  <a:cubicBezTo>
                    <a:pt x="644" y="336"/>
                    <a:pt x="645" y="347"/>
                    <a:pt x="645" y="358"/>
                  </a:cubicBezTo>
                  <a:cubicBezTo>
                    <a:pt x="645" y="365"/>
                    <a:pt x="644" y="372"/>
                    <a:pt x="643" y="379"/>
                  </a:cubicBezTo>
                  <a:lnTo>
                    <a:pt x="681" y="379"/>
                  </a:lnTo>
                  <a:cubicBezTo>
                    <a:pt x="696" y="379"/>
                    <a:pt x="709" y="367"/>
                    <a:pt x="709" y="352"/>
                  </a:cubicBezTo>
                  <a:cubicBezTo>
                    <a:pt x="709" y="338"/>
                    <a:pt x="696" y="326"/>
                    <a:pt x="681" y="326"/>
                  </a:cubicBezTo>
                  <a:close/>
                  <a:moveTo>
                    <a:pt x="576" y="170"/>
                  </a:moveTo>
                  <a:lnTo>
                    <a:pt x="603" y="142"/>
                  </a:lnTo>
                  <a:cubicBezTo>
                    <a:pt x="614" y="131"/>
                    <a:pt x="614" y="114"/>
                    <a:pt x="604" y="104"/>
                  </a:cubicBezTo>
                  <a:cubicBezTo>
                    <a:pt x="594" y="94"/>
                    <a:pt x="577" y="94"/>
                    <a:pt x="566" y="105"/>
                  </a:cubicBezTo>
                  <a:lnTo>
                    <a:pt x="538" y="132"/>
                  </a:lnTo>
                  <a:cubicBezTo>
                    <a:pt x="552" y="144"/>
                    <a:pt x="564" y="156"/>
                    <a:pt x="576" y="170"/>
                  </a:cubicBezTo>
                  <a:close/>
                  <a:moveTo>
                    <a:pt x="354" y="67"/>
                  </a:moveTo>
                  <a:cubicBezTo>
                    <a:pt x="363" y="67"/>
                    <a:pt x="372" y="68"/>
                    <a:pt x="380" y="68"/>
                  </a:cubicBezTo>
                  <a:lnTo>
                    <a:pt x="380" y="27"/>
                  </a:lnTo>
                  <a:cubicBezTo>
                    <a:pt x="380" y="12"/>
                    <a:pt x="368" y="0"/>
                    <a:pt x="354" y="0"/>
                  </a:cubicBezTo>
                  <a:cubicBezTo>
                    <a:pt x="339" y="0"/>
                    <a:pt x="327" y="12"/>
                    <a:pt x="327" y="27"/>
                  </a:cubicBezTo>
                  <a:lnTo>
                    <a:pt x="327" y="68"/>
                  </a:lnTo>
                  <a:cubicBezTo>
                    <a:pt x="336" y="68"/>
                    <a:pt x="345" y="67"/>
                    <a:pt x="354" y="67"/>
                  </a:cubicBezTo>
                  <a:close/>
                  <a:moveTo>
                    <a:pt x="130" y="173"/>
                  </a:moveTo>
                  <a:cubicBezTo>
                    <a:pt x="142" y="159"/>
                    <a:pt x="154" y="147"/>
                    <a:pt x="168" y="135"/>
                  </a:cubicBezTo>
                  <a:lnTo>
                    <a:pt x="142" y="109"/>
                  </a:lnTo>
                  <a:cubicBezTo>
                    <a:pt x="131" y="99"/>
                    <a:pt x="114" y="98"/>
                    <a:pt x="104" y="109"/>
                  </a:cubicBezTo>
                  <a:cubicBezTo>
                    <a:pt x="93" y="119"/>
                    <a:pt x="94" y="136"/>
                    <a:pt x="104" y="147"/>
                  </a:cubicBezTo>
                  <a:lnTo>
                    <a:pt x="130" y="173"/>
                  </a:lnTo>
                  <a:close/>
                  <a:moveTo>
                    <a:pt x="64" y="358"/>
                  </a:moveTo>
                  <a:cubicBezTo>
                    <a:pt x="64" y="347"/>
                    <a:pt x="64" y="336"/>
                    <a:pt x="66" y="326"/>
                  </a:cubicBezTo>
                  <a:lnTo>
                    <a:pt x="28" y="326"/>
                  </a:lnTo>
                  <a:cubicBezTo>
                    <a:pt x="13" y="326"/>
                    <a:pt x="0" y="338"/>
                    <a:pt x="0" y="352"/>
                  </a:cubicBezTo>
                  <a:cubicBezTo>
                    <a:pt x="0" y="367"/>
                    <a:pt x="13" y="379"/>
                    <a:pt x="28" y="379"/>
                  </a:cubicBezTo>
                  <a:lnTo>
                    <a:pt x="65" y="379"/>
                  </a:lnTo>
                  <a:cubicBezTo>
                    <a:pt x="64" y="372"/>
                    <a:pt x="64" y="365"/>
                    <a:pt x="64" y="3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" name="组合 37"/>
          <p:cNvGrpSpPr/>
          <p:nvPr/>
        </p:nvGrpSpPr>
        <p:grpSpPr>
          <a:xfrm>
            <a:off x="1568450" y="3852863"/>
            <a:ext cx="1154113" cy="1155700"/>
            <a:chOff x="0" y="0"/>
            <a:chExt cx="1154113" cy="1155699"/>
          </a:xfrm>
          <a:solidFill>
            <a:schemeClr val="bg1"/>
          </a:solidFill>
        </p:grpSpPr>
        <p:sp>
          <p:nvSpPr>
            <p:cNvPr id="17" name="Oval 31"/>
            <p:cNvSpPr>
              <a:spLocks noChangeArrowheads="1"/>
            </p:cNvSpPr>
            <p:nvPr/>
          </p:nvSpPr>
          <p:spPr bwMode="auto">
            <a:xfrm>
              <a:off x="0" y="0"/>
              <a:ext cx="1154113" cy="11556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8" name="Freeform 35"/>
            <p:cNvSpPr>
              <a:spLocks noEditPoints="1"/>
            </p:cNvSpPr>
            <p:nvPr/>
          </p:nvSpPr>
          <p:spPr bwMode="auto">
            <a:xfrm>
              <a:off x="269875" y="169862"/>
              <a:ext cx="563563" cy="766762"/>
            </a:xfrm>
            <a:custGeom>
              <a:avLst/>
              <a:gdLst>
                <a:gd name="T0" fmla="*/ 82 w 625"/>
                <a:gd name="T1" fmla="*/ 138 h 852"/>
                <a:gd name="T2" fmla="*/ 69 w 625"/>
                <a:gd name="T3" fmla="*/ 852 h 852"/>
                <a:gd name="T4" fmla="*/ 625 w 625"/>
                <a:gd name="T5" fmla="*/ 209 h 852"/>
                <a:gd name="T6" fmla="*/ 577 w 625"/>
                <a:gd name="T7" fmla="*/ 224 h 852"/>
                <a:gd name="T8" fmla="*/ 71 w 625"/>
                <a:gd name="T9" fmla="*/ 803 h 852"/>
                <a:gd name="T10" fmla="*/ 270 w 625"/>
                <a:gd name="T11" fmla="*/ 91 h 852"/>
                <a:gd name="T12" fmla="*/ 355 w 625"/>
                <a:gd name="T13" fmla="*/ 91 h 852"/>
                <a:gd name="T14" fmla="*/ 311 w 625"/>
                <a:gd name="T15" fmla="*/ 136 h 852"/>
                <a:gd name="T16" fmla="*/ 218 w 625"/>
                <a:gd name="T17" fmla="*/ 93 h 852"/>
                <a:gd name="T18" fmla="*/ 115 w 625"/>
                <a:gd name="T19" fmla="*/ 216 h 852"/>
                <a:gd name="T20" fmla="*/ 510 w 625"/>
                <a:gd name="T21" fmla="*/ 216 h 852"/>
                <a:gd name="T22" fmla="*/ 407 w 625"/>
                <a:gd name="T23" fmla="*/ 93 h 852"/>
                <a:gd name="T24" fmla="*/ 218 w 625"/>
                <a:gd name="T25" fmla="*/ 93 h 852"/>
                <a:gd name="T26" fmla="*/ 221 w 625"/>
                <a:gd name="T27" fmla="*/ 647 h 852"/>
                <a:gd name="T28" fmla="*/ 151 w 625"/>
                <a:gd name="T29" fmla="*/ 667 h 852"/>
                <a:gd name="T30" fmla="*/ 136 w 625"/>
                <a:gd name="T31" fmla="*/ 682 h 852"/>
                <a:gd name="T32" fmla="*/ 221 w 625"/>
                <a:gd name="T33" fmla="*/ 688 h 852"/>
                <a:gd name="T34" fmla="*/ 132 w 625"/>
                <a:gd name="T35" fmla="*/ 732 h 852"/>
                <a:gd name="T36" fmla="*/ 242 w 625"/>
                <a:gd name="T37" fmla="*/ 678 h 852"/>
                <a:gd name="T38" fmla="*/ 242 w 625"/>
                <a:gd name="T39" fmla="*/ 643 h 852"/>
                <a:gd name="T40" fmla="*/ 110 w 625"/>
                <a:gd name="T41" fmla="*/ 650 h 852"/>
                <a:gd name="T42" fmla="*/ 214 w 625"/>
                <a:gd name="T43" fmla="*/ 760 h 852"/>
                <a:gd name="T44" fmla="*/ 214 w 625"/>
                <a:gd name="T45" fmla="*/ 335 h 852"/>
                <a:gd name="T46" fmla="*/ 151 w 625"/>
                <a:gd name="T47" fmla="*/ 354 h 852"/>
                <a:gd name="T48" fmla="*/ 173 w 625"/>
                <a:gd name="T49" fmla="*/ 410 h 852"/>
                <a:gd name="T50" fmla="*/ 132 w 625"/>
                <a:gd name="T51" fmla="*/ 425 h 852"/>
                <a:gd name="T52" fmla="*/ 214 w 625"/>
                <a:gd name="T53" fmla="*/ 313 h 852"/>
                <a:gd name="T54" fmla="*/ 110 w 625"/>
                <a:gd name="T55" fmla="*/ 423 h 852"/>
                <a:gd name="T56" fmla="*/ 241 w 625"/>
                <a:gd name="T57" fmla="*/ 359 h 852"/>
                <a:gd name="T58" fmla="*/ 240 w 625"/>
                <a:gd name="T59" fmla="*/ 330 h 852"/>
                <a:gd name="T60" fmla="*/ 221 w 625"/>
                <a:gd name="T61" fmla="*/ 503 h 852"/>
                <a:gd name="T62" fmla="*/ 136 w 625"/>
                <a:gd name="T63" fmla="*/ 524 h 852"/>
                <a:gd name="T64" fmla="*/ 221 w 625"/>
                <a:gd name="T65" fmla="*/ 581 h 852"/>
                <a:gd name="T66" fmla="*/ 242 w 625"/>
                <a:gd name="T67" fmla="*/ 487 h 852"/>
                <a:gd name="T68" fmla="*/ 110 w 625"/>
                <a:gd name="T69" fmla="*/ 492 h 852"/>
                <a:gd name="T70" fmla="*/ 221 w 625"/>
                <a:gd name="T71" fmla="*/ 602 h 852"/>
                <a:gd name="T72" fmla="*/ 289 w 625"/>
                <a:gd name="T73" fmla="*/ 465 h 852"/>
                <a:gd name="T74" fmla="*/ 327 w 625"/>
                <a:gd name="T75" fmla="*/ 723 h 852"/>
                <a:gd name="T76" fmla="*/ 502 w 625"/>
                <a:gd name="T77" fmla="*/ 669 h 852"/>
                <a:gd name="T78" fmla="*/ 320 w 625"/>
                <a:gd name="T79" fmla="*/ 716 h 852"/>
                <a:gd name="T80" fmla="*/ 502 w 625"/>
                <a:gd name="T81" fmla="*/ 507 h 852"/>
                <a:gd name="T82" fmla="*/ 320 w 625"/>
                <a:gd name="T83" fmla="*/ 410 h 852"/>
                <a:gd name="T84" fmla="*/ 320 w 625"/>
                <a:gd name="T85" fmla="*/ 35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25" h="852">
                  <a:moveTo>
                    <a:pt x="48" y="224"/>
                  </a:moveTo>
                  <a:cubicBezTo>
                    <a:pt x="48" y="200"/>
                    <a:pt x="59" y="188"/>
                    <a:pt x="82" y="188"/>
                  </a:cubicBezTo>
                  <a:lnTo>
                    <a:pt x="82" y="138"/>
                  </a:lnTo>
                  <a:cubicBezTo>
                    <a:pt x="39" y="139"/>
                    <a:pt x="0" y="167"/>
                    <a:pt x="0" y="209"/>
                  </a:cubicBezTo>
                  <a:lnTo>
                    <a:pt x="0" y="783"/>
                  </a:lnTo>
                  <a:cubicBezTo>
                    <a:pt x="0" y="818"/>
                    <a:pt x="34" y="852"/>
                    <a:pt x="69" y="852"/>
                  </a:cubicBezTo>
                  <a:lnTo>
                    <a:pt x="556" y="852"/>
                  </a:lnTo>
                  <a:cubicBezTo>
                    <a:pt x="591" y="852"/>
                    <a:pt x="625" y="818"/>
                    <a:pt x="625" y="783"/>
                  </a:cubicBezTo>
                  <a:lnTo>
                    <a:pt x="625" y="209"/>
                  </a:lnTo>
                  <a:cubicBezTo>
                    <a:pt x="625" y="167"/>
                    <a:pt x="586" y="139"/>
                    <a:pt x="543" y="138"/>
                  </a:cubicBezTo>
                  <a:lnTo>
                    <a:pt x="543" y="188"/>
                  </a:lnTo>
                  <a:cubicBezTo>
                    <a:pt x="566" y="188"/>
                    <a:pt x="577" y="200"/>
                    <a:pt x="577" y="224"/>
                  </a:cubicBezTo>
                  <a:lnTo>
                    <a:pt x="577" y="768"/>
                  </a:lnTo>
                  <a:cubicBezTo>
                    <a:pt x="577" y="785"/>
                    <a:pt x="570" y="803"/>
                    <a:pt x="554" y="803"/>
                  </a:cubicBezTo>
                  <a:lnTo>
                    <a:pt x="71" y="803"/>
                  </a:lnTo>
                  <a:cubicBezTo>
                    <a:pt x="53" y="803"/>
                    <a:pt x="48" y="783"/>
                    <a:pt x="48" y="764"/>
                  </a:cubicBezTo>
                  <a:lnTo>
                    <a:pt x="48" y="224"/>
                  </a:lnTo>
                  <a:close/>
                  <a:moveTo>
                    <a:pt x="270" y="91"/>
                  </a:moveTo>
                  <a:cubicBezTo>
                    <a:pt x="270" y="71"/>
                    <a:pt x="289" y="52"/>
                    <a:pt x="309" y="52"/>
                  </a:cubicBezTo>
                  <a:lnTo>
                    <a:pt x="316" y="52"/>
                  </a:lnTo>
                  <a:cubicBezTo>
                    <a:pt x="336" y="52"/>
                    <a:pt x="355" y="71"/>
                    <a:pt x="355" y="91"/>
                  </a:cubicBezTo>
                  <a:lnTo>
                    <a:pt x="355" y="95"/>
                  </a:lnTo>
                  <a:cubicBezTo>
                    <a:pt x="355" y="117"/>
                    <a:pt x="336" y="136"/>
                    <a:pt x="314" y="136"/>
                  </a:cubicBezTo>
                  <a:lnTo>
                    <a:pt x="311" y="136"/>
                  </a:lnTo>
                  <a:cubicBezTo>
                    <a:pt x="289" y="136"/>
                    <a:pt x="270" y="117"/>
                    <a:pt x="270" y="95"/>
                  </a:cubicBezTo>
                  <a:lnTo>
                    <a:pt x="270" y="91"/>
                  </a:lnTo>
                  <a:close/>
                  <a:moveTo>
                    <a:pt x="218" y="93"/>
                  </a:moveTo>
                  <a:lnTo>
                    <a:pt x="149" y="93"/>
                  </a:lnTo>
                  <a:cubicBezTo>
                    <a:pt x="126" y="93"/>
                    <a:pt x="115" y="104"/>
                    <a:pt x="115" y="127"/>
                  </a:cubicBezTo>
                  <a:lnTo>
                    <a:pt x="115" y="216"/>
                  </a:lnTo>
                  <a:cubicBezTo>
                    <a:pt x="115" y="231"/>
                    <a:pt x="124" y="246"/>
                    <a:pt x="138" y="246"/>
                  </a:cubicBezTo>
                  <a:lnTo>
                    <a:pt x="487" y="246"/>
                  </a:lnTo>
                  <a:cubicBezTo>
                    <a:pt x="501" y="246"/>
                    <a:pt x="510" y="231"/>
                    <a:pt x="510" y="216"/>
                  </a:cubicBezTo>
                  <a:lnTo>
                    <a:pt x="510" y="127"/>
                  </a:lnTo>
                  <a:cubicBezTo>
                    <a:pt x="510" y="104"/>
                    <a:pt x="499" y="93"/>
                    <a:pt x="476" y="93"/>
                  </a:cubicBezTo>
                  <a:lnTo>
                    <a:pt x="407" y="93"/>
                  </a:lnTo>
                  <a:cubicBezTo>
                    <a:pt x="407" y="45"/>
                    <a:pt x="366" y="0"/>
                    <a:pt x="320" y="0"/>
                  </a:cubicBezTo>
                  <a:lnTo>
                    <a:pt x="305" y="0"/>
                  </a:lnTo>
                  <a:cubicBezTo>
                    <a:pt x="259" y="0"/>
                    <a:pt x="218" y="45"/>
                    <a:pt x="218" y="93"/>
                  </a:cubicBezTo>
                  <a:close/>
                  <a:moveTo>
                    <a:pt x="132" y="654"/>
                  </a:moveTo>
                  <a:cubicBezTo>
                    <a:pt x="132" y="649"/>
                    <a:pt x="133" y="647"/>
                    <a:pt x="138" y="647"/>
                  </a:cubicBezTo>
                  <a:lnTo>
                    <a:pt x="221" y="647"/>
                  </a:lnTo>
                  <a:lnTo>
                    <a:pt x="221" y="654"/>
                  </a:lnTo>
                  <a:cubicBezTo>
                    <a:pt x="221" y="661"/>
                    <a:pt x="186" y="680"/>
                    <a:pt x="180" y="684"/>
                  </a:cubicBezTo>
                  <a:cubicBezTo>
                    <a:pt x="174" y="679"/>
                    <a:pt x="161" y="667"/>
                    <a:pt x="151" y="667"/>
                  </a:cubicBezTo>
                  <a:lnTo>
                    <a:pt x="149" y="667"/>
                  </a:lnTo>
                  <a:cubicBezTo>
                    <a:pt x="144" y="667"/>
                    <a:pt x="136" y="675"/>
                    <a:pt x="136" y="680"/>
                  </a:cubicBezTo>
                  <a:lnTo>
                    <a:pt x="136" y="682"/>
                  </a:lnTo>
                  <a:cubicBezTo>
                    <a:pt x="136" y="688"/>
                    <a:pt x="167" y="721"/>
                    <a:pt x="173" y="721"/>
                  </a:cubicBezTo>
                  <a:lnTo>
                    <a:pt x="175" y="721"/>
                  </a:lnTo>
                  <a:cubicBezTo>
                    <a:pt x="180" y="721"/>
                    <a:pt x="214" y="693"/>
                    <a:pt x="221" y="688"/>
                  </a:cubicBezTo>
                  <a:cubicBezTo>
                    <a:pt x="221" y="700"/>
                    <a:pt x="225" y="738"/>
                    <a:pt x="214" y="738"/>
                  </a:cubicBezTo>
                  <a:lnTo>
                    <a:pt x="138" y="738"/>
                  </a:lnTo>
                  <a:cubicBezTo>
                    <a:pt x="133" y="738"/>
                    <a:pt x="132" y="737"/>
                    <a:pt x="132" y="732"/>
                  </a:cubicBezTo>
                  <a:lnTo>
                    <a:pt x="132" y="654"/>
                  </a:lnTo>
                  <a:close/>
                  <a:moveTo>
                    <a:pt x="214" y="760"/>
                  </a:moveTo>
                  <a:cubicBezTo>
                    <a:pt x="255" y="760"/>
                    <a:pt x="240" y="715"/>
                    <a:pt x="242" y="678"/>
                  </a:cubicBezTo>
                  <a:cubicBezTo>
                    <a:pt x="243" y="658"/>
                    <a:pt x="292" y="642"/>
                    <a:pt x="296" y="624"/>
                  </a:cubicBezTo>
                  <a:lnTo>
                    <a:pt x="290" y="624"/>
                  </a:lnTo>
                  <a:cubicBezTo>
                    <a:pt x="275" y="624"/>
                    <a:pt x="253" y="637"/>
                    <a:pt x="242" y="643"/>
                  </a:cubicBezTo>
                  <a:cubicBezTo>
                    <a:pt x="237" y="635"/>
                    <a:pt x="232" y="626"/>
                    <a:pt x="218" y="626"/>
                  </a:cubicBezTo>
                  <a:lnTo>
                    <a:pt x="134" y="626"/>
                  </a:lnTo>
                  <a:cubicBezTo>
                    <a:pt x="122" y="626"/>
                    <a:pt x="110" y="637"/>
                    <a:pt x="110" y="650"/>
                  </a:cubicBezTo>
                  <a:lnTo>
                    <a:pt x="110" y="736"/>
                  </a:lnTo>
                  <a:cubicBezTo>
                    <a:pt x="110" y="750"/>
                    <a:pt x="123" y="760"/>
                    <a:pt x="138" y="760"/>
                  </a:cubicBezTo>
                  <a:lnTo>
                    <a:pt x="214" y="760"/>
                  </a:lnTo>
                  <a:close/>
                  <a:moveTo>
                    <a:pt x="132" y="341"/>
                  </a:moveTo>
                  <a:cubicBezTo>
                    <a:pt x="132" y="336"/>
                    <a:pt x="133" y="335"/>
                    <a:pt x="138" y="335"/>
                  </a:cubicBezTo>
                  <a:lnTo>
                    <a:pt x="214" y="335"/>
                  </a:lnTo>
                  <a:cubicBezTo>
                    <a:pt x="219" y="335"/>
                    <a:pt x="221" y="336"/>
                    <a:pt x="221" y="341"/>
                  </a:cubicBezTo>
                  <a:cubicBezTo>
                    <a:pt x="221" y="346"/>
                    <a:pt x="184" y="371"/>
                    <a:pt x="180" y="371"/>
                  </a:cubicBezTo>
                  <a:cubicBezTo>
                    <a:pt x="175" y="371"/>
                    <a:pt x="164" y="354"/>
                    <a:pt x="151" y="354"/>
                  </a:cubicBezTo>
                  <a:cubicBezTo>
                    <a:pt x="145" y="354"/>
                    <a:pt x="136" y="361"/>
                    <a:pt x="136" y="367"/>
                  </a:cubicBezTo>
                  <a:lnTo>
                    <a:pt x="136" y="369"/>
                  </a:lnTo>
                  <a:cubicBezTo>
                    <a:pt x="136" y="378"/>
                    <a:pt x="166" y="406"/>
                    <a:pt x="173" y="410"/>
                  </a:cubicBezTo>
                  <a:lnTo>
                    <a:pt x="221" y="376"/>
                  </a:lnTo>
                  <a:lnTo>
                    <a:pt x="221" y="425"/>
                  </a:lnTo>
                  <a:lnTo>
                    <a:pt x="132" y="425"/>
                  </a:lnTo>
                  <a:lnTo>
                    <a:pt x="132" y="341"/>
                  </a:lnTo>
                  <a:close/>
                  <a:moveTo>
                    <a:pt x="240" y="330"/>
                  </a:moveTo>
                  <a:cubicBezTo>
                    <a:pt x="237" y="319"/>
                    <a:pt x="228" y="313"/>
                    <a:pt x="214" y="313"/>
                  </a:cubicBezTo>
                  <a:lnTo>
                    <a:pt x="138" y="313"/>
                  </a:lnTo>
                  <a:cubicBezTo>
                    <a:pt x="123" y="313"/>
                    <a:pt x="110" y="322"/>
                    <a:pt x="110" y="337"/>
                  </a:cubicBezTo>
                  <a:lnTo>
                    <a:pt x="110" y="423"/>
                  </a:lnTo>
                  <a:cubicBezTo>
                    <a:pt x="110" y="436"/>
                    <a:pt x="122" y="447"/>
                    <a:pt x="134" y="447"/>
                  </a:cubicBezTo>
                  <a:lnTo>
                    <a:pt x="218" y="447"/>
                  </a:lnTo>
                  <a:cubicBezTo>
                    <a:pt x="252" y="447"/>
                    <a:pt x="242" y="393"/>
                    <a:pt x="241" y="359"/>
                  </a:cubicBezTo>
                  <a:lnTo>
                    <a:pt x="296" y="313"/>
                  </a:lnTo>
                  <a:cubicBezTo>
                    <a:pt x="296" y="313"/>
                    <a:pt x="292" y="311"/>
                    <a:pt x="292" y="311"/>
                  </a:cubicBezTo>
                  <a:cubicBezTo>
                    <a:pt x="271" y="311"/>
                    <a:pt x="253" y="329"/>
                    <a:pt x="240" y="330"/>
                  </a:cubicBezTo>
                  <a:close/>
                  <a:moveTo>
                    <a:pt x="132" y="492"/>
                  </a:moveTo>
                  <a:lnTo>
                    <a:pt x="221" y="492"/>
                  </a:lnTo>
                  <a:lnTo>
                    <a:pt x="221" y="503"/>
                  </a:lnTo>
                  <a:lnTo>
                    <a:pt x="180" y="529"/>
                  </a:lnTo>
                  <a:lnTo>
                    <a:pt x="152" y="508"/>
                  </a:lnTo>
                  <a:cubicBezTo>
                    <a:pt x="145" y="513"/>
                    <a:pt x="136" y="515"/>
                    <a:pt x="136" y="524"/>
                  </a:cubicBezTo>
                  <a:cubicBezTo>
                    <a:pt x="136" y="531"/>
                    <a:pt x="167" y="565"/>
                    <a:pt x="173" y="565"/>
                  </a:cubicBezTo>
                  <a:cubicBezTo>
                    <a:pt x="183" y="565"/>
                    <a:pt x="209" y="536"/>
                    <a:pt x="221" y="533"/>
                  </a:cubicBezTo>
                  <a:lnTo>
                    <a:pt x="221" y="581"/>
                  </a:lnTo>
                  <a:lnTo>
                    <a:pt x="132" y="581"/>
                  </a:lnTo>
                  <a:lnTo>
                    <a:pt x="132" y="492"/>
                  </a:lnTo>
                  <a:close/>
                  <a:moveTo>
                    <a:pt x="242" y="487"/>
                  </a:moveTo>
                  <a:cubicBezTo>
                    <a:pt x="238" y="480"/>
                    <a:pt x="233" y="470"/>
                    <a:pt x="221" y="470"/>
                  </a:cubicBezTo>
                  <a:lnTo>
                    <a:pt x="132" y="470"/>
                  </a:lnTo>
                  <a:cubicBezTo>
                    <a:pt x="121" y="470"/>
                    <a:pt x="110" y="481"/>
                    <a:pt x="110" y="492"/>
                  </a:cubicBezTo>
                  <a:lnTo>
                    <a:pt x="110" y="581"/>
                  </a:lnTo>
                  <a:cubicBezTo>
                    <a:pt x="110" y="591"/>
                    <a:pt x="121" y="602"/>
                    <a:pt x="132" y="602"/>
                  </a:cubicBezTo>
                  <a:lnTo>
                    <a:pt x="221" y="602"/>
                  </a:lnTo>
                  <a:cubicBezTo>
                    <a:pt x="252" y="602"/>
                    <a:pt x="242" y="547"/>
                    <a:pt x="242" y="515"/>
                  </a:cubicBezTo>
                  <a:lnTo>
                    <a:pt x="296" y="469"/>
                  </a:lnTo>
                  <a:lnTo>
                    <a:pt x="289" y="465"/>
                  </a:lnTo>
                  <a:lnTo>
                    <a:pt x="242" y="487"/>
                  </a:lnTo>
                  <a:close/>
                  <a:moveTo>
                    <a:pt x="320" y="716"/>
                  </a:moveTo>
                  <a:cubicBezTo>
                    <a:pt x="320" y="721"/>
                    <a:pt x="322" y="723"/>
                    <a:pt x="327" y="723"/>
                  </a:cubicBezTo>
                  <a:lnTo>
                    <a:pt x="495" y="723"/>
                  </a:lnTo>
                  <a:cubicBezTo>
                    <a:pt x="500" y="723"/>
                    <a:pt x="502" y="721"/>
                    <a:pt x="502" y="716"/>
                  </a:cubicBezTo>
                  <a:lnTo>
                    <a:pt x="502" y="669"/>
                  </a:lnTo>
                  <a:cubicBezTo>
                    <a:pt x="502" y="664"/>
                    <a:pt x="500" y="663"/>
                    <a:pt x="495" y="663"/>
                  </a:cubicBezTo>
                  <a:lnTo>
                    <a:pt x="320" y="663"/>
                  </a:lnTo>
                  <a:lnTo>
                    <a:pt x="320" y="716"/>
                  </a:lnTo>
                  <a:close/>
                  <a:moveTo>
                    <a:pt x="320" y="565"/>
                  </a:moveTo>
                  <a:lnTo>
                    <a:pt x="502" y="565"/>
                  </a:lnTo>
                  <a:lnTo>
                    <a:pt x="502" y="507"/>
                  </a:lnTo>
                  <a:lnTo>
                    <a:pt x="320" y="507"/>
                  </a:lnTo>
                  <a:lnTo>
                    <a:pt x="320" y="565"/>
                  </a:lnTo>
                  <a:close/>
                  <a:moveTo>
                    <a:pt x="320" y="410"/>
                  </a:moveTo>
                  <a:lnTo>
                    <a:pt x="452" y="410"/>
                  </a:lnTo>
                  <a:lnTo>
                    <a:pt x="452" y="352"/>
                  </a:lnTo>
                  <a:lnTo>
                    <a:pt x="320" y="352"/>
                  </a:lnTo>
                  <a:lnTo>
                    <a:pt x="320" y="4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9" name="组合 40"/>
          <p:cNvGrpSpPr/>
          <p:nvPr/>
        </p:nvGrpSpPr>
        <p:grpSpPr>
          <a:xfrm>
            <a:off x="9077325" y="2309813"/>
            <a:ext cx="1155700" cy="1155700"/>
            <a:chOff x="0" y="0"/>
            <a:chExt cx="1155700" cy="1155699"/>
          </a:xfrm>
          <a:solidFill>
            <a:schemeClr val="bg1"/>
          </a:solidFill>
        </p:grpSpPr>
        <p:sp>
          <p:nvSpPr>
            <p:cNvPr id="20" name="Oval 33"/>
            <p:cNvSpPr>
              <a:spLocks noChangeArrowheads="1"/>
            </p:cNvSpPr>
            <p:nvPr/>
          </p:nvSpPr>
          <p:spPr bwMode="auto">
            <a:xfrm>
              <a:off x="0" y="0"/>
              <a:ext cx="1155700" cy="11556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" name="Freeform 36"/>
            <p:cNvSpPr>
              <a:spLocks noEditPoints="1"/>
            </p:cNvSpPr>
            <p:nvPr/>
          </p:nvSpPr>
          <p:spPr bwMode="auto">
            <a:xfrm>
              <a:off x="261937" y="217487"/>
              <a:ext cx="712788" cy="701675"/>
            </a:xfrm>
            <a:custGeom>
              <a:avLst/>
              <a:gdLst>
                <a:gd name="T0" fmla="*/ 209 w 792"/>
                <a:gd name="T1" fmla="*/ 341 h 779"/>
                <a:gd name="T2" fmla="*/ 277 w 792"/>
                <a:gd name="T3" fmla="*/ 223 h 779"/>
                <a:gd name="T4" fmla="*/ 390 w 792"/>
                <a:gd name="T5" fmla="*/ 323 h 779"/>
                <a:gd name="T6" fmla="*/ 294 w 792"/>
                <a:gd name="T7" fmla="*/ 203 h 779"/>
                <a:gd name="T8" fmla="*/ 390 w 792"/>
                <a:gd name="T9" fmla="*/ 323 h 779"/>
                <a:gd name="T10" fmla="*/ 390 w 792"/>
                <a:gd name="T11" fmla="*/ 323 h 779"/>
                <a:gd name="T12" fmla="*/ 467 w 792"/>
                <a:gd name="T13" fmla="*/ 194 h 779"/>
                <a:gd name="T14" fmla="*/ 492 w 792"/>
                <a:gd name="T15" fmla="*/ 181 h 779"/>
                <a:gd name="T16" fmla="*/ 495 w 792"/>
                <a:gd name="T17" fmla="*/ 203 h 779"/>
                <a:gd name="T18" fmla="*/ 488 w 792"/>
                <a:gd name="T19" fmla="*/ 239 h 779"/>
                <a:gd name="T20" fmla="*/ 465 w 792"/>
                <a:gd name="T21" fmla="*/ 230 h 779"/>
                <a:gd name="T22" fmla="*/ 437 w 792"/>
                <a:gd name="T23" fmla="*/ 206 h 779"/>
                <a:gd name="T24" fmla="*/ 456 w 792"/>
                <a:gd name="T25" fmla="*/ 192 h 779"/>
                <a:gd name="T26" fmla="*/ 492 w 792"/>
                <a:gd name="T27" fmla="*/ 181 h 779"/>
                <a:gd name="T28" fmla="*/ 375 w 792"/>
                <a:gd name="T29" fmla="*/ 343 h 779"/>
                <a:gd name="T30" fmla="*/ 362 w 792"/>
                <a:gd name="T31" fmla="*/ 489 h 779"/>
                <a:gd name="T32" fmla="*/ 413 w 792"/>
                <a:gd name="T33" fmla="*/ 356 h 779"/>
                <a:gd name="T34" fmla="*/ 312 w 792"/>
                <a:gd name="T35" fmla="*/ 298 h 779"/>
                <a:gd name="T36" fmla="*/ 274 w 792"/>
                <a:gd name="T37" fmla="*/ 311 h 779"/>
                <a:gd name="T38" fmla="*/ 325 w 792"/>
                <a:gd name="T39" fmla="*/ 489 h 779"/>
                <a:gd name="T40" fmla="*/ 312 w 792"/>
                <a:gd name="T41" fmla="*/ 298 h 779"/>
                <a:gd name="T42" fmla="*/ 463 w 792"/>
                <a:gd name="T43" fmla="*/ 267 h 779"/>
                <a:gd name="T44" fmla="*/ 450 w 792"/>
                <a:gd name="T45" fmla="*/ 489 h 779"/>
                <a:gd name="T46" fmla="*/ 501 w 792"/>
                <a:gd name="T47" fmla="*/ 281 h 779"/>
                <a:gd name="T48" fmla="*/ 224 w 792"/>
                <a:gd name="T49" fmla="*/ 390 h 779"/>
                <a:gd name="T50" fmla="*/ 186 w 792"/>
                <a:gd name="T51" fmla="*/ 403 h 779"/>
                <a:gd name="T52" fmla="*/ 237 w 792"/>
                <a:gd name="T53" fmla="*/ 489 h 779"/>
                <a:gd name="T54" fmla="*/ 224 w 792"/>
                <a:gd name="T55" fmla="*/ 390 h 779"/>
                <a:gd name="T56" fmla="*/ 136 w 792"/>
                <a:gd name="T57" fmla="*/ 489 h 779"/>
                <a:gd name="T58" fmla="*/ 123 w 792"/>
                <a:gd name="T59" fmla="*/ 189 h 779"/>
                <a:gd name="T60" fmla="*/ 149 w 792"/>
                <a:gd name="T61" fmla="*/ 189 h 779"/>
                <a:gd name="T62" fmla="*/ 531 w 792"/>
                <a:gd name="T63" fmla="*/ 463 h 779"/>
                <a:gd name="T64" fmla="*/ 531 w 792"/>
                <a:gd name="T65" fmla="*/ 489 h 779"/>
                <a:gd name="T66" fmla="*/ 123 w 792"/>
                <a:gd name="T67" fmla="*/ 476 h 779"/>
                <a:gd name="T68" fmla="*/ 531 w 792"/>
                <a:gd name="T69" fmla="*/ 463 h 779"/>
                <a:gd name="T70" fmla="*/ 680 w 792"/>
                <a:gd name="T71" fmla="*/ 779 h 779"/>
                <a:gd name="T72" fmla="*/ 485 w 792"/>
                <a:gd name="T73" fmla="*/ 629 h 779"/>
                <a:gd name="T74" fmla="*/ 0 w 792"/>
                <a:gd name="T75" fmla="*/ 332 h 779"/>
                <a:gd name="T76" fmla="*/ 666 w 792"/>
                <a:gd name="T77" fmla="*/ 332 h 779"/>
                <a:gd name="T78" fmla="*/ 753 w 792"/>
                <a:gd name="T79" fmla="*/ 605 h 779"/>
                <a:gd name="T80" fmla="*/ 334 w 792"/>
                <a:gd name="T81" fmla="*/ 623 h 779"/>
                <a:gd name="T82" fmla="*/ 624 w 792"/>
                <a:gd name="T83" fmla="*/ 332 h 779"/>
                <a:gd name="T84" fmla="*/ 43 w 792"/>
                <a:gd name="T85" fmla="*/ 332 h 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92" h="779">
                  <a:moveTo>
                    <a:pt x="297" y="240"/>
                  </a:moveTo>
                  <a:lnTo>
                    <a:pt x="209" y="341"/>
                  </a:lnTo>
                  <a:lnTo>
                    <a:pt x="188" y="323"/>
                  </a:lnTo>
                  <a:lnTo>
                    <a:pt x="277" y="223"/>
                  </a:lnTo>
                  <a:lnTo>
                    <a:pt x="297" y="240"/>
                  </a:lnTo>
                  <a:close/>
                  <a:moveTo>
                    <a:pt x="390" y="323"/>
                  </a:moveTo>
                  <a:lnTo>
                    <a:pt x="276" y="224"/>
                  </a:lnTo>
                  <a:lnTo>
                    <a:pt x="294" y="203"/>
                  </a:lnTo>
                  <a:lnTo>
                    <a:pt x="408" y="303"/>
                  </a:lnTo>
                  <a:lnTo>
                    <a:pt x="390" y="323"/>
                  </a:lnTo>
                  <a:close/>
                  <a:moveTo>
                    <a:pt x="487" y="212"/>
                  </a:moveTo>
                  <a:lnTo>
                    <a:pt x="390" y="323"/>
                  </a:lnTo>
                  <a:lnTo>
                    <a:pt x="369" y="305"/>
                  </a:lnTo>
                  <a:lnTo>
                    <a:pt x="467" y="194"/>
                  </a:lnTo>
                  <a:lnTo>
                    <a:pt x="487" y="212"/>
                  </a:lnTo>
                  <a:close/>
                  <a:moveTo>
                    <a:pt x="492" y="181"/>
                  </a:moveTo>
                  <a:cubicBezTo>
                    <a:pt x="497" y="179"/>
                    <a:pt x="500" y="182"/>
                    <a:pt x="499" y="187"/>
                  </a:cubicBezTo>
                  <a:lnTo>
                    <a:pt x="495" y="203"/>
                  </a:lnTo>
                  <a:cubicBezTo>
                    <a:pt x="494" y="209"/>
                    <a:pt x="492" y="217"/>
                    <a:pt x="491" y="222"/>
                  </a:cubicBezTo>
                  <a:lnTo>
                    <a:pt x="488" y="239"/>
                  </a:lnTo>
                  <a:cubicBezTo>
                    <a:pt x="487" y="244"/>
                    <a:pt x="483" y="245"/>
                    <a:pt x="479" y="242"/>
                  </a:cubicBezTo>
                  <a:lnTo>
                    <a:pt x="465" y="230"/>
                  </a:lnTo>
                  <a:cubicBezTo>
                    <a:pt x="461" y="227"/>
                    <a:pt x="455" y="221"/>
                    <a:pt x="451" y="217"/>
                  </a:cubicBezTo>
                  <a:lnTo>
                    <a:pt x="437" y="206"/>
                  </a:lnTo>
                  <a:cubicBezTo>
                    <a:pt x="433" y="202"/>
                    <a:pt x="434" y="198"/>
                    <a:pt x="439" y="197"/>
                  </a:cubicBezTo>
                  <a:lnTo>
                    <a:pt x="456" y="192"/>
                  </a:lnTo>
                  <a:cubicBezTo>
                    <a:pt x="461" y="190"/>
                    <a:pt x="470" y="187"/>
                    <a:pt x="475" y="186"/>
                  </a:cubicBezTo>
                  <a:lnTo>
                    <a:pt x="492" y="181"/>
                  </a:lnTo>
                  <a:close/>
                  <a:moveTo>
                    <a:pt x="400" y="343"/>
                  </a:moveTo>
                  <a:lnTo>
                    <a:pt x="375" y="343"/>
                  </a:lnTo>
                  <a:cubicBezTo>
                    <a:pt x="368" y="343"/>
                    <a:pt x="362" y="349"/>
                    <a:pt x="362" y="356"/>
                  </a:cubicBezTo>
                  <a:lnTo>
                    <a:pt x="362" y="489"/>
                  </a:lnTo>
                  <a:lnTo>
                    <a:pt x="413" y="489"/>
                  </a:lnTo>
                  <a:lnTo>
                    <a:pt x="413" y="356"/>
                  </a:lnTo>
                  <a:cubicBezTo>
                    <a:pt x="413" y="349"/>
                    <a:pt x="407" y="343"/>
                    <a:pt x="400" y="343"/>
                  </a:cubicBezTo>
                  <a:close/>
                  <a:moveTo>
                    <a:pt x="312" y="298"/>
                  </a:moveTo>
                  <a:lnTo>
                    <a:pt x="287" y="298"/>
                  </a:lnTo>
                  <a:cubicBezTo>
                    <a:pt x="280" y="298"/>
                    <a:pt x="274" y="304"/>
                    <a:pt x="274" y="311"/>
                  </a:cubicBezTo>
                  <a:lnTo>
                    <a:pt x="274" y="489"/>
                  </a:lnTo>
                  <a:lnTo>
                    <a:pt x="325" y="489"/>
                  </a:lnTo>
                  <a:lnTo>
                    <a:pt x="325" y="311"/>
                  </a:lnTo>
                  <a:cubicBezTo>
                    <a:pt x="325" y="304"/>
                    <a:pt x="319" y="298"/>
                    <a:pt x="312" y="298"/>
                  </a:cubicBezTo>
                  <a:close/>
                  <a:moveTo>
                    <a:pt x="488" y="267"/>
                  </a:moveTo>
                  <a:lnTo>
                    <a:pt x="463" y="267"/>
                  </a:lnTo>
                  <a:cubicBezTo>
                    <a:pt x="456" y="267"/>
                    <a:pt x="450" y="273"/>
                    <a:pt x="450" y="281"/>
                  </a:cubicBezTo>
                  <a:lnTo>
                    <a:pt x="450" y="489"/>
                  </a:lnTo>
                  <a:lnTo>
                    <a:pt x="501" y="489"/>
                  </a:lnTo>
                  <a:lnTo>
                    <a:pt x="501" y="281"/>
                  </a:lnTo>
                  <a:cubicBezTo>
                    <a:pt x="501" y="273"/>
                    <a:pt x="495" y="267"/>
                    <a:pt x="488" y="267"/>
                  </a:cubicBezTo>
                  <a:close/>
                  <a:moveTo>
                    <a:pt x="224" y="390"/>
                  </a:moveTo>
                  <a:lnTo>
                    <a:pt x="200" y="390"/>
                  </a:lnTo>
                  <a:cubicBezTo>
                    <a:pt x="192" y="390"/>
                    <a:pt x="186" y="396"/>
                    <a:pt x="186" y="403"/>
                  </a:cubicBezTo>
                  <a:lnTo>
                    <a:pt x="186" y="489"/>
                  </a:lnTo>
                  <a:lnTo>
                    <a:pt x="237" y="489"/>
                  </a:lnTo>
                  <a:lnTo>
                    <a:pt x="237" y="403"/>
                  </a:lnTo>
                  <a:cubicBezTo>
                    <a:pt x="237" y="396"/>
                    <a:pt x="231" y="390"/>
                    <a:pt x="224" y="390"/>
                  </a:cubicBezTo>
                  <a:close/>
                  <a:moveTo>
                    <a:pt x="149" y="476"/>
                  </a:moveTo>
                  <a:cubicBezTo>
                    <a:pt x="149" y="483"/>
                    <a:pt x="144" y="489"/>
                    <a:pt x="136" y="489"/>
                  </a:cubicBezTo>
                  <a:cubicBezTo>
                    <a:pt x="129" y="489"/>
                    <a:pt x="123" y="483"/>
                    <a:pt x="123" y="476"/>
                  </a:cubicBezTo>
                  <a:lnTo>
                    <a:pt x="123" y="189"/>
                  </a:lnTo>
                  <a:cubicBezTo>
                    <a:pt x="123" y="182"/>
                    <a:pt x="129" y="176"/>
                    <a:pt x="136" y="176"/>
                  </a:cubicBezTo>
                  <a:cubicBezTo>
                    <a:pt x="143" y="176"/>
                    <a:pt x="149" y="182"/>
                    <a:pt x="149" y="189"/>
                  </a:cubicBezTo>
                  <a:lnTo>
                    <a:pt x="149" y="476"/>
                  </a:lnTo>
                  <a:close/>
                  <a:moveTo>
                    <a:pt x="531" y="463"/>
                  </a:moveTo>
                  <a:cubicBezTo>
                    <a:pt x="538" y="463"/>
                    <a:pt x="544" y="469"/>
                    <a:pt x="544" y="476"/>
                  </a:cubicBezTo>
                  <a:cubicBezTo>
                    <a:pt x="544" y="483"/>
                    <a:pt x="538" y="489"/>
                    <a:pt x="531" y="489"/>
                  </a:cubicBezTo>
                  <a:lnTo>
                    <a:pt x="136" y="489"/>
                  </a:lnTo>
                  <a:cubicBezTo>
                    <a:pt x="129" y="489"/>
                    <a:pt x="123" y="483"/>
                    <a:pt x="123" y="476"/>
                  </a:cubicBezTo>
                  <a:cubicBezTo>
                    <a:pt x="123" y="469"/>
                    <a:pt x="129" y="463"/>
                    <a:pt x="136" y="463"/>
                  </a:cubicBezTo>
                  <a:lnTo>
                    <a:pt x="531" y="463"/>
                  </a:lnTo>
                  <a:close/>
                  <a:moveTo>
                    <a:pt x="753" y="750"/>
                  </a:moveTo>
                  <a:cubicBezTo>
                    <a:pt x="732" y="770"/>
                    <a:pt x="706" y="779"/>
                    <a:pt x="680" y="779"/>
                  </a:cubicBezTo>
                  <a:cubicBezTo>
                    <a:pt x="654" y="779"/>
                    <a:pt x="628" y="770"/>
                    <a:pt x="608" y="750"/>
                  </a:cubicBezTo>
                  <a:lnTo>
                    <a:pt x="485" y="629"/>
                  </a:lnTo>
                  <a:cubicBezTo>
                    <a:pt x="440" y="653"/>
                    <a:pt x="388" y="666"/>
                    <a:pt x="334" y="666"/>
                  </a:cubicBezTo>
                  <a:cubicBezTo>
                    <a:pt x="149" y="666"/>
                    <a:pt x="0" y="517"/>
                    <a:pt x="0" y="332"/>
                  </a:cubicBezTo>
                  <a:cubicBezTo>
                    <a:pt x="0" y="149"/>
                    <a:pt x="149" y="0"/>
                    <a:pt x="334" y="0"/>
                  </a:cubicBezTo>
                  <a:cubicBezTo>
                    <a:pt x="517" y="0"/>
                    <a:pt x="666" y="149"/>
                    <a:pt x="666" y="332"/>
                  </a:cubicBezTo>
                  <a:cubicBezTo>
                    <a:pt x="666" y="387"/>
                    <a:pt x="653" y="439"/>
                    <a:pt x="630" y="484"/>
                  </a:cubicBezTo>
                  <a:lnTo>
                    <a:pt x="753" y="605"/>
                  </a:lnTo>
                  <a:cubicBezTo>
                    <a:pt x="792" y="645"/>
                    <a:pt x="792" y="709"/>
                    <a:pt x="753" y="750"/>
                  </a:cubicBezTo>
                  <a:close/>
                  <a:moveTo>
                    <a:pt x="334" y="623"/>
                  </a:moveTo>
                  <a:lnTo>
                    <a:pt x="334" y="623"/>
                  </a:lnTo>
                  <a:cubicBezTo>
                    <a:pt x="494" y="623"/>
                    <a:pt x="624" y="493"/>
                    <a:pt x="624" y="332"/>
                  </a:cubicBezTo>
                  <a:cubicBezTo>
                    <a:pt x="624" y="172"/>
                    <a:pt x="494" y="42"/>
                    <a:pt x="334" y="42"/>
                  </a:cubicBezTo>
                  <a:cubicBezTo>
                    <a:pt x="173" y="42"/>
                    <a:pt x="43" y="172"/>
                    <a:pt x="43" y="332"/>
                  </a:cubicBezTo>
                  <a:cubicBezTo>
                    <a:pt x="43" y="493"/>
                    <a:pt x="173" y="623"/>
                    <a:pt x="334" y="6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2" name="组合 43"/>
          <p:cNvGrpSpPr/>
          <p:nvPr/>
        </p:nvGrpSpPr>
        <p:grpSpPr>
          <a:xfrm>
            <a:off x="9124950" y="3883025"/>
            <a:ext cx="1154113" cy="1155700"/>
            <a:chOff x="0" y="0"/>
            <a:chExt cx="1154113" cy="1155699"/>
          </a:xfrm>
          <a:solidFill>
            <a:schemeClr val="bg1"/>
          </a:solidFill>
        </p:grpSpPr>
        <p:sp>
          <p:nvSpPr>
            <p:cNvPr id="23" name="Oval 32"/>
            <p:cNvSpPr>
              <a:spLocks noChangeArrowheads="1"/>
            </p:cNvSpPr>
            <p:nvPr/>
          </p:nvSpPr>
          <p:spPr bwMode="auto">
            <a:xfrm>
              <a:off x="0" y="0"/>
              <a:ext cx="1154113" cy="11556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" name="Freeform 37"/>
            <p:cNvSpPr>
              <a:spLocks noEditPoints="1"/>
            </p:cNvSpPr>
            <p:nvPr/>
          </p:nvSpPr>
          <p:spPr bwMode="auto">
            <a:xfrm>
              <a:off x="268287" y="254000"/>
              <a:ext cx="658813" cy="652462"/>
            </a:xfrm>
            <a:custGeom>
              <a:avLst/>
              <a:gdLst>
                <a:gd name="T0" fmla="*/ 661 w 732"/>
                <a:gd name="T1" fmla="*/ 624 h 724"/>
                <a:gd name="T2" fmla="*/ 585 w 732"/>
                <a:gd name="T3" fmla="*/ 624 h 724"/>
                <a:gd name="T4" fmla="*/ 479 w 732"/>
                <a:gd name="T5" fmla="*/ 421 h 724"/>
                <a:gd name="T6" fmla="*/ 468 w 732"/>
                <a:gd name="T7" fmla="*/ 461 h 724"/>
                <a:gd name="T8" fmla="*/ 410 w 732"/>
                <a:gd name="T9" fmla="*/ 505 h 724"/>
                <a:gd name="T10" fmla="*/ 600 w 732"/>
                <a:gd name="T11" fmla="*/ 715 h 724"/>
                <a:gd name="T12" fmla="*/ 722 w 732"/>
                <a:gd name="T13" fmla="*/ 633 h 724"/>
                <a:gd name="T14" fmla="*/ 632 w 732"/>
                <a:gd name="T15" fmla="*/ 540 h 724"/>
                <a:gd name="T16" fmla="*/ 499 w 732"/>
                <a:gd name="T17" fmla="*/ 431 h 724"/>
                <a:gd name="T18" fmla="*/ 264 w 732"/>
                <a:gd name="T19" fmla="*/ 257 h 724"/>
                <a:gd name="T20" fmla="*/ 304 w 732"/>
                <a:gd name="T21" fmla="*/ 246 h 724"/>
                <a:gd name="T22" fmla="*/ 315 w 732"/>
                <a:gd name="T23" fmla="*/ 207 h 724"/>
                <a:gd name="T24" fmla="*/ 325 w 732"/>
                <a:gd name="T25" fmla="*/ 170 h 724"/>
                <a:gd name="T26" fmla="*/ 141 w 732"/>
                <a:gd name="T27" fmla="*/ 16 h 724"/>
                <a:gd name="T28" fmla="*/ 116 w 732"/>
                <a:gd name="T29" fmla="*/ 205 h 724"/>
                <a:gd name="T30" fmla="*/ 1 w 732"/>
                <a:gd name="T31" fmla="*/ 157 h 724"/>
                <a:gd name="T32" fmla="*/ 218 w 732"/>
                <a:gd name="T33" fmla="*/ 312 h 724"/>
                <a:gd name="T34" fmla="*/ 246 w 732"/>
                <a:gd name="T35" fmla="*/ 276 h 724"/>
                <a:gd name="T36" fmla="*/ 705 w 732"/>
                <a:gd name="T37" fmla="*/ 71 h 724"/>
                <a:gd name="T38" fmla="*/ 607 w 732"/>
                <a:gd name="T39" fmla="*/ 0 h 724"/>
                <a:gd name="T40" fmla="*/ 344 w 732"/>
                <a:gd name="T41" fmla="*/ 235 h 724"/>
                <a:gd name="T42" fmla="*/ 306 w 732"/>
                <a:gd name="T43" fmla="*/ 289 h 724"/>
                <a:gd name="T44" fmla="*/ 274 w 732"/>
                <a:gd name="T45" fmla="*/ 305 h 724"/>
                <a:gd name="T46" fmla="*/ 278 w 732"/>
                <a:gd name="T47" fmla="*/ 405 h 724"/>
                <a:gd name="T48" fmla="*/ 65 w 732"/>
                <a:gd name="T49" fmla="*/ 589 h 724"/>
                <a:gd name="T50" fmla="*/ 42 w 732"/>
                <a:gd name="T51" fmla="*/ 724 h 724"/>
                <a:gd name="T52" fmla="*/ 152 w 732"/>
                <a:gd name="T53" fmla="*/ 614 h 724"/>
                <a:gd name="T54" fmla="*/ 324 w 732"/>
                <a:gd name="T55" fmla="*/ 451 h 724"/>
                <a:gd name="T56" fmla="*/ 421 w 732"/>
                <a:gd name="T57" fmla="*/ 451 h 724"/>
                <a:gd name="T58" fmla="*/ 449 w 732"/>
                <a:gd name="T59" fmla="*/ 391 h 724"/>
                <a:gd name="T60" fmla="*/ 490 w 732"/>
                <a:gd name="T61" fmla="*/ 382 h 724"/>
                <a:gd name="T62" fmla="*/ 705 w 732"/>
                <a:gd name="T63" fmla="*/ 71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32" h="724">
                  <a:moveTo>
                    <a:pt x="623" y="586"/>
                  </a:moveTo>
                  <a:cubicBezTo>
                    <a:pt x="644" y="586"/>
                    <a:pt x="661" y="603"/>
                    <a:pt x="661" y="624"/>
                  </a:cubicBezTo>
                  <a:cubicBezTo>
                    <a:pt x="661" y="645"/>
                    <a:pt x="644" y="662"/>
                    <a:pt x="623" y="662"/>
                  </a:cubicBezTo>
                  <a:cubicBezTo>
                    <a:pt x="602" y="662"/>
                    <a:pt x="585" y="645"/>
                    <a:pt x="585" y="624"/>
                  </a:cubicBezTo>
                  <a:cubicBezTo>
                    <a:pt x="585" y="603"/>
                    <a:pt x="602" y="586"/>
                    <a:pt x="623" y="586"/>
                  </a:cubicBezTo>
                  <a:close/>
                  <a:moveTo>
                    <a:pt x="479" y="421"/>
                  </a:moveTo>
                  <a:lnTo>
                    <a:pt x="489" y="441"/>
                  </a:lnTo>
                  <a:lnTo>
                    <a:pt x="468" y="461"/>
                  </a:lnTo>
                  <a:lnTo>
                    <a:pt x="449" y="480"/>
                  </a:lnTo>
                  <a:cubicBezTo>
                    <a:pt x="438" y="491"/>
                    <a:pt x="425" y="500"/>
                    <a:pt x="410" y="505"/>
                  </a:cubicBezTo>
                  <a:lnTo>
                    <a:pt x="539" y="633"/>
                  </a:lnTo>
                  <a:lnTo>
                    <a:pt x="600" y="715"/>
                  </a:lnTo>
                  <a:lnTo>
                    <a:pt x="632" y="724"/>
                  </a:lnTo>
                  <a:lnTo>
                    <a:pt x="722" y="633"/>
                  </a:lnTo>
                  <a:lnTo>
                    <a:pt x="713" y="600"/>
                  </a:lnTo>
                  <a:lnTo>
                    <a:pt x="632" y="540"/>
                  </a:lnTo>
                  <a:lnTo>
                    <a:pt x="511" y="419"/>
                  </a:lnTo>
                  <a:lnTo>
                    <a:pt x="499" y="431"/>
                  </a:lnTo>
                  <a:lnTo>
                    <a:pt x="479" y="421"/>
                  </a:lnTo>
                  <a:close/>
                  <a:moveTo>
                    <a:pt x="264" y="257"/>
                  </a:moveTo>
                  <a:lnTo>
                    <a:pt x="285" y="237"/>
                  </a:lnTo>
                  <a:lnTo>
                    <a:pt x="304" y="246"/>
                  </a:lnTo>
                  <a:lnTo>
                    <a:pt x="294" y="227"/>
                  </a:lnTo>
                  <a:lnTo>
                    <a:pt x="315" y="207"/>
                  </a:lnTo>
                  <a:lnTo>
                    <a:pt x="317" y="205"/>
                  </a:lnTo>
                  <a:cubicBezTo>
                    <a:pt x="322" y="193"/>
                    <a:pt x="325" y="181"/>
                    <a:pt x="325" y="170"/>
                  </a:cubicBezTo>
                  <a:cubicBezTo>
                    <a:pt x="325" y="84"/>
                    <a:pt x="242" y="0"/>
                    <a:pt x="156" y="1"/>
                  </a:cubicBezTo>
                  <a:cubicBezTo>
                    <a:pt x="156" y="1"/>
                    <a:pt x="146" y="11"/>
                    <a:pt x="141" y="16"/>
                  </a:cubicBezTo>
                  <a:cubicBezTo>
                    <a:pt x="210" y="85"/>
                    <a:pt x="204" y="74"/>
                    <a:pt x="204" y="116"/>
                  </a:cubicBezTo>
                  <a:cubicBezTo>
                    <a:pt x="204" y="151"/>
                    <a:pt x="149" y="205"/>
                    <a:pt x="116" y="205"/>
                  </a:cubicBezTo>
                  <a:cubicBezTo>
                    <a:pt x="72" y="205"/>
                    <a:pt x="86" y="212"/>
                    <a:pt x="16" y="142"/>
                  </a:cubicBezTo>
                  <a:cubicBezTo>
                    <a:pt x="10" y="147"/>
                    <a:pt x="1" y="157"/>
                    <a:pt x="1" y="157"/>
                  </a:cubicBezTo>
                  <a:cubicBezTo>
                    <a:pt x="2" y="243"/>
                    <a:pt x="83" y="325"/>
                    <a:pt x="169" y="325"/>
                  </a:cubicBezTo>
                  <a:cubicBezTo>
                    <a:pt x="185" y="325"/>
                    <a:pt x="201" y="320"/>
                    <a:pt x="218" y="312"/>
                  </a:cubicBezTo>
                  <a:lnTo>
                    <a:pt x="221" y="315"/>
                  </a:lnTo>
                  <a:cubicBezTo>
                    <a:pt x="226" y="301"/>
                    <a:pt x="234" y="288"/>
                    <a:pt x="246" y="276"/>
                  </a:cubicBezTo>
                  <a:lnTo>
                    <a:pt x="264" y="257"/>
                  </a:lnTo>
                  <a:close/>
                  <a:moveTo>
                    <a:pt x="705" y="71"/>
                  </a:moveTo>
                  <a:lnTo>
                    <a:pt x="655" y="20"/>
                  </a:lnTo>
                  <a:cubicBezTo>
                    <a:pt x="642" y="7"/>
                    <a:pt x="624" y="0"/>
                    <a:pt x="607" y="0"/>
                  </a:cubicBezTo>
                  <a:cubicBezTo>
                    <a:pt x="589" y="0"/>
                    <a:pt x="572" y="7"/>
                    <a:pt x="558" y="20"/>
                  </a:cubicBezTo>
                  <a:lnTo>
                    <a:pt x="344" y="235"/>
                  </a:lnTo>
                  <a:cubicBezTo>
                    <a:pt x="350" y="248"/>
                    <a:pt x="345" y="267"/>
                    <a:pt x="335" y="277"/>
                  </a:cubicBezTo>
                  <a:cubicBezTo>
                    <a:pt x="328" y="284"/>
                    <a:pt x="317" y="289"/>
                    <a:pt x="306" y="289"/>
                  </a:cubicBezTo>
                  <a:cubicBezTo>
                    <a:pt x="302" y="289"/>
                    <a:pt x="297" y="288"/>
                    <a:pt x="293" y="286"/>
                  </a:cubicBezTo>
                  <a:lnTo>
                    <a:pt x="274" y="305"/>
                  </a:lnTo>
                  <a:cubicBezTo>
                    <a:pt x="247" y="331"/>
                    <a:pt x="247" y="375"/>
                    <a:pt x="274" y="401"/>
                  </a:cubicBezTo>
                  <a:lnTo>
                    <a:pt x="278" y="405"/>
                  </a:lnTo>
                  <a:lnTo>
                    <a:pt x="110" y="572"/>
                  </a:lnTo>
                  <a:lnTo>
                    <a:pt x="65" y="589"/>
                  </a:lnTo>
                  <a:lnTo>
                    <a:pt x="0" y="682"/>
                  </a:lnTo>
                  <a:lnTo>
                    <a:pt x="42" y="724"/>
                  </a:lnTo>
                  <a:lnTo>
                    <a:pt x="135" y="659"/>
                  </a:lnTo>
                  <a:lnTo>
                    <a:pt x="152" y="614"/>
                  </a:lnTo>
                  <a:lnTo>
                    <a:pt x="319" y="447"/>
                  </a:lnTo>
                  <a:lnTo>
                    <a:pt x="324" y="451"/>
                  </a:lnTo>
                  <a:cubicBezTo>
                    <a:pt x="338" y="465"/>
                    <a:pt x="355" y="471"/>
                    <a:pt x="373" y="471"/>
                  </a:cubicBezTo>
                  <a:cubicBezTo>
                    <a:pt x="390" y="471"/>
                    <a:pt x="408" y="465"/>
                    <a:pt x="421" y="451"/>
                  </a:cubicBezTo>
                  <a:lnTo>
                    <a:pt x="440" y="433"/>
                  </a:lnTo>
                  <a:cubicBezTo>
                    <a:pt x="434" y="420"/>
                    <a:pt x="438" y="401"/>
                    <a:pt x="449" y="391"/>
                  </a:cubicBezTo>
                  <a:cubicBezTo>
                    <a:pt x="456" y="384"/>
                    <a:pt x="467" y="379"/>
                    <a:pt x="477" y="379"/>
                  </a:cubicBezTo>
                  <a:cubicBezTo>
                    <a:pt x="482" y="379"/>
                    <a:pt x="487" y="380"/>
                    <a:pt x="490" y="382"/>
                  </a:cubicBezTo>
                  <a:lnTo>
                    <a:pt x="705" y="167"/>
                  </a:lnTo>
                  <a:cubicBezTo>
                    <a:pt x="732" y="140"/>
                    <a:pt x="732" y="97"/>
                    <a:pt x="705" y="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" name="TextBox 46"/>
          <p:cNvSpPr txBox="1">
            <a:spLocks noChangeArrowheads="1"/>
          </p:cNvSpPr>
          <p:nvPr/>
        </p:nvSpPr>
        <p:spPr bwMode="auto">
          <a:xfrm>
            <a:off x="2792413" y="1157288"/>
            <a:ext cx="1758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47"/>
          <p:cNvSpPr txBox="1">
            <a:spLocks noChangeArrowheads="1"/>
          </p:cNvSpPr>
          <p:nvPr/>
        </p:nvSpPr>
        <p:spPr bwMode="auto">
          <a:xfrm>
            <a:off x="2716213" y="1673225"/>
            <a:ext cx="25923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  <a:endParaRPr lang="zh-CN" altLang="en-US" sz="1600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48"/>
          <p:cNvSpPr txBox="1">
            <a:spLocks noChangeArrowheads="1"/>
          </p:cNvSpPr>
          <p:nvPr/>
        </p:nvSpPr>
        <p:spPr bwMode="auto">
          <a:xfrm>
            <a:off x="7197725" y="1157288"/>
            <a:ext cx="1760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49"/>
          <p:cNvSpPr txBox="1">
            <a:spLocks noChangeArrowheads="1"/>
          </p:cNvSpPr>
          <p:nvPr/>
        </p:nvSpPr>
        <p:spPr bwMode="auto">
          <a:xfrm>
            <a:off x="6461125" y="1673225"/>
            <a:ext cx="25923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  <a:endParaRPr lang="zh-CN" altLang="en-US" sz="1600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50"/>
          <p:cNvSpPr txBox="1">
            <a:spLocks noChangeArrowheads="1"/>
          </p:cNvSpPr>
          <p:nvPr/>
        </p:nvSpPr>
        <p:spPr bwMode="auto">
          <a:xfrm>
            <a:off x="2792413" y="5732463"/>
            <a:ext cx="175895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51"/>
          <p:cNvSpPr txBox="1">
            <a:spLocks noChangeArrowheads="1"/>
          </p:cNvSpPr>
          <p:nvPr/>
        </p:nvSpPr>
        <p:spPr bwMode="auto">
          <a:xfrm>
            <a:off x="2716213" y="4313899"/>
            <a:ext cx="25923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  <a:endParaRPr lang="zh-CN" altLang="en-US" sz="1600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52"/>
          <p:cNvSpPr txBox="1">
            <a:spLocks noChangeArrowheads="1"/>
          </p:cNvSpPr>
          <p:nvPr/>
        </p:nvSpPr>
        <p:spPr bwMode="auto">
          <a:xfrm>
            <a:off x="7197725" y="5732463"/>
            <a:ext cx="1760538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53"/>
          <p:cNvSpPr txBox="1">
            <a:spLocks noChangeArrowheads="1"/>
          </p:cNvSpPr>
          <p:nvPr/>
        </p:nvSpPr>
        <p:spPr bwMode="auto">
          <a:xfrm>
            <a:off x="6461125" y="4313899"/>
            <a:ext cx="25923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  <a:endParaRPr lang="zh-CN" altLang="en-US" sz="1600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MH_Number_1"/>
          <p:cNvSpPr/>
          <p:nvPr>
            <p:custDataLst>
              <p:tags r:id="rId1"/>
            </p:custDataLst>
          </p:nvPr>
        </p:nvSpPr>
        <p:spPr>
          <a:xfrm>
            <a:off x="135000" y="111710"/>
            <a:ext cx="498951" cy="498614"/>
          </a:xfrm>
          <a:prstGeom prst="rect">
            <a:avLst/>
          </a:prstGeom>
          <a:noFill/>
          <a:ln>
            <a:solidFill>
              <a:srgbClr val="3E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01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MH_Entry_1"/>
          <p:cNvSpPr/>
          <p:nvPr>
            <p:custDataLst>
              <p:tags r:id="rId2"/>
            </p:custDataLst>
          </p:nvPr>
        </p:nvSpPr>
        <p:spPr>
          <a:xfrm>
            <a:off x="691101" y="111710"/>
            <a:ext cx="2977009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年终工作总结回顾</a:t>
            </a:r>
          </a:p>
        </p:txBody>
      </p:sp>
      <p:cxnSp>
        <p:nvCxnSpPr>
          <p:cNvPr id="35" name="直接连接符 34"/>
          <p:cNvCxnSpPr/>
          <p:nvPr/>
        </p:nvCxnSpPr>
        <p:spPr>
          <a:xfrm>
            <a:off x="802465" y="610324"/>
            <a:ext cx="2665949" cy="0"/>
          </a:xfrm>
          <a:prstGeom prst="line">
            <a:avLst/>
          </a:prstGeom>
          <a:ln>
            <a:solidFill>
              <a:srgbClr val="3E4F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6481E-06 -2.96296E-06 L -0.313 -0.10856" pathEditMode="relative" rAng="0" ptsTypes="AA">
                                      <p:cBhvr>
                                        <p:cTn id="25" dur="1000" spd="-998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-52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7816E-07 4.81481E-06 L 0.30831 0.12546" pathEditMode="relative" rAng="0" ptsTypes="AA">
                                      <p:cBhvr>
                                        <p:cTn id="27" dur="1000" spd="-998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0" y="63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6838E-06 -4.81481E-06 L 0.30623 -0.10416" pathEditMode="relative" rAng="0" ptsTypes="AA">
                                      <p:cBhvr>
                                        <p:cTn id="29" dur="1000" spd="-998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00" y="-500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6791E-06 -4.81481E-06 L -0.30923 0.12084" pathEditMode="relative" rAng="0" ptsTypes="AA">
                                      <p:cBhvr>
                                        <p:cTn id="31" dur="1000" spd="-998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00" y="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  <p:bldP spid="12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7150" y="47625"/>
            <a:ext cx="12068176" cy="6762750"/>
          </a:xfrm>
          <a:prstGeom prst="rect">
            <a:avLst/>
          </a:prstGeom>
          <a:noFill/>
          <a:ln>
            <a:solidFill>
              <a:srgbClr val="3A3A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7" name="MH_Other_1"/>
          <p:cNvSpPr/>
          <p:nvPr/>
        </p:nvSpPr>
        <p:spPr>
          <a:xfrm>
            <a:off x="1524000" y="2336800"/>
            <a:ext cx="9144000" cy="2960688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MH_Other_2"/>
          <p:cNvSpPr/>
          <p:nvPr/>
        </p:nvSpPr>
        <p:spPr>
          <a:xfrm>
            <a:off x="2679700" y="2336800"/>
            <a:ext cx="488950" cy="7794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4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4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MH_SubTitle_1"/>
          <p:cNvSpPr/>
          <p:nvPr/>
        </p:nvSpPr>
        <p:spPr>
          <a:xfrm>
            <a:off x="2057400" y="3116263"/>
            <a:ext cx="1733550" cy="563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MH_Text_1"/>
          <p:cNvSpPr/>
          <p:nvPr/>
        </p:nvSpPr>
        <p:spPr>
          <a:xfrm>
            <a:off x="2057400" y="3787775"/>
            <a:ext cx="1733550" cy="15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11" name="MH_Other_3"/>
          <p:cNvSpPr/>
          <p:nvPr/>
        </p:nvSpPr>
        <p:spPr>
          <a:xfrm>
            <a:off x="4832350" y="2336800"/>
            <a:ext cx="488950" cy="7794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4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4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MH_SubTitle_2"/>
          <p:cNvSpPr/>
          <p:nvPr/>
        </p:nvSpPr>
        <p:spPr>
          <a:xfrm>
            <a:off x="4208463" y="3101975"/>
            <a:ext cx="1735137" cy="565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MH_Text_2"/>
          <p:cNvSpPr/>
          <p:nvPr/>
        </p:nvSpPr>
        <p:spPr>
          <a:xfrm>
            <a:off x="4208463" y="3773488"/>
            <a:ext cx="1735137" cy="1525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14" name="MH_Other_4"/>
          <p:cNvSpPr/>
          <p:nvPr/>
        </p:nvSpPr>
        <p:spPr>
          <a:xfrm>
            <a:off x="6997700" y="2336800"/>
            <a:ext cx="488950" cy="7794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4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4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MH_SubTitle_3"/>
          <p:cNvSpPr/>
          <p:nvPr/>
        </p:nvSpPr>
        <p:spPr>
          <a:xfrm>
            <a:off x="6375400" y="3101975"/>
            <a:ext cx="1735138" cy="565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MH_Text_3"/>
          <p:cNvSpPr/>
          <p:nvPr/>
        </p:nvSpPr>
        <p:spPr>
          <a:xfrm>
            <a:off x="6375400" y="3773488"/>
            <a:ext cx="1735138" cy="1525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17" name="MH_Other_5"/>
          <p:cNvSpPr/>
          <p:nvPr/>
        </p:nvSpPr>
        <p:spPr>
          <a:xfrm>
            <a:off x="9083675" y="2336800"/>
            <a:ext cx="488950" cy="7794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4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4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MH_SubTitle_4"/>
          <p:cNvSpPr/>
          <p:nvPr/>
        </p:nvSpPr>
        <p:spPr>
          <a:xfrm>
            <a:off x="8461375" y="3101975"/>
            <a:ext cx="1735138" cy="565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MH_Text_4"/>
          <p:cNvSpPr/>
          <p:nvPr/>
        </p:nvSpPr>
        <p:spPr>
          <a:xfrm>
            <a:off x="8461375" y="3773488"/>
            <a:ext cx="1735138" cy="1525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点击输入您需要的文字内容，点击输入您需要的文字内容。</a:t>
            </a:r>
          </a:p>
        </p:txBody>
      </p:sp>
      <p:sp>
        <p:nvSpPr>
          <p:cNvPr id="20" name="MH_Number_1"/>
          <p:cNvSpPr/>
          <p:nvPr>
            <p:custDataLst>
              <p:tags r:id="rId1"/>
            </p:custDataLst>
          </p:nvPr>
        </p:nvSpPr>
        <p:spPr>
          <a:xfrm>
            <a:off x="135000" y="111710"/>
            <a:ext cx="498951" cy="498614"/>
          </a:xfrm>
          <a:prstGeom prst="rect">
            <a:avLst/>
          </a:prstGeom>
          <a:noFill/>
          <a:ln>
            <a:solidFill>
              <a:srgbClr val="3E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01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MH_Entry_1"/>
          <p:cNvSpPr/>
          <p:nvPr>
            <p:custDataLst>
              <p:tags r:id="rId2"/>
            </p:custDataLst>
          </p:nvPr>
        </p:nvSpPr>
        <p:spPr>
          <a:xfrm>
            <a:off x="691101" y="111710"/>
            <a:ext cx="2977009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年终工作总结回顾</a:t>
            </a:r>
          </a:p>
        </p:txBody>
      </p:sp>
      <p:cxnSp>
        <p:nvCxnSpPr>
          <p:cNvPr id="22" name="直接连接符 21"/>
          <p:cNvCxnSpPr/>
          <p:nvPr/>
        </p:nvCxnSpPr>
        <p:spPr>
          <a:xfrm>
            <a:off x="802465" y="610324"/>
            <a:ext cx="2665949" cy="0"/>
          </a:xfrm>
          <a:prstGeom prst="line">
            <a:avLst/>
          </a:prstGeom>
          <a:ln>
            <a:solidFill>
              <a:srgbClr val="3E4F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7150" y="47625"/>
            <a:ext cx="12068176" cy="6762750"/>
          </a:xfrm>
          <a:prstGeom prst="rect">
            <a:avLst/>
          </a:prstGeom>
          <a:noFill/>
          <a:ln>
            <a:solidFill>
              <a:srgbClr val="3A3A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20" name="MH_Number_1"/>
          <p:cNvSpPr/>
          <p:nvPr>
            <p:custDataLst>
              <p:tags r:id="rId1"/>
            </p:custDataLst>
          </p:nvPr>
        </p:nvSpPr>
        <p:spPr>
          <a:xfrm>
            <a:off x="135000" y="111710"/>
            <a:ext cx="498951" cy="498614"/>
          </a:xfrm>
          <a:prstGeom prst="rect">
            <a:avLst/>
          </a:prstGeom>
          <a:noFill/>
          <a:ln>
            <a:solidFill>
              <a:srgbClr val="3E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01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MH_Entry_1"/>
          <p:cNvSpPr/>
          <p:nvPr>
            <p:custDataLst>
              <p:tags r:id="rId2"/>
            </p:custDataLst>
          </p:nvPr>
        </p:nvSpPr>
        <p:spPr>
          <a:xfrm>
            <a:off x="691101" y="111710"/>
            <a:ext cx="2977009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年终工作总结回顾</a:t>
            </a:r>
          </a:p>
        </p:txBody>
      </p:sp>
      <p:cxnSp>
        <p:nvCxnSpPr>
          <p:cNvPr id="22" name="直接连接符 21"/>
          <p:cNvCxnSpPr/>
          <p:nvPr/>
        </p:nvCxnSpPr>
        <p:spPr>
          <a:xfrm>
            <a:off x="802465" y="610324"/>
            <a:ext cx="2665949" cy="0"/>
          </a:xfrm>
          <a:prstGeom prst="line">
            <a:avLst/>
          </a:prstGeom>
          <a:ln>
            <a:solidFill>
              <a:srgbClr val="3E4F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_1"/>
          <p:cNvSpPr/>
          <p:nvPr>
            <p:custDataLst>
              <p:tags r:id="rId3"/>
            </p:custDataLst>
          </p:nvPr>
        </p:nvSpPr>
        <p:spPr>
          <a:xfrm rot="14988520" flipH="1">
            <a:off x="1698625" y="1365250"/>
            <a:ext cx="1162050" cy="1993900"/>
          </a:xfrm>
          <a:custGeom>
            <a:avLst/>
            <a:gdLst>
              <a:gd name="connsiteX0" fmla="*/ 1420316 w 1420316"/>
              <a:gd name="connsiteY0" fmla="*/ 1608204 h 2434416"/>
              <a:gd name="connsiteX1" fmla="*/ 1102447 w 1420316"/>
              <a:gd name="connsiteY1" fmla="*/ 1610790 h 2434416"/>
              <a:gd name="connsiteX2" fmla="*/ 1102447 w 1420316"/>
              <a:gd name="connsiteY2" fmla="*/ 684863 h 2434416"/>
              <a:gd name="connsiteX3" fmla="*/ 735452 w 1420316"/>
              <a:gd name="connsiteY3" fmla="*/ 317868 h 2434416"/>
              <a:gd name="connsiteX4" fmla="*/ 684863 w 1420316"/>
              <a:gd name="connsiteY4" fmla="*/ 317868 h 2434416"/>
              <a:gd name="connsiteX5" fmla="*/ 317868 w 1420316"/>
              <a:gd name="connsiteY5" fmla="*/ 684863 h 2434416"/>
              <a:gd name="connsiteX6" fmla="*/ 317868 w 1420316"/>
              <a:gd name="connsiteY6" fmla="*/ 2434416 h 2434416"/>
              <a:gd name="connsiteX7" fmla="*/ 0 w 1420316"/>
              <a:gd name="connsiteY7" fmla="*/ 2434416 h 2434416"/>
              <a:gd name="connsiteX8" fmla="*/ 0 w 1420316"/>
              <a:gd name="connsiteY8" fmla="*/ 684863 h 2434416"/>
              <a:gd name="connsiteX9" fmla="*/ 684863 w 1420316"/>
              <a:gd name="connsiteY9" fmla="*/ 0 h 2434416"/>
              <a:gd name="connsiteX10" fmla="*/ 735453 w 1420316"/>
              <a:gd name="connsiteY10" fmla="*/ 0 h 2434416"/>
              <a:gd name="connsiteX11" fmla="*/ 1420316 w 1420316"/>
              <a:gd name="connsiteY11" fmla="*/ 684863 h 243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0316" h="2434416">
                <a:moveTo>
                  <a:pt x="1420316" y="1608204"/>
                </a:moveTo>
                <a:lnTo>
                  <a:pt x="1102447" y="1610790"/>
                </a:lnTo>
                <a:lnTo>
                  <a:pt x="1102447" y="684863"/>
                </a:lnTo>
                <a:cubicBezTo>
                  <a:pt x="1102447" y="482177"/>
                  <a:pt x="938138" y="317868"/>
                  <a:pt x="735452" y="317868"/>
                </a:cubicBezTo>
                <a:lnTo>
                  <a:pt x="684863" y="317868"/>
                </a:lnTo>
                <a:cubicBezTo>
                  <a:pt x="482177" y="317868"/>
                  <a:pt x="317868" y="482177"/>
                  <a:pt x="317868" y="684863"/>
                </a:cubicBezTo>
                <a:lnTo>
                  <a:pt x="317868" y="2434416"/>
                </a:lnTo>
                <a:lnTo>
                  <a:pt x="0" y="2434416"/>
                </a:lnTo>
                <a:lnTo>
                  <a:pt x="0" y="684863"/>
                </a:lnTo>
                <a:cubicBezTo>
                  <a:pt x="0" y="306624"/>
                  <a:pt x="306624" y="0"/>
                  <a:pt x="684863" y="0"/>
                </a:cubicBezTo>
                <a:lnTo>
                  <a:pt x="735453" y="0"/>
                </a:lnTo>
                <a:cubicBezTo>
                  <a:pt x="1113692" y="0"/>
                  <a:pt x="1420316" y="306624"/>
                  <a:pt x="1420316" y="6848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4" name="MH_Other_2"/>
          <p:cNvSpPr/>
          <p:nvPr>
            <p:custDataLst>
              <p:tags r:id="rId4"/>
            </p:custDataLst>
          </p:nvPr>
        </p:nvSpPr>
        <p:spPr>
          <a:xfrm rot="20557936">
            <a:off x="1641475" y="2228850"/>
            <a:ext cx="538163" cy="5365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</a:rPr>
              <a:t>A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25" name="MH_Other_3"/>
          <p:cNvSpPr/>
          <p:nvPr>
            <p:custDataLst>
              <p:tags r:id="rId5"/>
            </p:custDataLst>
          </p:nvPr>
        </p:nvSpPr>
        <p:spPr>
          <a:xfrm rot="14988520" flipV="1">
            <a:off x="2947194" y="1874044"/>
            <a:ext cx="1163638" cy="1993900"/>
          </a:xfrm>
          <a:custGeom>
            <a:avLst/>
            <a:gdLst>
              <a:gd name="connsiteX0" fmla="*/ 1420316 w 1420316"/>
              <a:gd name="connsiteY0" fmla="*/ 1608204 h 2434416"/>
              <a:gd name="connsiteX1" fmla="*/ 1102447 w 1420316"/>
              <a:gd name="connsiteY1" fmla="*/ 1610790 h 2434416"/>
              <a:gd name="connsiteX2" fmla="*/ 1102447 w 1420316"/>
              <a:gd name="connsiteY2" fmla="*/ 684863 h 2434416"/>
              <a:gd name="connsiteX3" fmla="*/ 735452 w 1420316"/>
              <a:gd name="connsiteY3" fmla="*/ 317868 h 2434416"/>
              <a:gd name="connsiteX4" fmla="*/ 684863 w 1420316"/>
              <a:gd name="connsiteY4" fmla="*/ 317868 h 2434416"/>
              <a:gd name="connsiteX5" fmla="*/ 317868 w 1420316"/>
              <a:gd name="connsiteY5" fmla="*/ 684863 h 2434416"/>
              <a:gd name="connsiteX6" fmla="*/ 317868 w 1420316"/>
              <a:gd name="connsiteY6" fmla="*/ 2434416 h 2434416"/>
              <a:gd name="connsiteX7" fmla="*/ 0 w 1420316"/>
              <a:gd name="connsiteY7" fmla="*/ 2434416 h 2434416"/>
              <a:gd name="connsiteX8" fmla="*/ 0 w 1420316"/>
              <a:gd name="connsiteY8" fmla="*/ 684863 h 2434416"/>
              <a:gd name="connsiteX9" fmla="*/ 684863 w 1420316"/>
              <a:gd name="connsiteY9" fmla="*/ 0 h 2434416"/>
              <a:gd name="connsiteX10" fmla="*/ 735453 w 1420316"/>
              <a:gd name="connsiteY10" fmla="*/ 0 h 2434416"/>
              <a:gd name="connsiteX11" fmla="*/ 1420316 w 1420316"/>
              <a:gd name="connsiteY11" fmla="*/ 684863 h 243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0316" h="2434416">
                <a:moveTo>
                  <a:pt x="1420316" y="1608204"/>
                </a:moveTo>
                <a:lnTo>
                  <a:pt x="1102447" y="1610790"/>
                </a:lnTo>
                <a:lnTo>
                  <a:pt x="1102447" y="684863"/>
                </a:lnTo>
                <a:cubicBezTo>
                  <a:pt x="1102447" y="482177"/>
                  <a:pt x="938138" y="317868"/>
                  <a:pt x="735452" y="317868"/>
                </a:cubicBezTo>
                <a:lnTo>
                  <a:pt x="684863" y="317868"/>
                </a:lnTo>
                <a:cubicBezTo>
                  <a:pt x="482177" y="317868"/>
                  <a:pt x="317868" y="482177"/>
                  <a:pt x="317868" y="684863"/>
                </a:cubicBezTo>
                <a:lnTo>
                  <a:pt x="317868" y="2434416"/>
                </a:lnTo>
                <a:lnTo>
                  <a:pt x="0" y="2434416"/>
                </a:lnTo>
                <a:lnTo>
                  <a:pt x="0" y="684863"/>
                </a:lnTo>
                <a:cubicBezTo>
                  <a:pt x="0" y="306624"/>
                  <a:pt x="306624" y="0"/>
                  <a:pt x="684863" y="0"/>
                </a:cubicBezTo>
                <a:lnTo>
                  <a:pt x="735453" y="0"/>
                </a:lnTo>
                <a:cubicBezTo>
                  <a:pt x="1113692" y="0"/>
                  <a:pt x="1420316" y="306624"/>
                  <a:pt x="1420316" y="6848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6" name="MH_Other_4"/>
          <p:cNvSpPr/>
          <p:nvPr>
            <p:custDataLst>
              <p:tags r:id="rId6"/>
            </p:custDataLst>
          </p:nvPr>
        </p:nvSpPr>
        <p:spPr>
          <a:xfrm rot="20557936">
            <a:off x="3629025" y="2466975"/>
            <a:ext cx="538163" cy="5381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</a:rPr>
              <a:t>B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27" name="MH_Other_5"/>
          <p:cNvSpPr/>
          <p:nvPr>
            <p:custDataLst>
              <p:tags r:id="rId7"/>
            </p:custDataLst>
          </p:nvPr>
        </p:nvSpPr>
        <p:spPr>
          <a:xfrm rot="14988520" flipH="1">
            <a:off x="2522538" y="3605213"/>
            <a:ext cx="1162050" cy="1993900"/>
          </a:xfrm>
          <a:custGeom>
            <a:avLst/>
            <a:gdLst>
              <a:gd name="connsiteX0" fmla="*/ 1420316 w 1420316"/>
              <a:gd name="connsiteY0" fmla="*/ 1608204 h 2434416"/>
              <a:gd name="connsiteX1" fmla="*/ 1102447 w 1420316"/>
              <a:gd name="connsiteY1" fmla="*/ 1610790 h 2434416"/>
              <a:gd name="connsiteX2" fmla="*/ 1102447 w 1420316"/>
              <a:gd name="connsiteY2" fmla="*/ 684863 h 2434416"/>
              <a:gd name="connsiteX3" fmla="*/ 735452 w 1420316"/>
              <a:gd name="connsiteY3" fmla="*/ 317868 h 2434416"/>
              <a:gd name="connsiteX4" fmla="*/ 684863 w 1420316"/>
              <a:gd name="connsiteY4" fmla="*/ 317868 h 2434416"/>
              <a:gd name="connsiteX5" fmla="*/ 317868 w 1420316"/>
              <a:gd name="connsiteY5" fmla="*/ 684863 h 2434416"/>
              <a:gd name="connsiteX6" fmla="*/ 317868 w 1420316"/>
              <a:gd name="connsiteY6" fmla="*/ 2434416 h 2434416"/>
              <a:gd name="connsiteX7" fmla="*/ 0 w 1420316"/>
              <a:gd name="connsiteY7" fmla="*/ 2434416 h 2434416"/>
              <a:gd name="connsiteX8" fmla="*/ 0 w 1420316"/>
              <a:gd name="connsiteY8" fmla="*/ 684863 h 2434416"/>
              <a:gd name="connsiteX9" fmla="*/ 684863 w 1420316"/>
              <a:gd name="connsiteY9" fmla="*/ 0 h 2434416"/>
              <a:gd name="connsiteX10" fmla="*/ 735453 w 1420316"/>
              <a:gd name="connsiteY10" fmla="*/ 0 h 2434416"/>
              <a:gd name="connsiteX11" fmla="*/ 1420316 w 1420316"/>
              <a:gd name="connsiteY11" fmla="*/ 684863 h 243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0316" h="2434416">
                <a:moveTo>
                  <a:pt x="1420316" y="1608204"/>
                </a:moveTo>
                <a:lnTo>
                  <a:pt x="1102447" y="1610790"/>
                </a:lnTo>
                <a:lnTo>
                  <a:pt x="1102447" y="684863"/>
                </a:lnTo>
                <a:cubicBezTo>
                  <a:pt x="1102447" y="482177"/>
                  <a:pt x="938138" y="317868"/>
                  <a:pt x="735452" y="317868"/>
                </a:cubicBezTo>
                <a:lnTo>
                  <a:pt x="684863" y="317868"/>
                </a:lnTo>
                <a:cubicBezTo>
                  <a:pt x="482177" y="317868"/>
                  <a:pt x="317868" y="482177"/>
                  <a:pt x="317868" y="684863"/>
                </a:cubicBezTo>
                <a:lnTo>
                  <a:pt x="317868" y="2434416"/>
                </a:lnTo>
                <a:lnTo>
                  <a:pt x="0" y="2434416"/>
                </a:lnTo>
                <a:lnTo>
                  <a:pt x="0" y="684863"/>
                </a:lnTo>
                <a:cubicBezTo>
                  <a:pt x="0" y="306624"/>
                  <a:pt x="306624" y="0"/>
                  <a:pt x="684863" y="0"/>
                </a:cubicBezTo>
                <a:lnTo>
                  <a:pt x="735453" y="0"/>
                </a:lnTo>
                <a:cubicBezTo>
                  <a:pt x="1113692" y="0"/>
                  <a:pt x="1420316" y="306624"/>
                  <a:pt x="1420316" y="68486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MH_Other_6"/>
          <p:cNvSpPr/>
          <p:nvPr>
            <p:custDataLst>
              <p:tags r:id="rId8"/>
            </p:custDataLst>
          </p:nvPr>
        </p:nvSpPr>
        <p:spPr>
          <a:xfrm rot="20557936">
            <a:off x="2460625" y="4476750"/>
            <a:ext cx="536575" cy="5365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</a:rPr>
              <a:t>C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29" name="MH_Other_7"/>
          <p:cNvSpPr/>
          <p:nvPr>
            <p:custDataLst>
              <p:tags r:id="rId9"/>
            </p:custDataLst>
          </p:nvPr>
        </p:nvSpPr>
        <p:spPr>
          <a:xfrm rot="14988520" flipV="1">
            <a:off x="3771106" y="4114007"/>
            <a:ext cx="1163637" cy="1993900"/>
          </a:xfrm>
          <a:custGeom>
            <a:avLst/>
            <a:gdLst>
              <a:gd name="connsiteX0" fmla="*/ 1420316 w 1420316"/>
              <a:gd name="connsiteY0" fmla="*/ 1608204 h 2434416"/>
              <a:gd name="connsiteX1" fmla="*/ 1102447 w 1420316"/>
              <a:gd name="connsiteY1" fmla="*/ 1610790 h 2434416"/>
              <a:gd name="connsiteX2" fmla="*/ 1102447 w 1420316"/>
              <a:gd name="connsiteY2" fmla="*/ 684863 h 2434416"/>
              <a:gd name="connsiteX3" fmla="*/ 735452 w 1420316"/>
              <a:gd name="connsiteY3" fmla="*/ 317868 h 2434416"/>
              <a:gd name="connsiteX4" fmla="*/ 684863 w 1420316"/>
              <a:gd name="connsiteY4" fmla="*/ 317868 h 2434416"/>
              <a:gd name="connsiteX5" fmla="*/ 317868 w 1420316"/>
              <a:gd name="connsiteY5" fmla="*/ 684863 h 2434416"/>
              <a:gd name="connsiteX6" fmla="*/ 317868 w 1420316"/>
              <a:gd name="connsiteY6" fmla="*/ 2434416 h 2434416"/>
              <a:gd name="connsiteX7" fmla="*/ 0 w 1420316"/>
              <a:gd name="connsiteY7" fmla="*/ 2434416 h 2434416"/>
              <a:gd name="connsiteX8" fmla="*/ 0 w 1420316"/>
              <a:gd name="connsiteY8" fmla="*/ 684863 h 2434416"/>
              <a:gd name="connsiteX9" fmla="*/ 684863 w 1420316"/>
              <a:gd name="connsiteY9" fmla="*/ 0 h 2434416"/>
              <a:gd name="connsiteX10" fmla="*/ 735453 w 1420316"/>
              <a:gd name="connsiteY10" fmla="*/ 0 h 2434416"/>
              <a:gd name="connsiteX11" fmla="*/ 1420316 w 1420316"/>
              <a:gd name="connsiteY11" fmla="*/ 684863 h 243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0316" h="2434416">
                <a:moveTo>
                  <a:pt x="1420316" y="1608204"/>
                </a:moveTo>
                <a:lnTo>
                  <a:pt x="1102447" y="1610790"/>
                </a:lnTo>
                <a:lnTo>
                  <a:pt x="1102447" y="684863"/>
                </a:lnTo>
                <a:cubicBezTo>
                  <a:pt x="1102447" y="482177"/>
                  <a:pt x="938138" y="317868"/>
                  <a:pt x="735452" y="317868"/>
                </a:cubicBezTo>
                <a:lnTo>
                  <a:pt x="684863" y="317868"/>
                </a:lnTo>
                <a:cubicBezTo>
                  <a:pt x="482177" y="317868"/>
                  <a:pt x="317868" y="482177"/>
                  <a:pt x="317868" y="684863"/>
                </a:cubicBezTo>
                <a:lnTo>
                  <a:pt x="317868" y="2434416"/>
                </a:lnTo>
                <a:lnTo>
                  <a:pt x="0" y="2434416"/>
                </a:lnTo>
                <a:lnTo>
                  <a:pt x="0" y="684863"/>
                </a:lnTo>
                <a:cubicBezTo>
                  <a:pt x="0" y="306624"/>
                  <a:pt x="306624" y="0"/>
                  <a:pt x="684863" y="0"/>
                </a:cubicBezTo>
                <a:lnTo>
                  <a:pt x="735453" y="0"/>
                </a:lnTo>
                <a:cubicBezTo>
                  <a:pt x="1113692" y="0"/>
                  <a:pt x="1420316" y="306624"/>
                  <a:pt x="1420316" y="68486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" name="MH_Other_8"/>
          <p:cNvSpPr/>
          <p:nvPr>
            <p:custDataLst>
              <p:tags r:id="rId10"/>
            </p:custDataLst>
          </p:nvPr>
        </p:nvSpPr>
        <p:spPr>
          <a:xfrm rot="20557936">
            <a:off x="4448175" y="4714875"/>
            <a:ext cx="536575" cy="5365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</a:rPr>
              <a:t>D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1" name="文本框 71"/>
          <p:cNvSpPr txBox="1">
            <a:spLocks noChangeArrowheads="1"/>
          </p:cNvSpPr>
          <p:nvPr/>
        </p:nvSpPr>
        <p:spPr bwMode="auto">
          <a:xfrm rot="-1200544">
            <a:off x="2184400" y="1841500"/>
            <a:ext cx="1620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2" name="文本框 71"/>
          <p:cNvSpPr txBox="1">
            <a:spLocks noChangeArrowheads="1"/>
          </p:cNvSpPr>
          <p:nvPr/>
        </p:nvSpPr>
        <p:spPr bwMode="auto">
          <a:xfrm rot="-1200544">
            <a:off x="2041525" y="2852738"/>
            <a:ext cx="1620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3" name="文本框 71"/>
          <p:cNvSpPr txBox="1">
            <a:spLocks noChangeArrowheads="1"/>
          </p:cNvSpPr>
          <p:nvPr/>
        </p:nvSpPr>
        <p:spPr bwMode="auto">
          <a:xfrm rot="-1200544">
            <a:off x="2992438" y="4086225"/>
            <a:ext cx="1620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4" name="文本框 71"/>
          <p:cNvSpPr txBox="1">
            <a:spLocks noChangeArrowheads="1"/>
          </p:cNvSpPr>
          <p:nvPr/>
        </p:nvSpPr>
        <p:spPr bwMode="auto">
          <a:xfrm rot="-1200544">
            <a:off x="2841625" y="5108575"/>
            <a:ext cx="1620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5" name="MH_Other_2"/>
          <p:cNvSpPr/>
          <p:nvPr>
            <p:custDataLst>
              <p:tags r:id="rId11"/>
            </p:custDataLst>
          </p:nvPr>
        </p:nvSpPr>
        <p:spPr>
          <a:xfrm rot="20557936">
            <a:off x="7099300" y="2057400"/>
            <a:ext cx="538163" cy="5365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</a:rPr>
              <a:t>A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6" name="MH_Other_4"/>
          <p:cNvSpPr/>
          <p:nvPr>
            <p:custDataLst>
              <p:tags r:id="rId12"/>
            </p:custDataLst>
          </p:nvPr>
        </p:nvSpPr>
        <p:spPr>
          <a:xfrm rot="20557936">
            <a:off x="7100888" y="2909888"/>
            <a:ext cx="538162" cy="5381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</a:rPr>
              <a:t>B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7" name="MH_Other_6"/>
          <p:cNvSpPr/>
          <p:nvPr>
            <p:custDataLst>
              <p:tags r:id="rId13"/>
            </p:custDataLst>
          </p:nvPr>
        </p:nvSpPr>
        <p:spPr>
          <a:xfrm rot="20557936">
            <a:off x="7099300" y="3736975"/>
            <a:ext cx="536575" cy="5365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</a:rPr>
              <a:t>C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8" name="MH_Other_8"/>
          <p:cNvSpPr/>
          <p:nvPr>
            <p:custDataLst>
              <p:tags r:id="rId14"/>
            </p:custDataLst>
          </p:nvPr>
        </p:nvSpPr>
        <p:spPr>
          <a:xfrm rot="20557936">
            <a:off x="7099300" y="4570413"/>
            <a:ext cx="536575" cy="5365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</a:rPr>
              <a:t>D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9" name="MH_SubTitle_4"/>
          <p:cNvSpPr>
            <a:spLocks noChangeArrowheads="1"/>
          </p:cNvSpPr>
          <p:nvPr/>
        </p:nvSpPr>
        <p:spPr bwMode="auto">
          <a:xfrm>
            <a:off x="7759700" y="2000250"/>
            <a:ext cx="3052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latin typeface="宋体" panose="02010600030101010101" pitchFamily="2" charset="-122"/>
              </a:rPr>
              <a:t>点击输入您需要的文字内容，点击输入您需要的文字内容。</a:t>
            </a:r>
            <a:endParaRPr lang="zh-CN" altLang="en-US" sz="1600" dirty="0"/>
          </a:p>
        </p:txBody>
      </p:sp>
      <p:sp>
        <p:nvSpPr>
          <p:cNvPr id="40" name="MH_SubTitle_5"/>
          <p:cNvSpPr>
            <a:spLocks noChangeArrowheads="1"/>
          </p:cNvSpPr>
          <p:nvPr/>
        </p:nvSpPr>
        <p:spPr bwMode="auto">
          <a:xfrm>
            <a:off x="7759700" y="2859088"/>
            <a:ext cx="3209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latin typeface="宋体" panose="02010600030101010101" pitchFamily="2" charset="-122"/>
              </a:rPr>
              <a:t>点击输入您需要的文字内容，点击输入您需要的文字内容。</a:t>
            </a:r>
            <a:endParaRPr lang="zh-CN" altLang="en-US" sz="1600" dirty="0"/>
          </a:p>
        </p:txBody>
      </p:sp>
      <p:sp>
        <p:nvSpPr>
          <p:cNvPr id="41" name="MH_SubTitle_6"/>
          <p:cNvSpPr>
            <a:spLocks noChangeArrowheads="1"/>
          </p:cNvSpPr>
          <p:nvPr/>
        </p:nvSpPr>
        <p:spPr bwMode="auto">
          <a:xfrm>
            <a:off x="7759700" y="3681413"/>
            <a:ext cx="30527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latin typeface="宋体" panose="02010600030101010101" pitchFamily="2" charset="-122"/>
              </a:rPr>
              <a:t>点击输入您需要的文字内容，点击输入您需要的文字内容。</a:t>
            </a:r>
            <a:endParaRPr lang="zh-CN" altLang="en-US" sz="1600" dirty="0"/>
          </a:p>
        </p:txBody>
      </p:sp>
      <p:sp>
        <p:nvSpPr>
          <p:cNvPr id="42" name="MH_SubTitle_6"/>
          <p:cNvSpPr>
            <a:spLocks noChangeArrowheads="1"/>
          </p:cNvSpPr>
          <p:nvPr/>
        </p:nvSpPr>
        <p:spPr bwMode="auto">
          <a:xfrm>
            <a:off x="7759700" y="4529138"/>
            <a:ext cx="30527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latin typeface="宋体" panose="02010600030101010101" pitchFamily="2" charset="-122"/>
              </a:rPr>
              <a:t>点击输入您需要的文字内容，点击输入您需要的文字内容。</a:t>
            </a:r>
            <a:endParaRPr lang="zh-CN" altLang="en-US" sz="1600" dirty="0"/>
          </a:p>
        </p:txBody>
      </p:sp>
      <p:sp>
        <p:nvSpPr>
          <p:cNvPr id="43" name="圆角矩形 53"/>
          <p:cNvSpPr/>
          <p:nvPr/>
        </p:nvSpPr>
        <p:spPr>
          <a:xfrm>
            <a:off x="7704138" y="1987550"/>
            <a:ext cx="3216275" cy="646113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4" name="圆角矩形 54"/>
          <p:cNvSpPr/>
          <p:nvPr/>
        </p:nvSpPr>
        <p:spPr>
          <a:xfrm>
            <a:off x="7704138" y="2814638"/>
            <a:ext cx="3216275" cy="64611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5" name="圆角矩形 55"/>
          <p:cNvSpPr/>
          <p:nvPr/>
        </p:nvSpPr>
        <p:spPr>
          <a:xfrm>
            <a:off x="7704138" y="3646488"/>
            <a:ext cx="3216275" cy="646112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6" name="圆角矩形 56"/>
          <p:cNvSpPr/>
          <p:nvPr/>
        </p:nvSpPr>
        <p:spPr>
          <a:xfrm>
            <a:off x="7704138" y="4505325"/>
            <a:ext cx="3216275" cy="646113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/>
      <p:bldP spid="43" grpId="0" animBg="1"/>
      <p:bldP spid="44" grpId="0" animBg="1"/>
      <p:bldP spid="45" grpId="0" animBg="1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4F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309654" y="3688082"/>
            <a:ext cx="7882346" cy="988590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228960" y="3661409"/>
            <a:ext cx="6335194" cy="1060346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5400" spc="200">
                <a:solidFill>
                  <a:srgbClr val="1D202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年度市场状态分析</a:t>
            </a:r>
          </a:p>
        </p:txBody>
      </p:sp>
      <p:sp>
        <p:nvSpPr>
          <p:cNvPr id="5" name="MH_Number_1"/>
          <p:cNvSpPr/>
          <p:nvPr>
            <p:custDataLst>
              <p:tags r:id="rId2"/>
            </p:custDataLst>
          </p:nvPr>
        </p:nvSpPr>
        <p:spPr>
          <a:xfrm>
            <a:off x="1944755" y="1354708"/>
            <a:ext cx="2306355" cy="2304797"/>
          </a:xfrm>
          <a:prstGeom prst="rect">
            <a:avLst/>
          </a:prstGeom>
          <a:noFill/>
          <a:ln>
            <a:solidFill>
              <a:srgbClr val="C0CA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15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02</a:t>
            </a:r>
            <a:endParaRPr lang="zh-CN" altLang="en-US" sz="115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5404595"/>
            <a:ext cx="121920" cy="1468358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2070080" y="0"/>
            <a:ext cx="121920" cy="1468358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68355" y="5404596"/>
            <a:ext cx="417445" cy="400636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85800" y="5938456"/>
            <a:ext cx="417445" cy="400636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1090126" y="533862"/>
            <a:ext cx="417445" cy="400636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507571" y="1067722"/>
            <a:ext cx="417445" cy="400636"/>
          </a:xfrm>
          <a:prstGeom prst="rect">
            <a:avLst/>
          </a:prstGeom>
          <a:solidFill>
            <a:srgbClr val="C0C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7150" y="47625"/>
            <a:ext cx="12068176" cy="6762750"/>
          </a:xfrm>
          <a:prstGeom prst="rect">
            <a:avLst/>
          </a:prstGeom>
          <a:noFill/>
          <a:ln>
            <a:solidFill>
              <a:srgbClr val="3A3A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26" name="MH_Number_1"/>
          <p:cNvSpPr/>
          <p:nvPr>
            <p:custDataLst>
              <p:tags r:id="rId1"/>
            </p:custDataLst>
          </p:nvPr>
        </p:nvSpPr>
        <p:spPr>
          <a:xfrm>
            <a:off x="135000" y="111710"/>
            <a:ext cx="498951" cy="498614"/>
          </a:xfrm>
          <a:prstGeom prst="rect">
            <a:avLst/>
          </a:prstGeom>
          <a:noFill/>
          <a:ln>
            <a:solidFill>
              <a:srgbClr val="3E4F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02</a:t>
            </a:r>
            <a:endParaRPr lang="zh-CN" altLang="en-US" sz="2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MH_Entry_1"/>
          <p:cNvSpPr/>
          <p:nvPr>
            <p:custDataLst>
              <p:tags r:id="rId2"/>
            </p:custDataLst>
          </p:nvPr>
        </p:nvSpPr>
        <p:spPr>
          <a:xfrm>
            <a:off x="691101" y="111710"/>
            <a:ext cx="2977009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年度市场状态分析</a:t>
            </a:r>
          </a:p>
        </p:txBody>
      </p:sp>
      <p:cxnSp>
        <p:nvCxnSpPr>
          <p:cNvPr id="28" name="直接连接符 27"/>
          <p:cNvCxnSpPr/>
          <p:nvPr/>
        </p:nvCxnSpPr>
        <p:spPr>
          <a:xfrm>
            <a:off x="802465" y="610324"/>
            <a:ext cx="2665949" cy="0"/>
          </a:xfrm>
          <a:prstGeom prst="line">
            <a:avLst/>
          </a:prstGeom>
          <a:ln>
            <a:solidFill>
              <a:srgbClr val="3E4F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1448505" y="2420888"/>
            <a:ext cx="862013" cy="862012"/>
            <a:chOff x="1304925" y="4157663"/>
            <a:chExt cx="862013" cy="862012"/>
          </a:xfrm>
        </p:grpSpPr>
        <p:sp>
          <p:nvSpPr>
            <p:cNvPr id="30" name="Teardrop 39"/>
            <p:cNvSpPr/>
            <p:nvPr/>
          </p:nvSpPr>
          <p:spPr bwMode="auto">
            <a:xfrm>
              <a:off x="1304925" y="4157663"/>
              <a:ext cx="862013" cy="862012"/>
            </a:xfrm>
            <a:custGeom>
              <a:avLst/>
              <a:gdLst>
                <a:gd name="T0" fmla="*/ 0 w 862013"/>
                <a:gd name="T1" fmla="*/ 431006 h 862012"/>
                <a:gd name="T2" fmla="*/ 431007 w 862013"/>
                <a:gd name="T3" fmla="*/ 0 h 862012"/>
                <a:gd name="T4" fmla="*/ 862013 w 862013"/>
                <a:gd name="T5" fmla="*/ 0 h 862012"/>
                <a:gd name="T6" fmla="*/ 862013 w 862013"/>
                <a:gd name="T7" fmla="*/ 431006 h 862012"/>
                <a:gd name="T8" fmla="*/ 431006 w 862013"/>
                <a:gd name="T9" fmla="*/ 862012 h 862012"/>
                <a:gd name="T10" fmla="*/ -1 w 862013"/>
                <a:gd name="T11" fmla="*/ 431006 h 862012"/>
                <a:gd name="T12" fmla="*/ 0 w 862013"/>
                <a:gd name="T13" fmla="*/ 431006 h 862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2013" h="862012">
                  <a:moveTo>
                    <a:pt x="0" y="431006"/>
                  </a:moveTo>
                  <a:cubicBezTo>
                    <a:pt x="0" y="192968"/>
                    <a:pt x="192968" y="0"/>
                    <a:pt x="431007" y="0"/>
                  </a:cubicBezTo>
                  <a:lnTo>
                    <a:pt x="862013" y="0"/>
                  </a:lnTo>
                  <a:lnTo>
                    <a:pt x="862013" y="431006"/>
                  </a:lnTo>
                  <a:cubicBezTo>
                    <a:pt x="862013" y="669044"/>
                    <a:pt x="669045" y="862012"/>
                    <a:pt x="431006" y="862012"/>
                  </a:cubicBezTo>
                  <a:cubicBezTo>
                    <a:pt x="192967" y="862012"/>
                    <a:pt x="-1" y="669044"/>
                    <a:pt x="-1" y="431006"/>
                  </a:cubicBezTo>
                  <a:lnTo>
                    <a:pt x="0" y="43100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1" name="Freeform 299"/>
            <p:cNvSpPr/>
            <p:nvPr/>
          </p:nvSpPr>
          <p:spPr bwMode="auto">
            <a:xfrm>
              <a:off x="1543050" y="4479925"/>
              <a:ext cx="276225" cy="276225"/>
            </a:xfrm>
            <a:custGeom>
              <a:avLst/>
              <a:gdLst>
                <a:gd name="T0" fmla="*/ 181 w 206"/>
                <a:gd name="T1" fmla="*/ 172 h 206"/>
                <a:gd name="T2" fmla="*/ 172 w 206"/>
                <a:gd name="T3" fmla="*/ 180 h 206"/>
                <a:gd name="T4" fmla="*/ 35 w 206"/>
                <a:gd name="T5" fmla="*/ 180 h 206"/>
                <a:gd name="T6" fmla="*/ 26 w 206"/>
                <a:gd name="T7" fmla="*/ 172 h 206"/>
                <a:gd name="T8" fmla="*/ 26 w 206"/>
                <a:gd name="T9" fmla="*/ 34 h 206"/>
                <a:gd name="T10" fmla="*/ 35 w 206"/>
                <a:gd name="T11" fmla="*/ 25 h 206"/>
                <a:gd name="T12" fmla="*/ 154 w 206"/>
                <a:gd name="T13" fmla="*/ 25 h 206"/>
                <a:gd name="T14" fmla="*/ 179 w 206"/>
                <a:gd name="T15" fmla="*/ 0 h 206"/>
                <a:gd name="T16" fmla="*/ 172 w 206"/>
                <a:gd name="T17" fmla="*/ 0 h 206"/>
                <a:gd name="T18" fmla="*/ 35 w 206"/>
                <a:gd name="T19" fmla="*/ 0 h 206"/>
                <a:gd name="T20" fmla="*/ 0 w 206"/>
                <a:gd name="T21" fmla="*/ 34 h 206"/>
                <a:gd name="T22" fmla="*/ 0 w 206"/>
                <a:gd name="T23" fmla="*/ 172 h 206"/>
                <a:gd name="T24" fmla="*/ 35 w 206"/>
                <a:gd name="T25" fmla="*/ 206 h 206"/>
                <a:gd name="T26" fmla="*/ 172 w 206"/>
                <a:gd name="T27" fmla="*/ 206 h 206"/>
                <a:gd name="T28" fmla="*/ 206 w 206"/>
                <a:gd name="T29" fmla="*/ 172 h 206"/>
                <a:gd name="T30" fmla="*/ 206 w 206"/>
                <a:gd name="T31" fmla="*/ 95 h 206"/>
                <a:gd name="T32" fmla="*/ 181 w 206"/>
                <a:gd name="T33" fmla="*/ 121 h 206"/>
                <a:gd name="T34" fmla="*/ 181 w 206"/>
                <a:gd name="T35" fmla="*/ 172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6" h="206">
                  <a:moveTo>
                    <a:pt x="181" y="172"/>
                  </a:moveTo>
                  <a:cubicBezTo>
                    <a:pt x="181" y="176"/>
                    <a:pt x="177" y="180"/>
                    <a:pt x="172" y="180"/>
                  </a:cubicBezTo>
                  <a:cubicBezTo>
                    <a:pt x="35" y="180"/>
                    <a:pt x="35" y="180"/>
                    <a:pt x="35" y="180"/>
                  </a:cubicBezTo>
                  <a:cubicBezTo>
                    <a:pt x="30" y="180"/>
                    <a:pt x="26" y="176"/>
                    <a:pt x="26" y="172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29"/>
                    <a:pt x="30" y="25"/>
                    <a:pt x="35" y="25"/>
                  </a:cubicBezTo>
                  <a:cubicBezTo>
                    <a:pt x="154" y="25"/>
                    <a:pt x="154" y="25"/>
                    <a:pt x="154" y="25"/>
                  </a:cubicBezTo>
                  <a:cubicBezTo>
                    <a:pt x="179" y="0"/>
                    <a:pt x="179" y="0"/>
                    <a:pt x="179" y="0"/>
                  </a:cubicBezTo>
                  <a:cubicBezTo>
                    <a:pt x="177" y="0"/>
                    <a:pt x="174" y="0"/>
                    <a:pt x="172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16" y="0"/>
                    <a:pt x="0" y="15"/>
                    <a:pt x="0" y="3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90"/>
                    <a:pt x="16" y="206"/>
                    <a:pt x="35" y="206"/>
                  </a:cubicBezTo>
                  <a:cubicBezTo>
                    <a:pt x="172" y="206"/>
                    <a:pt x="172" y="206"/>
                    <a:pt x="172" y="206"/>
                  </a:cubicBezTo>
                  <a:cubicBezTo>
                    <a:pt x="191" y="206"/>
                    <a:pt x="206" y="190"/>
                    <a:pt x="206" y="172"/>
                  </a:cubicBezTo>
                  <a:cubicBezTo>
                    <a:pt x="206" y="95"/>
                    <a:pt x="206" y="95"/>
                    <a:pt x="206" y="95"/>
                  </a:cubicBezTo>
                  <a:cubicBezTo>
                    <a:pt x="181" y="121"/>
                    <a:pt x="181" y="121"/>
                    <a:pt x="181" y="121"/>
                  </a:cubicBezTo>
                  <a:lnTo>
                    <a:pt x="181" y="17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Freeform 300"/>
            <p:cNvSpPr>
              <a:spLocks noEditPoints="1"/>
            </p:cNvSpPr>
            <p:nvPr/>
          </p:nvSpPr>
          <p:spPr bwMode="auto">
            <a:xfrm>
              <a:off x="1660525" y="4465638"/>
              <a:ext cx="222250" cy="222250"/>
            </a:xfrm>
            <a:custGeom>
              <a:avLst/>
              <a:gdLst>
                <a:gd name="T0" fmla="*/ 74 w 74"/>
                <a:gd name="T1" fmla="*/ 17 h 74"/>
                <a:gd name="T2" fmla="*/ 57 w 74"/>
                <a:gd name="T3" fmla="*/ 0 h 74"/>
                <a:gd name="T4" fmla="*/ 8 w 74"/>
                <a:gd name="T5" fmla="*/ 50 h 74"/>
                <a:gd name="T6" fmla="*/ 0 w 74"/>
                <a:gd name="T7" fmla="*/ 74 h 74"/>
                <a:gd name="T8" fmla="*/ 24 w 74"/>
                <a:gd name="T9" fmla="*/ 66 h 74"/>
                <a:gd name="T10" fmla="*/ 74 w 74"/>
                <a:gd name="T11" fmla="*/ 17 h 74"/>
                <a:gd name="T12" fmla="*/ 19 w 74"/>
                <a:gd name="T13" fmla="*/ 52 h 74"/>
                <a:gd name="T14" fmla="*/ 17 w 74"/>
                <a:gd name="T15" fmla="*/ 50 h 74"/>
                <a:gd name="T16" fmla="*/ 57 w 74"/>
                <a:gd name="T17" fmla="*/ 9 h 74"/>
                <a:gd name="T18" fmla="*/ 60 w 74"/>
                <a:gd name="T19" fmla="*/ 11 h 74"/>
                <a:gd name="T20" fmla="*/ 19 w 74"/>
                <a:gd name="T21" fmla="*/ 5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" h="74">
                  <a:moveTo>
                    <a:pt x="74" y="17"/>
                  </a:moveTo>
                  <a:lnTo>
                    <a:pt x="57" y="0"/>
                  </a:lnTo>
                  <a:lnTo>
                    <a:pt x="8" y="50"/>
                  </a:lnTo>
                  <a:lnTo>
                    <a:pt x="0" y="74"/>
                  </a:lnTo>
                  <a:lnTo>
                    <a:pt x="24" y="66"/>
                  </a:lnTo>
                  <a:lnTo>
                    <a:pt x="74" y="17"/>
                  </a:lnTo>
                  <a:close/>
                  <a:moveTo>
                    <a:pt x="19" y="52"/>
                  </a:moveTo>
                  <a:lnTo>
                    <a:pt x="17" y="50"/>
                  </a:lnTo>
                  <a:lnTo>
                    <a:pt x="57" y="9"/>
                  </a:lnTo>
                  <a:lnTo>
                    <a:pt x="60" y="11"/>
                  </a:lnTo>
                  <a:lnTo>
                    <a:pt x="19" y="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301"/>
            <p:cNvSpPr/>
            <p:nvPr/>
          </p:nvSpPr>
          <p:spPr bwMode="auto">
            <a:xfrm>
              <a:off x="1849438" y="4416425"/>
              <a:ext cx="80962" cy="82550"/>
            </a:xfrm>
            <a:custGeom>
              <a:avLst/>
              <a:gdLst>
                <a:gd name="T0" fmla="*/ 0 w 27"/>
                <a:gd name="T1" fmla="*/ 11 h 27"/>
                <a:gd name="T2" fmla="*/ 16 w 27"/>
                <a:gd name="T3" fmla="*/ 27 h 27"/>
                <a:gd name="T4" fmla="*/ 27 w 27"/>
                <a:gd name="T5" fmla="*/ 16 h 27"/>
                <a:gd name="T6" fmla="*/ 11 w 27"/>
                <a:gd name="T7" fmla="*/ 0 h 27"/>
                <a:gd name="T8" fmla="*/ 0 w 27"/>
                <a:gd name="T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7">
                  <a:moveTo>
                    <a:pt x="0" y="11"/>
                  </a:moveTo>
                  <a:lnTo>
                    <a:pt x="16" y="27"/>
                  </a:lnTo>
                  <a:lnTo>
                    <a:pt x="27" y="16"/>
                  </a:lnTo>
                  <a:lnTo>
                    <a:pt x="11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7169855" y="2420888"/>
            <a:ext cx="862013" cy="862012"/>
            <a:chOff x="7026275" y="4157663"/>
            <a:chExt cx="862013" cy="862012"/>
          </a:xfrm>
        </p:grpSpPr>
        <p:sp>
          <p:nvSpPr>
            <p:cNvPr id="35" name="Teardrop 41"/>
            <p:cNvSpPr/>
            <p:nvPr/>
          </p:nvSpPr>
          <p:spPr bwMode="auto">
            <a:xfrm>
              <a:off x="7026275" y="4157663"/>
              <a:ext cx="862013" cy="862012"/>
            </a:xfrm>
            <a:custGeom>
              <a:avLst/>
              <a:gdLst>
                <a:gd name="T0" fmla="*/ 0 w 862013"/>
                <a:gd name="T1" fmla="*/ 431006 h 862012"/>
                <a:gd name="T2" fmla="*/ 431007 w 862013"/>
                <a:gd name="T3" fmla="*/ 0 h 862012"/>
                <a:gd name="T4" fmla="*/ 862013 w 862013"/>
                <a:gd name="T5" fmla="*/ 0 h 862012"/>
                <a:gd name="T6" fmla="*/ 862013 w 862013"/>
                <a:gd name="T7" fmla="*/ 431006 h 862012"/>
                <a:gd name="T8" fmla="*/ 431006 w 862013"/>
                <a:gd name="T9" fmla="*/ 862012 h 862012"/>
                <a:gd name="T10" fmla="*/ -1 w 862013"/>
                <a:gd name="T11" fmla="*/ 431006 h 862012"/>
                <a:gd name="T12" fmla="*/ 0 w 862013"/>
                <a:gd name="T13" fmla="*/ 431006 h 862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2013" h="862012">
                  <a:moveTo>
                    <a:pt x="0" y="431006"/>
                  </a:moveTo>
                  <a:cubicBezTo>
                    <a:pt x="0" y="192968"/>
                    <a:pt x="192968" y="0"/>
                    <a:pt x="431007" y="0"/>
                  </a:cubicBezTo>
                  <a:lnTo>
                    <a:pt x="862013" y="0"/>
                  </a:lnTo>
                  <a:lnTo>
                    <a:pt x="862013" y="431006"/>
                  </a:lnTo>
                  <a:cubicBezTo>
                    <a:pt x="862013" y="669044"/>
                    <a:pt x="669045" y="862012"/>
                    <a:pt x="431006" y="862012"/>
                  </a:cubicBezTo>
                  <a:cubicBezTo>
                    <a:pt x="192967" y="862012"/>
                    <a:pt x="-1" y="669044"/>
                    <a:pt x="-1" y="431006"/>
                  </a:cubicBezTo>
                  <a:lnTo>
                    <a:pt x="0" y="43100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6" name="Freeform 372"/>
            <p:cNvSpPr/>
            <p:nvPr/>
          </p:nvSpPr>
          <p:spPr bwMode="auto">
            <a:xfrm>
              <a:off x="7265988" y="4395788"/>
              <a:ext cx="384175" cy="384175"/>
            </a:xfrm>
            <a:custGeom>
              <a:avLst/>
              <a:gdLst>
                <a:gd name="T0" fmla="*/ 282 w 288"/>
                <a:gd name="T1" fmla="*/ 54 h 288"/>
                <a:gd name="T2" fmla="*/ 243 w 288"/>
                <a:gd name="T3" fmla="*/ 79 h 288"/>
                <a:gd name="T4" fmla="*/ 209 w 288"/>
                <a:gd name="T5" fmla="*/ 45 h 288"/>
                <a:gd name="T6" fmla="*/ 233 w 288"/>
                <a:gd name="T7" fmla="*/ 6 h 288"/>
                <a:gd name="T8" fmla="*/ 227 w 288"/>
                <a:gd name="T9" fmla="*/ 0 h 288"/>
                <a:gd name="T10" fmla="*/ 162 w 288"/>
                <a:gd name="T11" fmla="*/ 65 h 288"/>
                <a:gd name="T12" fmla="*/ 167 w 288"/>
                <a:gd name="T13" fmla="*/ 85 h 288"/>
                <a:gd name="T14" fmla="*/ 84 w 288"/>
                <a:gd name="T15" fmla="*/ 168 h 288"/>
                <a:gd name="T16" fmla="*/ 65 w 288"/>
                <a:gd name="T17" fmla="*/ 162 h 288"/>
                <a:gd name="T18" fmla="*/ 0 w 288"/>
                <a:gd name="T19" fmla="*/ 228 h 288"/>
                <a:gd name="T20" fmla="*/ 6 w 288"/>
                <a:gd name="T21" fmla="*/ 234 h 288"/>
                <a:gd name="T22" fmla="*/ 45 w 288"/>
                <a:gd name="T23" fmla="*/ 209 h 288"/>
                <a:gd name="T24" fmla="*/ 79 w 288"/>
                <a:gd name="T25" fmla="*/ 243 h 288"/>
                <a:gd name="T26" fmla="*/ 54 w 288"/>
                <a:gd name="T27" fmla="*/ 282 h 288"/>
                <a:gd name="T28" fmla="*/ 60 w 288"/>
                <a:gd name="T29" fmla="*/ 288 h 288"/>
                <a:gd name="T30" fmla="*/ 125 w 288"/>
                <a:gd name="T31" fmla="*/ 223 h 288"/>
                <a:gd name="T32" fmla="*/ 120 w 288"/>
                <a:gd name="T33" fmla="*/ 204 h 288"/>
                <a:gd name="T34" fmla="*/ 204 w 288"/>
                <a:gd name="T35" fmla="*/ 120 h 288"/>
                <a:gd name="T36" fmla="*/ 222 w 288"/>
                <a:gd name="T37" fmla="*/ 126 h 288"/>
                <a:gd name="T38" fmla="*/ 287 w 288"/>
                <a:gd name="T39" fmla="*/ 60 h 288"/>
                <a:gd name="T40" fmla="*/ 282 w 288"/>
                <a:gd name="T41" fmla="*/ 5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8" h="288">
                  <a:moveTo>
                    <a:pt x="282" y="54"/>
                  </a:moveTo>
                  <a:cubicBezTo>
                    <a:pt x="255" y="81"/>
                    <a:pt x="259" y="79"/>
                    <a:pt x="243" y="79"/>
                  </a:cubicBezTo>
                  <a:cubicBezTo>
                    <a:pt x="230" y="79"/>
                    <a:pt x="209" y="58"/>
                    <a:pt x="209" y="45"/>
                  </a:cubicBezTo>
                  <a:cubicBezTo>
                    <a:pt x="209" y="28"/>
                    <a:pt x="206" y="33"/>
                    <a:pt x="233" y="6"/>
                  </a:cubicBezTo>
                  <a:cubicBezTo>
                    <a:pt x="231" y="4"/>
                    <a:pt x="227" y="0"/>
                    <a:pt x="227" y="0"/>
                  </a:cubicBezTo>
                  <a:cubicBezTo>
                    <a:pt x="194" y="1"/>
                    <a:pt x="162" y="32"/>
                    <a:pt x="162" y="65"/>
                  </a:cubicBezTo>
                  <a:cubicBezTo>
                    <a:pt x="162" y="71"/>
                    <a:pt x="164" y="78"/>
                    <a:pt x="167" y="85"/>
                  </a:cubicBezTo>
                  <a:cubicBezTo>
                    <a:pt x="84" y="168"/>
                    <a:pt x="84" y="168"/>
                    <a:pt x="84" y="168"/>
                  </a:cubicBezTo>
                  <a:cubicBezTo>
                    <a:pt x="78" y="164"/>
                    <a:pt x="71" y="162"/>
                    <a:pt x="65" y="162"/>
                  </a:cubicBezTo>
                  <a:cubicBezTo>
                    <a:pt x="32" y="162"/>
                    <a:pt x="0" y="194"/>
                    <a:pt x="0" y="228"/>
                  </a:cubicBezTo>
                  <a:cubicBezTo>
                    <a:pt x="0" y="228"/>
                    <a:pt x="4" y="231"/>
                    <a:pt x="6" y="234"/>
                  </a:cubicBezTo>
                  <a:cubicBezTo>
                    <a:pt x="33" y="207"/>
                    <a:pt x="28" y="209"/>
                    <a:pt x="45" y="209"/>
                  </a:cubicBezTo>
                  <a:cubicBezTo>
                    <a:pt x="58" y="209"/>
                    <a:pt x="79" y="230"/>
                    <a:pt x="79" y="243"/>
                  </a:cubicBezTo>
                  <a:cubicBezTo>
                    <a:pt x="79" y="260"/>
                    <a:pt x="82" y="255"/>
                    <a:pt x="54" y="282"/>
                  </a:cubicBezTo>
                  <a:cubicBezTo>
                    <a:pt x="56" y="284"/>
                    <a:pt x="60" y="288"/>
                    <a:pt x="60" y="288"/>
                  </a:cubicBezTo>
                  <a:cubicBezTo>
                    <a:pt x="94" y="287"/>
                    <a:pt x="125" y="256"/>
                    <a:pt x="125" y="223"/>
                  </a:cubicBezTo>
                  <a:cubicBezTo>
                    <a:pt x="125" y="217"/>
                    <a:pt x="123" y="210"/>
                    <a:pt x="120" y="204"/>
                  </a:cubicBezTo>
                  <a:cubicBezTo>
                    <a:pt x="204" y="120"/>
                    <a:pt x="204" y="120"/>
                    <a:pt x="204" y="120"/>
                  </a:cubicBezTo>
                  <a:cubicBezTo>
                    <a:pt x="210" y="124"/>
                    <a:pt x="216" y="126"/>
                    <a:pt x="222" y="126"/>
                  </a:cubicBezTo>
                  <a:cubicBezTo>
                    <a:pt x="256" y="126"/>
                    <a:pt x="288" y="94"/>
                    <a:pt x="287" y="60"/>
                  </a:cubicBezTo>
                  <a:cubicBezTo>
                    <a:pt x="287" y="60"/>
                    <a:pt x="284" y="56"/>
                    <a:pt x="282" y="5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0022593" y="2420888"/>
            <a:ext cx="860425" cy="862012"/>
            <a:chOff x="9879013" y="4157663"/>
            <a:chExt cx="860425" cy="862012"/>
          </a:xfrm>
        </p:grpSpPr>
        <p:sp>
          <p:nvSpPr>
            <p:cNvPr id="38" name="Teardrop 48"/>
            <p:cNvSpPr/>
            <p:nvPr/>
          </p:nvSpPr>
          <p:spPr bwMode="auto">
            <a:xfrm>
              <a:off x="9879013" y="4157663"/>
              <a:ext cx="860425" cy="862012"/>
            </a:xfrm>
            <a:custGeom>
              <a:avLst/>
              <a:gdLst>
                <a:gd name="T0" fmla="*/ 0 w 860425"/>
                <a:gd name="T1" fmla="*/ 431006 h 862012"/>
                <a:gd name="T2" fmla="*/ 430213 w 860425"/>
                <a:gd name="T3" fmla="*/ 0 h 862012"/>
                <a:gd name="T4" fmla="*/ 860425 w 860425"/>
                <a:gd name="T5" fmla="*/ 0 h 862012"/>
                <a:gd name="T6" fmla="*/ 860425 w 860425"/>
                <a:gd name="T7" fmla="*/ 431006 h 862012"/>
                <a:gd name="T8" fmla="*/ 430212 w 860425"/>
                <a:gd name="T9" fmla="*/ 862012 h 862012"/>
                <a:gd name="T10" fmla="*/ -1 w 860425"/>
                <a:gd name="T11" fmla="*/ 431006 h 862012"/>
                <a:gd name="T12" fmla="*/ 0 w 860425"/>
                <a:gd name="T13" fmla="*/ 431006 h 862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0425" h="862012">
                  <a:moveTo>
                    <a:pt x="0" y="431006"/>
                  </a:moveTo>
                  <a:cubicBezTo>
                    <a:pt x="0" y="192968"/>
                    <a:pt x="192613" y="0"/>
                    <a:pt x="430213" y="0"/>
                  </a:cubicBezTo>
                  <a:lnTo>
                    <a:pt x="860425" y="0"/>
                  </a:lnTo>
                  <a:lnTo>
                    <a:pt x="860425" y="431006"/>
                  </a:lnTo>
                  <a:cubicBezTo>
                    <a:pt x="860425" y="669044"/>
                    <a:pt x="667812" y="862012"/>
                    <a:pt x="430212" y="862012"/>
                  </a:cubicBezTo>
                  <a:cubicBezTo>
                    <a:pt x="192612" y="862012"/>
                    <a:pt x="-1" y="669044"/>
                    <a:pt x="-1" y="431006"/>
                  </a:cubicBezTo>
                  <a:lnTo>
                    <a:pt x="0" y="43100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9" name="Freeform 384"/>
            <p:cNvSpPr/>
            <p:nvPr/>
          </p:nvSpPr>
          <p:spPr bwMode="auto">
            <a:xfrm>
              <a:off x="10115550" y="4559300"/>
              <a:ext cx="185738" cy="185738"/>
            </a:xfrm>
            <a:custGeom>
              <a:avLst/>
              <a:gdLst>
                <a:gd name="T0" fmla="*/ 49 w 62"/>
                <a:gd name="T1" fmla="*/ 9 h 62"/>
                <a:gd name="T2" fmla="*/ 27 w 62"/>
                <a:gd name="T3" fmla="*/ 31 h 62"/>
                <a:gd name="T4" fmla="*/ 24 w 62"/>
                <a:gd name="T5" fmla="*/ 27 h 62"/>
                <a:gd name="T6" fmla="*/ 45 w 62"/>
                <a:gd name="T7" fmla="*/ 6 h 62"/>
                <a:gd name="T8" fmla="*/ 39 w 62"/>
                <a:gd name="T9" fmla="*/ 0 h 62"/>
                <a:gd name="T10" fmla="*/ 11 w 62"/>
                <a:gd name="T11" fmla="*/ 28 h 62"/>
                <a:gd name="T12" fmla="*/ 0 w 62"/>
                <a:gd name="T13" fmla="*/ 62 h 62"/>
                <a:gd name="T14" fmla="*/ 35 w 62"/>
                <a:gd name="T15" fmla="*/ 51 h 62"/>
                <a:gd name="T16" fmla="*/ 62 w 62"/>
                <a:gd name="T17" fmla="*/ 23 h 62"/>
                <a:gd name="T18" fmla="*/ 49 w 62"/>
                <a:gd name="T19" fmla="*/ 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62">
                  <a:moveTo>
                    <a:pt x="49" y="9"/>
                  </a:moveTo>
                  <a:lnTo>
                    <a:pt x="27" y="31"/>
                  </a:lnTo>
                  <a:lnTo>
                    <a:pt x="24" y="27"/>
                  </a:lnTo>
                  <a:lnTo>
                    <a:pt x="45" y="6"/>
                  </a:lnTo>
                  <a:lnTo>
                    <a:pt x="39" y="0"/>
                  </a:lnTo>
                  <a:lnTo>
                    <a:pt x="11" y="28"/>
                  </a:lnTo>
                  <a:lnTo>
                    <a:pt x="0" y="62"/>
                  </a:lnTo>
                  <a:lnTo>
                    <a:pt x="35" y="51"/>
                  </a:lnTo>
                  <a:lnTo>
                    <a:pt x="62" y="23"/>
                  </a:lnTo>
                  <a:lnTo>
                    <a:pt x="49" y="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Freeform 385"/>
            <p:cNvSpPr/>
            <p:nvPr/>
          </p:nvSpPr>
          <p:spPr bwMode="auto">
            <a:xfrm>
              <a:off x="10310813" y="4432300"/>
              <a:ext cx="120650" cy="117475"/>
            </a:xfrm>
            <a:custGeom>
              <a:avLst/>
              <a:gdLst>
                <a:gd name="T0" fmla="*/ 6 w 40"/>
                <a:gd name="T1" fmla="*/ 21 h 39"/>
                <a:gd name="T2" fmla="*/ 16 w 40"/>
                <a:gd name="T3" fmla="*/ 12 h 39"/>
                <a:gd name="T4" fmla="*/ 20 w 40"/>
                <a:gd name="T5" fmla="*/ 15 h 39"/>
                <a:gd name="T6" fmla="*/ 10 w 40"/>
                <a:gd name="T7" fmla="*/ 25 h 39"/>
                <a:gd name="T8" fmla="*/ 24 w 40"/>
                <a:gd name="T9" fmla="*/ 39 h 39"/>
                <a:gd name="T10" fmla="*/ 40 w 40"/>
                <a:gd name="T11" fmla="*/ 23 h 39"/>
                <a:gd name="T12" fmla="*/ 16 w 40"/>
                <a:gd name="T13" fmla="*/ 0 h 39"/>
                <a:gd name="T14" fmla="*/ 0 w 40"/>
                <a:gd name="T15" fmla="*/ 16 h 39"/>
                <a:gd name="T16" fmla="*/ 6 w 40"/>
                <a:gd name="T17" fmla="*/ 2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39">
                  <a:moveTo>
                    <a:pt x="6" y="21"/>
                  </a:moveTo>
                  <a:lnTo>
                    <a:pt x="16" y="12"/>
                  </a:lnTo>
                  <a:lnTo>
                    <a:pt x="20" y="15"/>
                  </a:lnTo>
                  <a:lnTo>
                    <a:pt x="10" y="25"/>
                  </a:lnTo>
                  <a:lnTo>
                    <a:pt x="24" y="39"/>
                  </a:lnTo>
                  <a:lnTo>
                    <a:pt x="40" y="23"/>
                  </a:lnTo>
                  <a:lnTo>
                    <a:pt x="16" y="0"/>
                  </a:lnTo>
                  <a:lnTo>
                    <a:pt x="0" y="16"/>
                  </a:lnTo>
                  <a:lnTo>
                    <a:pt x="6" y="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Freeform 386"/>
            <p:cNvSpPr/>
            <p:nvPr/>
          </p:nvSpPr>
          <p:spPr bwMode="auto">
            <a:xfrm>
              <a:off x="10382250" y="4360863"/>
              <a:ext cx="117475" cy="117475"/>
            </a:xfrm>
            <a:custGeom>
              <a:avLst/>
              <a:gdLst>
                <a:gd name="T0" fmla="*/ 15 w 39"/>
                <a:gd name="T1" fmla="*/ 0 h 39"/>
                <a:gd name="T2" fmla="*/ 0 w 39"/>
                <a:gd name="T3" fmla="*/ 16 h 39"/>
                <a:gd name="T4" fmla="*/ 23 w 39"/>
                <a:gd name="T5" fmla="*/ 39 h 39"/>
                <a:gd name="T6" fmla="*/ 39 w 39"/>
                <a:gd name="T7" fmla="*/ 24 h 39"/>
                <a:gd name="T8" fmla="*/ 15 w 3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5" y="0"/>
                  </a:moveTo>
                  <a:lnTo>
                    <a:pt x="0" y="16"/>
                  </a:lnTo>
                  <a:lnTo>
                    <a:pt x="23" y="39"/>
                  </a:lnTo>
                  <a:lnTo>
                    <a:pt x="39" y="24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Freeform 387"/>
            <p:cNvSpPr/>
            <p:nvPr/>
          </p:nvSpPr>
          <p:spPr bwMode="auto">
            <a:xfrm>
              <a:off x="10115550" y="4360863"/>
              <a:ext cx="384175" cy="384175"/>
            </a:xfrm>
            <a:custGeom>
              <a:avLst/>
              <a:gdLst>
                <a:gd name="T0" fmla="*/ 223 w 288"/>
                <a:gd name="T1" fmla="*/ 162 h 287"/>
                <a:gd name="T2" fmla="*/ 203 w 288"/>
                <a:gd name="T3" fmla="*/ 167 h 287"/>
                <a:gd name="T4" fmla="*/ 120 w 288"/>
                <a:gd name="T5" fmla="*/ 84 h 287"/>
                <a:gd name="T6" fmla="*/ 125 w 288"/>
                <a:gd name="T7" fmla="*/ 65 h 287"/>
                <a:gd name="T8" fmla="*/ 61 w 288"/>
                <a:gd name="T9" fmla="*/ 0 h 287"/>
                <a:gd name="T10" fmla="*/ 60 w 288"/>
                <a:gd name="T11" fmla="*/ 0 h 287"/>
                <a:gd name="T12" fmla="*/ 54 w 288"/>
                <a:gd name="T13" fmla="*/ 6 h 287"/>
                <a:gd name="T14" fmla="*/ 79 w 288"/>
                <a:gd name="T15" fmla="*/ 44 h 287"/>
                <a:gd name="T16" fmla="*/ 45 w 288"/>
                <a:gd name="T17" fmla="*/ 78 h 287"/>
                <a:gd name="T18" fmla="*/ 38 w 288"/>
                <a:gd name="T19" fmla="*/ 79 h 287"/>
                <a:gd name="T20" fmla="*/ 6 w 288"/>
                <a:gd name="T21" fmla="*/ 54 h 287"/>
                <a:gd name="T22" fmla="*/ 0 w 288"/>
                <a:gd name="T23" fmla="*/ 60 h 287"/>
                <a:gd name="T24" fmla="*/ 65 w 288"/>
                <a:gd name="T25" fmla="*/ 125 h 287"/>
                <a:gd name="T26" fmla="*/ 84 w 288"/>
                <a:gd name="T27" fmla="*/ 120 h 287"/>
                <a:gd name="T28" fmla="*/ 167 w 288"/>
                <a:gd name="T29" fmla="*/ 203 h 287"/>
                <a:gd name="T30" fmla="*/ 162 w 288"/>
                <a:gd name="T31" fmla="*/ 222 h 287"/>
                <a:gd name="T32" fmla="*/ 227 w 288"/>
                <a:gd name="T33" fmla="*/ 287 h 287"/>
                <a:gd name="T34" fmla="*/ 227 w 288"/>
                <a:gd name="T35" fmla="*/ 287 h 287"/>
                <a:gd name="T36" fmla="*/ 233 w 288"/>
                <a:gd name="T37" fmla="*/ 281 h 287"/>
                <a:gd name="T38" fmla="*/ 209 w 288"/>
                <a:gd name="T39" fmla="*/ 243 h 287"/>
                <a:gd name="T40" fmla="*/ 243 w 288"/>
                <a:gd name="T41" fmla="*/ 208 h 287"/>
                <a:gd name="T42" fmla="*/ 250 w 288"/>
                <a:gd name="T43" fmla="*/ 208 h 287"/>
                <a:gd name="T44" fmla="*/ 282 w 288"/>
                <a:gd name="T45" fmla="*/ 233 h 287"/>
                <a:gd name="T46" fmla="*/ 288 w 288"/>
                <a:gd name="T47" fmla="*/ 227 h 287"/>
                <a:gd name="T48" fmla="*/ 223 w 288"/>
                <a:gd name="T49" fmla="*/ 162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8" h="287">
                  <a:moveTo>
                    <a:pt x="223" y="162"/>
                  </a:moveTo>
                  <a:cubicBezTo>
                    <a:pt x="216" y="162"/>
                    <a:pt x="210" y="164"/>
                    <a:pt x="203" y="167"/>
                  </a:cubicBezTo>
                  <a:cubicBezTo>
                    <a:pt x="120" y="84"/>
                    <a:pt x="120" y="84"/>
                    <a:pt x="120" y="84"/>
                  </a:cubicBezTo>
                  <a:cubicBezTo>
                    <a:pt x="123" y="77"/>
                    <a:pt x="125" y="71"/>
                    <a:pt x="125" y="65"/>
                  </a:cubicBezTo>
                  <a:cubicBezTo>
                    <a:pt x="125" y="32"/>
                    <a:pt x="94" y="0"/>
                    <a:pt x="61" y="0"/>
                  </a:cubicBezTo>
                  <a:cubicBezTo>
                    <a:pt x="61" y="0"/>
                    <a:pt x="60" y="0"/>
                    <a:pt x="60" y="0"/>
                  </a:cubicBezTo>
                  <a:cubicBezTo>
                    <a:pt x="60" y="0"/>
                    <a:pt x="56" y="3"/>
                    <a:pt x="54" y="6"/>
                  </a:cubicBezTo>
                  <a:cubicBezTo>
                    <a:pt x="81" y="32"/>
                    <a:pt x="79" y="28"/>
                    <a:pt x="79" y="44"/>
                  </a:cubicBezTo>
                  <a:cubicBezTo>
                    <a:pt x="79" y="57"/>
                    <a:pt x="58" y="78"/>
                    <a:pt x="45" y="78"/>
                  </a:cubicBezTo>
                  <a:cubicBezTo>
                    <a:pt x="42" y="78"/>
                    <a:pt x="40" y="79"/>
                    <a:pt x="38" y="79"/>
                  </a:cubicBezTo>
                  <a:cubicBezTo>
                    <a:pt x="29" y="79"/>
                    <a:pt x="29" y="77"/>
                    <a:pt x="6" y="54"/>
                  </a:cubicBezTo>
                  <a:cubicBezTo>
                    <a:pt x="4" y="56"/>
                    <a:pt x="0" y="60"/>
                    <a:pt x="0" y="60"/>
                  </a:cubicBezTo>
                  <a:cubicBezTo>
                    <a:pt x="0" y="93"/>
                    <a:pt x="32" y="125"/>
                    <a:pt x="65" y="125"/>
                  </a:cubicBezTo>
                  <a:cubicBezTo>
                    <a:pt x="71" y="125"/>
                    <a:pt x="78" y="123"/>
                    <a:pt x="84" y="120"/>
                  </a:cubicBezTo>
                  <a:cubicBezTo>
                    <a:pt x="167" y="203"/>
                    <a:pt x="167" y="203"/>
                    <a:pt x="167" y="203"/>
                  </a:cubicBezTo>
                  <a:cubicBezTo>
                    <a:pt x="164" y="210"/>
                    <a:pt x="162" y="216"/>
                    <a:pt x="162" y="222"/>
                  </a:cubicBezTo>
                  <a:cubicBezTo>
                    <a:pt x="162" y="255"/>
                    <a:pt x="194" y="287"/>
                    <a:pt x="227" y="287"/>
                  </a:cubicBezTo>
                  <a:cubicBezTo>
                    <a:pt x="227" y="287"/>
                    <a:pt x="227" y="287"/>
                    <a:pt x="227" y="287"/>
                  </a:cubicBezTo>
                  <a:cubicBezTo>
                    <a:pt x="228" y="287"/>
                    <a:pt x="231" y="283"/>
                    <a:pt x="233" y="281"/>
                  </a:cubicBezTo>
                  <a:cubicBezTo>
                    <a:pt x="207" y="255"/>
                    <a:pt x="209" y="259"/>
                    <a:pt x="209" y="243"/>
                  </a:cubicBezTo>
                  <a:cubicBezTo>
                    <a:pt x="209" y="229"/>
                    <a:pt x="230" y="208"/>
                    <a:pt x="243" y="208"/>
                  </a:cubicBezTo>
                  <a:cubicBezTo>
                    <a:pt x="246" y="208"/>
                    <a:pt x="248" y="208"/>
                    <a:pt x="250" y="208"/>
                  </a:cubicBezTo>
                  <a:cubicBezTo>
                    <a:pt x="259" y="208"/>
                    <a:pt x="259" y="210"/>
                    <a:pt x="282" y="233"/>
                  </a:cubicBezTo>
                  <a:cubicBezTo>
                    <a:pt x="284" y="231"/>
                    <a:pt x="288" y="227"/>
                    <a:pt x="288" y="227"/>
                  </a:cubicBezTo>
                  <a:cubicBezTo>
                    <a:pt x="287" y="194"/>
                    <a:pt x="256" y="162"/>
                    <a:pt x="223" y="1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4309180" y="2420888"/>
            <a:ext cx="862013" cy="862012"/>
            <a:chOff x="4165600" y="4157663"/>
            <a:chExt cx="862013" cy="862012"/>
          </a:xfrm>
        </p:grpSpPr>
        <p:sp>
          <p:nvSpPr>
            <p:cNvPr id="44" name="Teardrop 40"/>
            <p:cNvSpPr/>
            <p:nvPr/>
          </p:nvSpPr>
          <p:spPr bwMode="auto">
            <a:xfrm>
              <a:off x="4165600" y="4157663"/>
              <a:ext cx="862013" cy="862012"/>
            </a:xfrm>
            <a:custGeom>
              <a:avLst/>
              <a:gdLst>
                <a:gd name="T0" fmla="*/ 0 w 862013"/>
                <a:gd name="T1" fmla="*/ 431006 h 862012"/>
                <a:gd name="T2" fmla="*/ 431007 w 862013"/>
                <a:gd name="T3" fmla="*/ 0 h 862012"/>
                <a:gd name="T4" fmla="*/ 862013 w 862013"/>
                <a:gd name="T5" fmla="*/ 0 h 862012"/>
                <a:gd name="T6" fmla="*/ 862013 w 862013"/>
                <a:gd name="T7" fmla="*/ 431006 h 862012"/>
                <a:gd name="T8" fmla="*/ 431006 w 862013"/>
                <a:gd name="T9" fmla="*/ 862012 h 862012"/>
                <a:gd name="T10" fmla="*/ -1 w 862013"/>
                <a:gd name="T11" fmla="*/ 431006 h 862012"/>
                <a:gd name="T12" fmla="*/ 0 w 862013"/>
                <a:gd name="T13" fmla="*/ 431006 h 862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2013" h="862012">
                  <a:moveTo>
                    <a:pt x="0" y="431006"/>
                  </a:moveTo>
                  <a:cubicBezTo>
                    <a:pt x="0" y="192968"/>
                    <a:pt x="192968" y="0"/>
                    <a:pt x="431007" y="0"/>
                  </a:cubicBezTo>
                  <a:lnTo>
                    <a:pt x="862013" y="0"/>
                  </a:lnTo>
                  <a:lnTo>
                    <a:pt x="862013" y="431006"/>
                  </a:lnTo>
                  <a:cubicBezTo>
                    <a:pt x="862013" y="669044"/>
                    <a:pt x="669045" y="862012"/>
                    <a:pt x="431006" y="862012"/>
                  </a:cubicBezTo>
                  <a:cubicBezTo>
                    <a:pt x="192967" y="862012"/>
                    <a:pt x="-1" y="669044"/>
                    <a:pt x="-1" y="431006"/>
                  </a:cubicBezTo>
                  <a:lnTo>
                    <a:pt x="0" y="43100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5" name="Freeform 399"/>
            <p:cNvSpPr>
              <a:spLocks noEditPoints="1"/>
            </p:cNvSpPr>
            <p:nvPr/>
          </p:nvSpPr>
          <p:spPr bwMode="auto">
            <a:xfrm>
              <a:off x="4451350" y="4357688"/>
              <a:ext cx="384175" cy="384175"/>
            </a:xfrm>
            <a:custGeom>
              <a:avLst/>
              <a:gdLst>
                <a:gd name="T0" fmla="*/ 128 w 128"/>
                <a:gd name="T1" fmla="*/ 31 h 128"/>
                <a:gd name="T2" fmla="*/ 97 w 128"/>
                <a:gd name="T3" fmla="*/ 0 h 128"/>
                <a:gd name="T4" fmla="*/ 15 w 128"/>
                <a:gd name="T5" fmla="*/ 83 h 128"/>
                <a:gd name="T6" fmla="*/ 0 w 128"/>
                <a:gd name="T7" fmla="*/ 128 h 128"/>
                <a:gd name="T8" fmla="*/ 45 w 128"/>
                <a:gd name="T9" fmla="*/ 114 h 128"/>
                <a:gd name="T10" fmla="*/ 128 w 128"/>
                <a:gd name="T11" fmla="*/ 31 h 128"/>
                <a:gd name="T12" fmla="*/ 11 w 128"/>
                <a:gd name="T13" fmla="*/ 117 h 128"/>
                <a:gd name="T14" fmla="*/ 21 w 128"/>
                <a:gd name="T15" fmla="*/ 86 h 128"/>
                <a:gd name="T16" fmla="*/ 41 w 128"/>
                <a:gd name="T17" fmla="*/ 107 h 128"/>
                <a:gd name="T18" fmla="*/ 11 w 128"/>
                <a:gd name="T19" fmla="*/ 117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128" y="31"/>
                  </a:moveTo>
                  <a:lnTo>
                    <a:pt x="97" y="0"/>
                  </a:lnTo>
                  <a:lnTo>
                    <a:pt x="15" y="83"/>
                  </a:lnTo>
                  <a:lnTo>
                    <a:pt x="0" y="128"/>
                  </a:lnTo>
                  <a:lnTo>
                    <a:pt x="45" y="114"/>
                  </a:lnTo>
                  <a:lnTo>
                    <a:pt x="128" y="31"/>
                  </a:lnTo>
                  <a:close/>
                  <a:moveTo>
                    <a:pt x="11" y="117"/>
                  </a:moveTo>
                  <a:lnTo>
                    <a:pt x="21" y="86"/>
                  </a:lnTo>
                  <a:lnTo>
                    <a:pt x="41" y="107"/>
                  </a:lnTo>
                  <a:lnTo>
                    <a:pt x="11" y="11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6" name="TextBox 13"/>
          <p:cNvSpPr txBox="1">
            <a:spLocks noChangeArrowheads="1"/>
          </p:cNvSpPr>
          <p:nvPr/>
        </p:nvSpPr>
        <p:spPr bwMode="auto">
          <a:xfrm>
            <a:off x="1200004" y="3477151"/>
            <a:ext cx="13604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47" name="TextBox 13"/>
          <p:cNvSpPr txBox="1">
            <a:spLocks noChangeArrowheads="1"/>
          </p:cNvSpPr>
          <p:nvPr/>
        </p:nvSpPr>
        <p:spPr bwMode="auto">
          <a:xfrm>
            <a:off x="820240" y="3893033"/>
            <a:ext cx="20980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dirty="0"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TextBox 13"/>
          <p:cNvSpPr txBox="1">
            <a:spLocks noChangeArrowheads="1"/>
          </p:cNvSpPr>
          <p:nvPr/>
        </p:nvSpPr>
        <p:spPr bwMode="auto">
          <a:xfrm>
            <a:off x="4017729" y="3477151"/>
            <a:ext cx="13604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49" name="TextBox 13"/>
          <p:cNvSpPr txBox="1">
            <a:spLocks noChangeArrowheads="1"/>
          </p:cNvSpPr>
          <p:nvPr/>
        </p:nvSpPr>
        <p:spPr bwMode="auto">
          <a:xfrm>
            <a:off x="3637965" y="3893033"/>
            <a:ext cx="20980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dirty="0"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TextBox 13"/>
          <p:cNvSpPr txBox="1">
            <a:spLocks noChangeArrowheads="1"/>
          </p:cNvSpPr>
          <p:nvPr/>
        </p:nvSpPr>
        <p:spPr bwMode="auto">
          <a:xfrm>
            <a:off x="6907376" y="3477151"/>
            <a:ext cx="13604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51" name="TextBox 13"/>
          <p:cNvSpPr txBox="1">
            <a:spLocks noChangeArrowheads="1"/>
          </p:cNvSpPr>
          <p:nvPr/>
        </p:nvSpPr>
        <p:spPr bwMode="auto">
          <a:xfrm>
            <a:off x="6527612" y="3893033"/>
            <a:ext cx="20980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dirty="0"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Box 13"/>
          <p:cNvSpPr txBox="1">
            <a:spLocks noChangeArrowheads="1"/>
          </p:cNvSpPr>
          <p:nvPr/>
        </p:nvSpPr>
        <p:spPr bwMode="auto">
          <a:xfrm>
            <a:off x="9769406" y="3477151"/>
            <a:ext cx="13604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53" name="TextBox 13"/>
          <p:cNvSpPr txBox="1">
            <a:spLocks noChangeArrowheads="1"/>
          </p:cNvSpPr>
          <p:nvPr/>
        </p:nvSpPr>
        <p:spPr bwMode="auto">
          <a:xfrm>
            <a:off x="9389642" y="3893033"/>
            <a:ext cx="20980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dirty="0">
                <a:latin typeface="宋体" panose="02010600030101010101" pitchFamily="2" charset="-122"/>
              </a:rPr>
              <a:t>点击输入您需要的文字内容，点击输入您需要的文字内容。点击输入您需要的文字内容，点击输入您需要的文字内容。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5485"/>
  <p:tag name="AS_OS" val="Microsoft Windows NT 6.1.7601 Service Pack 1"/>
  <p:tag name="AS_RELEASE_DATE" val="2018.04.09"/>
  <p:tag name="AS_TITLE" val="Aspose.Slides for .NET 2.0"/>
  <p:tag name="AS_VERSION" val="18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2"/>
  <p:tag name="MH_TYPE" val="NUMBE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5812"/>
  <p:tag name="MH" val="20150516230504"/>
  <p:tag name="MH_LIBRARY" val="CONTENTS"/>
  <p:tag name="MH_TYPE" val="OTHERS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ORDER" val="1"/>
  <p:tag name="MH_TYPE" val="Othe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ORDER" val="2"/>
  <p:tag name="MH_TYPE" val="Othe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ORDER" val="3"/>
  <p:tag name="MH_TYPE" val="Othe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ORDER" val="4"/>
  <p:tag name="MH_TYPE" val="Othe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ORDER" val="5"/>
  <p:tag name="MH_TYPE" val="Othe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ORDER" val="6"/>
  <p:tag name="MH_TYPE" val="Othe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ORDER" val="7"/>
  <p:tag name="MH_TYPE" val="Othe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ORDER" val="8"/>
  <p:tag name="MH_TYPE" val="Othe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ORDER" val="2"/>
  <p:tag name="MH_TYPE" val="Oth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ORDER" val="4"/>
  <p:tag name="MH_TYPE" val="Othe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ORDER" val="6"/>
  <p:tag name="MH_TYPE" val="Othe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ORDER" val="8"/>
  <p:tag name="MH_TYPE" val="Othe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9"/>
  <p:tag name="MH_TYPE" val="Othe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10"/>
  <p:tag name="MH_TYPE" val="Othe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11"/>
  <p:tag name="MH_TYPE" val="Othe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12"/>
  <p:tag name="MH_TYPE" val="Othe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7"/>
  <p:tag name="MH_TYPE" val="Othe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8"/>
  <p:tag name="MH_TYPE" val="Othe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4"/>
  <p:tag name="MH_TYPE" val="SubTit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2"/>
  <p:tag name="MH_TYPE" val="ENTRY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5"/>
  <p:tag name="MH_TYPE" val="Othe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6"/>
  <p:tag name="MH_TYPE" val="Othe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3"/>
  <p:tag name="MH_TYPE" val="SubTitl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3"/>
  <p:tag name="MH_TYPE" val="Othe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4"/>
  <p:tag name="MH_TYPE" val="Othe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2"/>
  <p:tag name="MH_TYPE" val="SubTitl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1"/>
  <p:tag name="MH_TYPE" val="Othe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2"/>
  <p:tag name="MH_TYPE" val="Other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ORDER" val="1"/>
  <p:tag name="MH_TYPE" val="SubTitl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2"/>
  <p:tag name="MH_TYPE" val="NUMBER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47142"/>
  <p:tag name="MH" val="20150429225421"/>
  <p:tag name="MH_LIBRARY" val="CONTENTS"/>
  <p:tag name="MH_ORDER" val="2"/>
  <p:tag name="MH_TYPE" val="ENTRY"/>
</p:tagLst>
</file>

<file path=ppt/theme/theme1.xml><?xml version="1.0" encoding="utf-8"?>
<a:theme xmlns:a="http://schemas.openxmlformats.org/drawingml/2006/main" name="Office 主题​​">
  <a:themeElements>
    <a:clrScheme name="年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000"/>
      </a:accent1>
      <a:accent2>
        <a:srgbClr val="C0CA33"/>
      </a:accent2>
      <a:accent3>
        <a:srgbClr val="7F7F7F"/>
      </a:accent3>
      <a:accent4>
        <a:srgbClr val="37485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2150</Words>
  <Application>Microsoft Office PowerPoint</Application>
  <PresentationFormat>宽屏</PresentationFormat>
  <Paragraphs>204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2" baseType="lpstr">
      <vt:lpstr>等线</vt:lpstr>
      <vt:lpstr>等线 Light</vt:lpstr>
      <vt:lpstr>华文中宋</vt:lpstr>
      <vt:lpstr>宋体</vt:lpstr>
      <vt:lpstr>微软雅黑</vt:lpstr>
      <vt:lpstr>Arial</vt:lpstr>
      <vt:lpstr>Calibri</vt:lpstr>
      <vt:lpstr>Century Gothic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风云办公</Manager>
  <Company>上海剑姬网络科技有限公司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风云办公PPT模板</dc:title>
  <dc:creator>风云办公</dc:creator>
  <cp:keywords>风云办公</cp:keywords>
  <dc:description>风云办公 http://www.ppt118.com</dc:description>
  <cp:lastModifiedBy>天 下</cp:lastModifiedBy>
  <cp:revision>18</cp:revision>
  <dcterms:created xsi:type="dcterms:W3CDTF">2016-03-31T02:11:00Z</dcterms:created>
  <dcterms:modified xsi:type="dcterms:W3CDTF">2021-01-06T01:46:42Z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