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5"/>
  </p:notesMasterIdLst>
  <p:handoutMasterIdLst>
    <p:handoutMasterId r:id="rId36"/>
  </p:handoutMasterIdLst>
  <p:sldIdLst>
    <p:sldId id="260" r:id="rId2"/>
    <p:sldId id="261" r:id="rId3"/>
    <p:sldId id="264" r:id="rId4"/>
    <p:sldId id="265" r:id="rId5"/>
    <p:sldId id="279" r:id="rId6"/>
    <p:sldId id="272" r:id="rId7"/>
    <p:sldId id="286" r:id="rId8"/>
    <p:sldId id="266" r:id="rId9"/>
    <p:sldId id="273" r:id="rId10"/>
    <p:sldId id="284" r:id="rId11"/>
    <p:sldId id="287" r:id="rId12"/>
    <p:sldId id="267" r:id="rId13"/>
    <p:sldId id="274" r:id="rId14"/>
    <p:sldId id="285" r:id="rId15"/>
    <p:sldId id="288" r:id="rId16"/>
    <p:sldId id="268" r:id="rId17"/>
    <p:sldId id="275" r:id="rId18"/>
    <p:sldId id="283" r:id="rId19"/>
    <p:sldId id="289" r:id="rId20"/>
    <p:sldId id="269" r:id="rId21"/>
    <p:sldId id="276" r:id="rId22"/>
    <p:sldId id="282" r:id="rId23"/>
    <p:sldId id="290" r:id="rId24"/>
    <p:sldId id="270" r:id="rId25"/>
    <p:sldId id="277" r:id="rId26"/>
    <p:sldId id="281" r:id="rId27"/>
    <p:sldId id="291" r:id="rId28"/>
    <p:sldId id="271" r:id="rId29"/>
    <p:sldId id="278" r:id="rId30"/>
    <p:sldId id="280" r:id="rId31"/>
    <p:sldId id="293" r:id="rId32"/>
    <p:sldId id="262" r:id="rId33"/>
    <p:sldId id="263" r:id="rId3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76092"/>
    <a:srgbClr val="4F81BD"/>
    <a:srgbClr val="95B3D7"/>
    <a:srgbClr val="729ACA"/>
    <a:srgbClr val="435F8E"/>
    <a:srgbClr val="FF940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645" autoAdjust="0"/>
    <p:restoredTop sz="94660"/>
  </p:normalViewPr>
  <p:slideViewPr>
    <p:cSldViewPr snapToGrid="0">
      <p:cViewPr varScale="1">
        <p:scale>
          <a:sx n="86" d="100"/>
          <a:sy n="86" d="100"/>
        </p:scale>
        <p:origin x="317"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smoothMarker"/>
        <c:varyColors val="0"/>
        <c:ser>
          <c:idx val="0"/>
          <c:order val="0"/>
          <c:tx>
            <c:strRef>
              <c:f>Sheet1!$B$1</c:f>
              <c:strCache>
                <c:ptCount val="1"/>
                <c:pt idx="0">
                  <c:v>Y-Values</c:v>
                </c:pt>
              </c:strCache>
            </c:strRef>
          </c:tx>
          <c:spPr>
            <a:ln w="28575" cap="rnd" cmpd="sng" algn="ctr">
              <a:solidFill>
                <a:schemeClr val="accent1"/>
              </a:solidFill>
              <a:prstDash val="solid"/>
              <a:round/>
            </a:ln>
          </c:spPr>
          <c:marker>
            <c:symbol val="circle"/>
            <c:size val="10"/>
            <c:spPr>
              <a:solidFill>
                <a:schemeClr val="accent1"/>
              </a:solidFill>
              <a:ln w="9525" cap="flat" cmpd="sng" algn="ctr">
                <a:solidFill>
                  <a:schemeClr val="accent1"/>
                </a:solidFill>
                <a:prstDash val="sysDot"/>
                <a:round/>
              </a:ln>
            </c:spPr>
          </c:marker>
          <c:trendline>
            <c:trendlineType val="log"/>
            <c:dispRSqr val="0"/>
            <c:dispEq val="0"/>
          </c:trendline>
          <c:trendline>
            <c:trendlineType val="log"/>
            <c:dispRSqr val="0"/>
            <c:dispEq val="0"/>
          </c:trendline>
          <c:xVal>
            <c:numRef>
              <c:f>Sheet1!$A$2:$A$5</c:f>
              <c:numCache>
                <c:formatCode>General</c:formatCode>
                <c:ptCount val="4"/>
                <c:pt idx="0">
                  <c:v>0</c:v>
                </c:pt>
                <c:pt idx="1">
                  <c:v>1</c:v>
                </c:pt>
                <c:pt idx="2">
                  <c:v>2</c:v>
                </c:pt>
                <c:pt idx="3">
                  <c:v>2.6</c:v>
                </c:pt>
              </c:numCache>
            </c:numRef>
          </c:xVal>
          <c:yVal>
            <c:numRef>
              <c:f>Sheet1!$B$2:$B$5</c:f>
              <c:numCache>
                <c:formatCode>General</c:formatCode>
                <c:ptCount val="4"/>
                <c:pt idx="0">
                  <c:v>0</c:v>
                </c:pt>
                <c:pt idx="1">
                  <c:v>1</c:v>
                </c:pt>
                <c:pt idx="2">
                  <c:v>1</c:v>
                </c:pt>
                <c:pt idx="3">
                  <c:v>3</c:v>
                </c:pt>
              </c:numCache>
            </c:numRef>
          </c:yVal>
          <c:smooth val="1"/>
          <c:extLst>
            <c:ext xmlns:c16="http://schemas.microsoft.com/office/drawing/2014/chart" uri="{C3380CC4-5D6E-409C-BE32-E72D297353CC}">
              <c16:uniqueId val="{00000002-58B2-4FDA-9AFF-004E5E824B4E}"/>
            </c:ext>
          </c:extLst>
        </c:ser>
        <c:ser>
          <c:idx val="1"/>
          <c:order val="1"/>
          <c:tx>
            <c:strRef>
              <c:f>Sheet1!$C$1</c:f>
              <c:strCache>
                <c:ptCount val="1"/>
                <c:pt idx="0">
                  <c:v>Column1</c:v>
                </c:pt>
              </c:strCache>
            </c:strRef>
          </c:tx>
          <c:spPr>
            <a:ln w="28575" cap="rnd" cmpd="sng" algn="ctr">
              <a:solidFill>
                <a:srgbClr val="376092"/>
              </a:solidFill>
              <a:prstDash val="solid"/>
              <a:round/>
            </a:ln>
          </c:spPr>
          <c:marker>
            <c:symbol val="circle"/>
            <c:size val="10"/>
            <c:spPr>
              <a:solidFill>
                <a:srgbClr val="376092"/>
              </a:solidFill>
              <a:ln w="9525" cap="flat" cmpd="sng" algn="ctr">
                <a:solidFill>
                  <a:srgbClr val="376092"/>
                </a:solidFill>
                <a:prstDash val="solid"/>
                <a:round/>
              </a:ln>
            </c:spPr>
          </c:marker>
          <c:xVal>
            <c:numRef>
              <c:f>Sheet1!$A$2:$A$5</c:f>
              <c:numCache>
                <c:formatCode>General</c:formatCode>
                <c:ptCount val="4"/>
                <c:pt idx="0">
                  <c:v>0</c:v>
                </c:pt>
                <c:pt idx="1">
                  <c:v>1</c:v>
                </c:pt>
                <c:pt idx="2">
                  <c:v>2</c:v>
                </c:pt>
                <c:pt idx="3">
                  <c:v>2.6</c:v>
                </c:pt>
              </c:numCache>
            </c:numRef>
          </c:xVal>
          <c:yVal>
            <c:numRef>
              <c:f>Sheet1!$C$2:$C$5</c:f>
              <c:numCache>
                <c:formatCode>General</c:formatCode>
                <c:ptCount val="4"/>
                <c:pt idx="0">
                  <c:v>0</c:v>
                </c:pt>
                <c:pt idx="1">
                  <c:v>2</c:v>
                </c:pt>
                <c:pt idx="2">
                  <c:v>2</c:v>
                </c:pt>
                <c:pt idx="3">
                  <c:v>1</c:v>
                </c:pt>
              </c:numCache>
            </c:numRef>
          </c:yVal>
          <c:smooth val="1"/>
          <c:extLst>
            <c:ext xmlns:c16="http://schemas.microsoft.com/office/drawing/2014/chart" uri="{C3380CC4-5D6E-409C-BE32-E72D297353CC}">
              <c16:uniqueId val="{00000003-58B2-4FDA-9AFF-004E5E824B4E}"/>
            </c:ext>
          </c:extLst>
        </c:ser>
        <c:ser>
          <c:idx val="2"/>
          <c:order val="2"/>
          <c:tx>
            <c:strRef>
              <c:f>Sheet1!$D$1</c:f>
              <c:strCache>
                <c:ptCount val="1"/>
                <c:pt idx="0">
                  <c:v>Column2</c:v>
                </c:pt>
              </c:strCache>
            </c:strRef>
          </c:tx>
          <c:spPr>
            <a:ln w="28575" cap="rnd" cmpd="sng" algn="ctr">
              <a:solidFill>
                <a:srgbClr val="95B3D7"/>
              </a:solidFill>
              <a:prstDash val="solid"/>
              <a:round/>
            </a:ln>
          </c:spPr>
          <c:marker>
            <c:symbol val="circle"/>
            <c:size val="10"/>
            <c:spPr>
              <a:solidFill>
                <a:srgbClr val="95B3D7"/>
              </a:solidFill>
              <a:ln w="9525" cap="flat" cmpd="sng" algn="ctr">
                <a:solidFill>
                  <a:srgbClr val="95B3D7"/>
                </a:solidFill>
                <a:prstDash val="solid"/>
                <a:round/>
              </a:ln>
            </c:spPr>
          </c:marker>
          <c:xVal>
            <c:numRef>
              <c:f>Sheet1!$A$2:$A$5</c:f>
              <c:numCache>
                <c:formatCode>General</c:formatCode>
                <c:ptCount val="4"/>
                <c:pt idx="0">
                  <c:v>0</c:v>
                </c:pt>
                <c:pt idx="1">
                  <c:v>1</c:v>
                </c:pt>
                <c:pt idx="2">
                  <c:v>2</c:v>
                </c:pt>
                <c:pt idx="3">
                  <c:v>2.6</c:v>
                </c:pt>
              </c:numCache>
            </c:numRef>
          </c:xVal>
          <c:yVal>
            <c:numRef>
              <c:f>Sheet1!$D$2:$D$5</c:f>
              <c:numCache>
                <c:formatCode>General</c:formatCode>
                <c:ptCount val="4"/>
                <c:pt idx="0">
                  <c:v>0</c:v>
                </c:pt>
                <c:pt idx="1">
                  <c:v>3</c:v>
                </c:pt>
                <c:pt idx="2">
                  <c:v>3.1</c:v>
                </c:pt>
                <c:pt idx="3">
                  <c:v>3.5</c:v>
                </c:pt>
              </c:numCache>
            </c:numRef>
          </c:yVal>
          <c:smooth val="1"/>
          <c:extLst>
            <c:ext xmlns:c16="http://schemas.microsoft.com/office/drawing/2014/chart" uri="{C3380CC4-5D6E-409C-BE32-E72D297353CC}">
              <c16:uniqueId val="{00000004-58B2-4FDA-9AFF-004E5E824B4E}"/>
            </c:ext>
          </c:extLst>
        </c:ser>
        <c:ser>
          <c:idx val="3"/>
          <c:order val="3"/>
          <c:tx>
            <c:strRef>
              <c:f>Sheet1!$E$1</c:f>
              <c:strCache>
                <c:ptCount val="1"/>
                <c:pt idx="0">
                  <c:v>Column3</c:v>
                </c:pt>
              </c:strCache>
            </c:strRef>
          </c:tx>
          <c:xVal>
            <c:numRef>
              <c:f>Sheet1!$A$2:$A$5</c:f>
              <c:numCache>
                <c:formatCode>General</c:formatCode>
                <c:ptCount val="4"/>
                <c:pt idx="0">
                  <c:v>0</c:v>
                </c:pt>
                <c:pt idx="1">
                  <c:v>1</c:v>
                </c:pt>
                <c:pt idx="2">
                  <c:v>2</c:v>
                </c:pt>
                <c:pt idx="3">
                  <c:v>2.6</c:v>
                </c:pt>
              </c:numCache>
            </c:numRef>
          </c:xVal>
          <c:yVal>
            <c:numRef>
              <c:f>Sheet1!$E$2:$E$5</c:f>
              <c:numCache>
                <c:formatCode>General</c:formatCode>
                <c:ptCount val="4"/>
              </c:numCache>
            </c:numRef>
          </c:yVal>
          <c:smooth val="1"/>
          <c:extLst>
            <c:ext xmlns:c16="http://schemas.microsoft.com/office/drawing/2014/chart" uri="{C3380CC4-5D6E-409C-BE32-E72D297353CC}">
              <c16:uniqueId val="{00000005-58B2-4FDA-9AFF-004E5E824B4E}"/>
            </c:ext>
          </c:extLst>
        </c:ser>
        <c:dLbls>
          <c:showLegendKey val="0"/>
          <c:showVal val="0"/>
          <c:showCatName val="0"/>
          <c:showSerName val="0"/>
          <c:showPercent val="0"/>
          <c:showBubbleSize val="0"/>
        </c:dLbls>
        <c:axId val="72548928"/>
        <c:axId val="72549504"/>
      </c:scatterChart>
      <c:valAx>
        <c:axId val="72548928"/>
        <c:scaling>
          <c:orientation val="minMax"/>
        </c:scaling>
        <c:delete val="0"/>
        <c:axPos val="b"/>
        <c:numFmt formatCode="General" sourceLinked="1"/>
        <c:majorTickMark val="out"/>
        <c:minorTickMark val="none"/>
        <c:tickLblPos val="nextTo"/>
        <c:spPr>
          <a:ln w="9525" cap="flat" cmpd="sng" algn="ctr">
            <a:solidFill>
              <a:schemeClr val="bg1">
                <a:lumMod val="75000"/>
              </a:schemeClr>
            </a:solidFill>
            <a:prstDash val="solid"/>
            <a:round/>
          </a:ln>
        </c:spPr>
        <c:txPr>
          <a:bodyPr rot="-60000000" spcFirstLastPara="0" vertOverflow="ellipsis" vert="horz" wrap="square" anchor="ctr" anchorCtr="1"/>
          <a:lstStyle/>
          <a:p>
            <a:pPr>
              <a:defRPr lang="zh-CN" sz="1800" b="0" i="0" u="none" strike="noStrike" kern="1200" baseline="0">
                <a:solidFill>
                  <a:schemeClr val="tx1"/>
                </a:solidFill>
                <a:latin typeface="+mn-lt"/>
                <a:ea typeface="+mn-ea"/>
                <a:cs typeface="+mn-ea"/>
              </a:defRPr>
            </a:pPr>
            <a:endParaRPr lang="zh-CN"/>
          </a:p>
        </c:txPr>
        <c:crossAx val="72549504"/>
        <c:crosses val="autoZero"/>
        <c:crossBetween val="midCat"/>
      </c:valAx>
      <c:valAx>
        <c:axId val="72549504"/>
        <c:scaling>
          <c:orientation val="minMax"/>
        </c:scaling>
        <c:delete val="0"/>
        <c:axPos val="l"/>
        <c:majorGridlines>
          <c:spPr>
            <a:ln w="9525" cap="flat" cmpd="sng" algn="ctr">
              <a:solidFill>
                <a:schemeClr val="bg1">
                  <a:lumMod val="75000"/>
                </a:schemeClr>
              </a:solidFill>
              <a:prstDash val="sysDash"/>
              <a:round/>
            </a:ln>
          </c:spPr>
        </c:majorGridlines>
        <c:numFmt formatCode="General" sourceLinked="1"/>
        <c:majorTickMark val="out"/>
        <c:minorTickMark val="none"/>
        <c:tickLblPos val="nextTo"/>
        <c:spPr>
          <a:ln w="9525" cap="flat" cmpd="sng" algn="ctr">
            <a:solidFill>
              <a:schemeClr val="bg1">
                <a:lumMod val="75000"/>
              </a:schemeClr>
            </a:solidFill>
            <a:prstDash val="solid"/>
            <a:round/>
          </a:ln>
        </c:spPr>
        <c:txPr>
          <a:bodyPr rot="-60000000" spcFirstLastPara="0" vertOverflow="ellipsis" vert="horz" wrap="square" anchor="ctr" anchorCtr="1"/>
          <a:lstStyle/>
          <a:p>
            <a:pPr>
              <a:defRPr lang="zh-CN" sz="1800" b="0" i="0" u="none" strike="noStrike" kern="1200" baseline="0">
                <a:solidFill>
                  <a:schemeClr val="tx1"/>
                </a:solidFill>
                <a:latin typeface="+mn-lt"/>
                <a:ea typeface="+mn-ea"/>
                <a:cs typeface="+mn-ea"/>
              </a:defRPr>
            </a:pPr>
            <a:endParaRPr lang="zh-CN"/>
          </a:p>
        </c:txPr>
        <c:crossAx val="72548928"/>
        <c:crosses val="autoZero"/>
        <c:crossBetween val="midCat"/>
      </c:valAx>
    </c:plotArea>
    <c:plotVisOnly val="1"/>
    <c:dispBlanksAs val="gap"/>
    <c:showDLblsOverMax val="0"/>
  </c:chart>
  <c:txPr>
    <a:bodyPr/>
    <a:lstStyle/>
    <a:p>
      <a:pPr>
        <a:defRPr lang="zh-CN" sz="1800">
          <a:ea typeface="+mn-ea"/>
          <a:cs typeface="+mn-ea"/>
        </a:defRPr>
      </a:pPr>
      <a:endParaRPr lang="zh-CN"/>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2021/1/6</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2021/1/6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Tree>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Tree>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矩形 2"/>
          <p:cNvSpPr/>
          <p:nvPr userDrawn="1"/>
        </p:nvSpPr>
        <p:spPr>
          <a:xfrm>
            <a:off x="0" y="5867553"/>
            <a:ext cx="6096000" cy="923330"/>
          </a:xfrm>
          <a:prstGeom prst="rect">
            <a:avLst/>
          </a:prstGeom>
        </p:spPr>
        <p:txBody>
          <a:bodyPr>
            <a:spAutoFit/>
          </a:bodyPr>
          <a:lstStyle/>
          <a:p>
            <a:r>
              <a:rPr lang="zh-CN" altLang="en-US" sz="1800" dirty="0">
                <a:solidFill>
                  <a:schemeClr val="bg1">
                    <a:lumMod val="85000"/>
                  </a:schemeClr>
                </a:solidFill>
                <a:latin typeface="微软雅黑" panose="020B0503020204020204" pitchFamily="34" charset="-122"/>
                <a:ea typeface="微软雅黑" panose="020B0503020204020204" pitchFamily="34" charset="-122"/>
              </a:rPr>
              <a:t>不得将觅知网的</a:t>
            </a:r>
            <a:r>
              <a:rPr lang="en-US" altLang="zh-CN" sz="1800" dirty="0">
                <a:solidFill>
                  <a:schemeClr val="bg1">
                    <a:lumMod val="85000"/>
                  </a:schemeClr>
                </a:solidFill>
                <a:latin typeface="微软雅黑" panose="020B0503020204020204" pitchFamily="34" charset="-122"/>
                <a:ea typeface="微软雅黑" panose="020B0503020204020204" pitchFamily="34" charset="-122"/>
              </a:rPr>
              <a:t>PPT</a:t>
            </a:r>
            <a:r>
              <a:rPr lang="zh-CN" altLang="en-US" sz="1800" dirty="0">
                <a:solidFill>
                  <a:schemeClr val="bg1">
                    <a:lumMod val="85000"/>
                  </a:schemeClr>
                </a:solidFill>
                <a:latin typeface="微软雅黑" panose="020B0503020204020204" pitchFamily="34" charset="-122"/>
                <a:ea typeface="微软雅黑" panose="020B0503020204020204" pitchFamily="34" charset="-122"/>
              </a:rPr>
              <a:t>模板、</a:t>
            </a:r>
            <a:r>
              <a:rPr lang="en-US" altLang="zh-CN" sz="1800" dirty="0">
                <a:solidFill>
                  <a:schemeClr val="bg1">
                    <a:lumMod val="85000"/>
                  </a:schemeClr>
                </a:solidFill>
                <a:latin typeface="微软雅黑" panose="020B0503020204020204" pitchFamily="34" charset="-122"/>
                <a:ea typeface="微软雅黑" panose="020B0503020204020204" pitchFamily="34" charset="-122"/>
              </a:rPr>
              <a:t>PPT</a:t>
            </a:r>
            <a:r>
              <a:rPr lang="zh-CN" altLang="en-US" sz="1800" dirty="0">
                <a:solidFill>
                  <a:schemeClr val="bg1">
                    <a:lumMod val="85000"/>
                  </a:schemeClr>
                </a:solidFill>
                <a:latin typeface="微软雅黑" panose="020B0503020204020204" pitchFamily="34" charset="-122"/>
                <a:ea typeface="微软雅黑" panose="020B0503020204020204" pitchFamily="34" charset="-122"/>
              </a:rPr>
              <a:t>素材，本身用于再出售，或者出租、出借、转让、分销、发布或者作为礼物供他人使用，不得转授权、出卖、转让本协议或者本协议中的权利。</a:t>
            </a:r>
            <a:endParaRPr lang="zh-CN" altLang="en-US" dirty="0">
              <a:solidFill>
                <a:schemeClr val="bg1">
                  <a:lumMod val="85000"/>
                </a:schemeClr>
              </a:solidFill>
            </a:endParaRPr>
          </a:p>
        </p:txBody>
      </p:sp>
    </p:spTree>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1"/>
            <a:ext cx="2743200" cy="365125"/>
          </a:xfrm>
        </p:spPr>
        <p:txBody>
          <a:bodyPr/>
          <a:lstStyle/>
          <a:p>
            <a:fld id="{D6D39BA7-28F7-4A3A-A0ED-72ACC48C4F28}" type="datetimeFigureOut">
              <a:rPr lang="zh-CN" altLang="en-US" smtClean="0"/>
              <a:t>2021/1/6</a:t>
            </a:fld>
            <a:endParaRPr lang="zh-CN" altLang="en-US"/>
          </a:p>
        </p:txBody>
      </p:sp>
      <p:sp>
        <p:nvSpPr>
          <p:cNvPr id="3" name="Footer Placeholder 2"/>
          <p:cNvSpPr>
            <a:spLocks noGrp="1"/>
          </p:cNvSpPr>
          <p:nvPr>
            <p:ph type="ftr" sz="quarter" idx="11"/>
          </p:nvPr>
        </p:nvSpPr>
        <p:spPr>
          <a:xfrm>
            <a:off x="4038600" y="6356351"/>
            <a:ext cx="4114800" cy="365125"/>
          </a:xfrm>
        </p:spPr>
        <p:txBody>
          <a:bodyPr/>
          <a:lstStyle/>
          <a:p>
            <a:endParaRPr lang="zh-CN" altLang="en-US"/>
          </a:p>
        </p:txBody>
      </p:sp>
      <p:sp>
        <p:nvSpPr>
          <p:cNvPr id="4" name="Slide Number Placeholder 3"/>
          <p:cNvSpPr>
            <a:spLocks noGrp="1"/>
          </p:cNvSpPr>
          <p:nvPr>
            <p:ph type="sldNum" sz="quarter" idx="12"/>
          </p:nvPr>
        </p:nvSpPr>
        <p:spPr>
          <a:xfrm>
            <a:off x="8610600" y="6356351"/>
            <a:ext cx="2743200" cy="365125"/>
          </a:xfrm>
        </p:spPr>
        <p:txBody>
          <a:bodyPr/>
          <a:lstStyle/>
          <a:p>
            <a:fld id="{9BD95F7A-EB3F-42DE-92CB-245B2FC2337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mc:AlternateContent xmlns:mc="http://schemas.openxmlformats.org/markup-compatibility/2006" xmlns:p14="http://schemas.microsoft.com/office/powerpoint/2010/main">
    <mc:Choice Requires="p14">
      <p:transition spd="slow" p14:dur="2000" advTm="0"/>
    </mc:Choice>
    <mc:Fallback xmlns="">
      <p:transition spd="slow" advTm="0"/>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9.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0" cy="6858000"/>
          </a:xfrm>
          <a:prstGeom prst="rect">
            <a:avLst/>
          </a:prstGeom>
        </p:spPr>
      </p:pic>
      <p:sp>
        <p:nvSpPr>
          <p:cNvPr id="109" name="TextBox 106"/>
          <p:cNvSpPr txBox="1"/>
          <p:nvPr/>
        </p:nvSpPr>
        <p:spPr>
          <a:xfrm>
            <a:off x="4055096" y="780271"/>
            <a:ext cx="8136904" cy="1107996"/>
          </a:xfrm>
          <a:prstGeom prst="rect">
            <a:avLst/>
          </a:prstGeom>
          <a:noFill/>
        </p:spPr>
        <p:txBody>
          <a:bodyPr wrap="square" rtlCol="0">
            <a:spAutoFit/>
          </a:bodyPr>
          <a:lstStyle/>
          <a:p>
            <a:pPr algn="ctr"/>
            <a:r>
              <a:rPr lang="zh-CN" altLang="en-US" sz="66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rPr>
              <a:t>科研项目汇报</a:t>
            </a:r>
            <a:r>
              <a:rPr lang="en-US" altLang="zh-CN" sz="66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rPr>
              <a:t>PPT</a:t>
            </a:r>
            <a:endParaRPr lang="zh-CN" altLang="en-US" sz="66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endParaRPr>
          </a:p>
        </p:txBody>
      </p:sp>
      <p:sp>
        <p:nvSpPr>
          <p:cNvPr id="113" name="TextBox 40"/>
          <p:cNvSpPr txBox="1">
            <a:spLocks noChangeArrowheads="1"/>
          </p:cNvSpPr>
          <p:nvPr/>
        </p:nvSpPr>
        <p:spPr bwMode="auto">
          <a:xfrm>
            <a:off x="6189207" y="2325495"/>
            <a:ext cx="5593704" cy="58258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951" tIns="46476" rIns="92951" bIns="46476">
            <a:spAutoFit/>
          </a:bodyPr>
          <a:lstStyle>
            <a:lvl1pPr>
              <a:buFont typeface="Arial" panose="020B0604020202020204" pitchFamily="34" charset="0"/>
              <a:defRPr i="1">
                <a:solidFill>
                  <a:schemeClr val="tx1"/>
                </a:solidFill>
                <a:latin typeface="Arial" panose="020B0604020202020204" pitchFamily="34" charset="0"/>
                <a:ea typeface="华文细黑" panose="02010600040101010101" pitchFamily="2" charset="-122"/>
              </a:defRPr>
            </a:lvl1pPr>
            <a:lvl2pPr marL="742950" indent="-285750">
              <a:buFont typeface="Arial" panose="020B0604020202020204" pitchFamily="34" charset="0"/>
              <a:defRPr i="1">
                <a:solidFill>
                  <a:schemeClr val="tx1"/>
                </a:solidFill>
                <a:latin typeface="Arial" panose="020B0604020202020204" pitchFamily="34" charset="0"/>
                <a:ea typeface="华文细黑" panose="02010600040101010101" pitchFamily="2" charset="-122"/>
              </a:defRPr>
            </a:lvl2pPr>
            <a:lvl3pPr marL="1143000" indent="-228600">
              <a:buFont typeface="Arial" panose="020B0604020202020204" pitchFamily="34" charset="0"/>
              <a:defRPr i="1">
                <a:solidFill>
                  <a:schemeClr val="tx1"/>
                </a:solidFill>
                <a:latin typeface="Arial" panose="020B0604020202020204" pitchFamily="34" charset="0"/>
                <a:ea typeface="华文细黑" panose="02010600040101010101" pitchFamily="2" charset="-122"/>
              </a:defRPr>
            </a:lvl3pPr>
            <a:lvl4pPr marL="1600200" indent="-228600">
              <a:buFont typeface="Arial" panose="020B0604020202020204" pitchFamily="34" charset="0"/>
              <a:defRPr i="1">
                <a:solidFill>
                  <a:schemeClr val="tx1"/>
                </a:solidFill>
                <a:latin typeface="Arial" panose="020B0604020202020204" pitchFamily="34" charset="0"/>
                <a:ea typeface="华文细黑" panose="02010600040101010101" pitchFamily="2" charset="-122"/>
              </a:defRPr>
            </a:lvl4pPr>
            <a:lvl5pPr marL="2057400" indent="-228600">
              <a:buFont typeface="Arial" panose="020B0604020202020204" pitchFamily="34" charset="0"/>
              <a:defRPr i="1">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华文细黑" panose="02010600040101010101" pitchFamily="2" charset="-122"/>
              </a:defRPr>
            </a:lvl9pPr>
          </a:lstStyle>
          <a:p>
            <a:pPr algn="ctr" defTabSz="929005" fontAlgn="base">
              <a:lnSpc>
                <a:spcPct val="150000"/>
              </a:lnSpc>
              <a:spcBef>
                <a:spcPct val="0"/>
              </a:spcBef>
              <a:spcAft>
                <a:spcPct val="0"/>
              </a:spcAft>
            </a:pPr>
            <a:r>
              <a:rPr lang="zh-CN" altLang="en-US" sz="2400" b="1" i="0" dirty="0">
                <a:solidFill>
                  <a:schemeClr val="bg1"/>
                </a:solidFill>
                <a:latin typeface="微软雅黑" panose="020B0503020204020204" pitchFamily="34" charset="-122"/>
                <a:ea typeface="微软雅黑" panose="020B0503020204020204" pitchFamily="34" charset="-122"/>
                <a:cs typeface="+mn-ea"/>
                <a:sym typeface="微软雅黑" panose="020B0503020204020204" pitchFamily="34" charset="-122"/>
              </a:rPr>
              <a:t>适用于总结计划、项目汇报等用途</a:t>
            </a:r>
          </a:p>
        </p:txBody>
      </p:sp>
      <p:pic>
        <p:nvPicPr>
          <p:cNvPr id="207" name="图片 20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4751609"/>
            <a:ext cx="12192000" cy="743712"/>
          </a:xfrm>
          <a:prstGeom prst="rect">
            <a:avLst/>
          </a:prstGeom>
        </p:spPr>
      </p:pic>
      <p:pic>
        <p:nvPicPr>
          <p:cNvPr id="197" name="图片 19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482066" y="3906000"/>
            <a:ext cx="1324286" cy="1721572"/>
          </a:xfrm>
          <a:prstGeom prst="rect">
            <a:avLst/>
          </a:prstGeom>
        </p:spPr>
      </p:pic>
      <p:pic>
        <p:nvPicPr>
          <p:cNvPr id="209" name="图片 20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6078" y="3341588"/>
            <a:ext cx="1857634" cy="2029108"/>
          </a:xfrm>
          <a:prstGeom prst="rect">
            <a:avLst/>
          </a:prstGeom>
        </p:spPr>
      </p:pic>
      <p:pic>
        <p:nvPicPr>
          <p:cNvPr id="203" name="图片 20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96188" y="4434641"/>
            <a:ext cx="1228896" cy="1143160"/>
          </a:xfrm>
          <a:prstGeom prst="rect">
            <a:avLst/>
          </a:prstGeom>
        </p:spPr>
      </p:pic>
      <p:pic>
        <p:nvPicPr>
          <p:cNvPr id="193" name="图片 19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848651" y="4201862"/>
            <a:ext cx="914528" cy="1171739"/>
          </a:xfrm>
          <a:prstGeom prst="rect">
            <a:avLst/>
          </a:prstGeom>
        </p:spPr>
      </p:pic>
      <p:pic>
        <p:nvPicPr>
          <p:cNvPr id="199" name="图片 19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354136" y="4173283"/>
            <a:ext cx="1000265" cy="1200318"/>
          </a:xfrm>
          <a:prstGeom prst="rect">
            <a:avLst/>
          </a:prstGeom>
        </p:spPr>
      </p:pic>
      <p:pic>
        <p:nvPicPr>
          <p:cNvPr id="205" name="图片 20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527524" y="3310742"/>
            <a:ext cx="1943371" cy="2029108"/>
          </a:xfrm>
          <a:prstGeom prst="rect">
            <a:avLst/>
          </a:prstGeom>
        </p:spPr>
      </p:pic>
      <p:pic>
        <p:nvPicPr>
          <p:cNvPr id="211" name="图片 210"/>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524895" y="1094279"/>
            <a:ext cx="1394568" cy="1098222"/>
          </a:xfrm>
          <a:prstGeom prst="rect">
            <a:avLst/>
          </a:prstGeom>
        </p:spPr>
      </p:pic>
      <p:pic>
        <p:nvPicPr>
          <p:cNvPr id="15" name="图片 14"/>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671883" y="2517913"/>
            <a:ext cx="2501334" cy="434008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300" advTm="0">
        <p14:pan dir="u"/>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07"/>
                                        </p:tgtEl>
                                        <p:attrNameLst>
                                          <p:attrName>style.visibility</p:attrName>
                                        </p:attrNameLst>
                                      </p:cBhvr>
                                      <p:to>
                                        <p:strVal val="visible"/>
                                      </p:to>
                                    </p:set>
                                    <p:animEffect transition="in" filter="fade">
                                      <p:cBhvr>
                                        <p:cTn id="14" dur="1000"/>
                                        <p:tgtEl>
                                          <p:spTgt spid="207"/>
                                        </p:tgtEl>
                                      </p:cBhvr>
                                    </p:animEffect>
                                    <p:anim calcmode="lin" valueType="num">
                                      <p:cBhvr>
                                        <p:cTn id="15" dur="1000" fill="hold"/>
                                        <p:tgtEl>
                                          <p:spTgt spid="207"/>
                                        </p:tgtEl>
                                        <p:attrNameLst>
                                          <p:attrName>ppt_x</p:attrName>
                                        </p:attrNameLst>
                                      </p:cBhvr>
                                      <p:tavLst>
                                        <p:tav tm="0">
                                          <p:val>
                                            <p:strVal val="#ppt_x"/>
                                          </p:val>
                                        </p:tav>
                                        <p:tav tm="100000">
                                          <p:val>
                                            <p:strVal val="#ppt_x"/>
                                          </p:val>
                                        </p:tav>
                                      </p:tavLst>
                                    </p:anim>
                                    <p:anim calcmode="lin" valueType="num">
                                      <p:cBhvr>
                                        <p:cTn id="16" dur="1000" fill="hold"/>
                                        <p:tgtEl>
                                          <p:spTgt spid="20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nodeType="clickEffect">
                                  <p:stCondLst>
                                    <p:cond delay="0"/>
                                  </p:stCondLst>
                                  <p:childTnLst>
                                    <p:set>
                                      <p:cBhvr>
                                        <p:cTn id="20" dur="1" fill="hold">
                                          <p:stCondLst>
                                            <p:cond delay="0"/>
                                          </p:stCondLst>
                                        </p:cTn>
                                        <p:tgtEl>
                                          <p:spTgt spid="209"/>
                                        </p:tgtEl>
                                        <p:attrNameLst>
                                          <p:attrName>style.visibility</p:attrName>
                                        </p:attrNameLst>
                                      </p:cBhvr>
                                      <p:to>
                                        <p:strVal val="visible"/>
                                      </p:to>
                                    </p:set>
                                    <p:animEffect transition="in" filter="fade">
                                      <p:cBhvr>
                                        <p:cTn id="21" dur="1000"/>
                                        <p:tgtEl>
                                          <p:spTgt spid="209"/>
                                        </p:tgtEl>
                                      </p:cBhvr>
                                    </p:animEffect>
                                    <p:anim calcmode="lin" valueType="num">
                                      <p:cBhvr>
                                        <p:cTn id="22" dur="1000" fill="hold"/>
                                        <p:tgtEl>
                                          <p:spTgt spid="209"/>
                                        </p:tgtEl>
                                        <p:attrNameLst>
                                          <p:attrName>ppt_x</p:attrName>
                                        </p:attrNameLst>
                                      </p:cBhvr>
                                      <p:tavLst>
                                        <p:tav tm="0">
                                          <p:val>
                                            <p:strVal val="#ppt_x"/>
                                          </p:val>
                                        </p:tav>
                                        <p:tav tm="100000">
                                          <p:val>
                                            <p:strVal val="#ppt_x"/>
                                          </p:val>
                                        </p:tav>
                                      </p:tavLst>
                                    </p:anim>
                                    <p:anim calcmode="lin" valueType="num">
                                      <p:cBhvr>
                                        <p:cTn id="23" dur="1000" fill="hold"/>
                                        <p:tgtEl>
                                          <p:spTgt spid="209"/>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nodeType="clickEffect">
                                  <p:stCondLst>
                                    <p:cond delay="0"/>
                                  </p:stCondLst>
                                  <p:childTnLst>
                                    <p:set>
                                      <p:cBhvr>
                                        <p:cTn id="27" dur="1" fill="hold">
                                          <p:stCondLst>
                                            <p:cond delay="0"/>
                                          </p:stCondLst>
                                        </p:cTn>
                                        <p:tgtEl>
                                          <p:spTgt spid="199"/>
                                        </p:tgtEl>
                                        <p:attrNameLst>
                                          <p:attrName>style.visibility</p:attrName>
                                        </p:attrNameLst>
                                      </p:cBhvr>
                                      <p:to>
                                        <p:strVal val="visible"/>
                                      </p:to>
                                    </p:set>
                                    <p:animEffect transition="in" filter="dissolve">
                                      <p:cBhvr>
                                        <p:cTn id="28" dur="500"/>
                                        <p:tgtEl>
                                          <p:spTgt spid="199"/>
                                        </p:tgtEl>
                                      </p:cBhvr>
                                    </p:animEffect>
                                  </p:childTnLst>
                                </p:cTn>
                              </p:par>
                            </p:childTnLst>
                          </p:cTn>
                        </p:par>
                      </p:childTnLst>
                    </p:cTn>
                  </p:par>
                  <p:par>
                    <p:cTn id="29" fill="hold">
                      <p:stCondLst>
                        <p:cond delay="indefinite"/>
                      </p:stCondLst>
                      <p:childTnLst>
                        <p:par>
                          <p:cTn id="30" fill="hold">
                            <p:stCondLst>
                              <p:cond delay="0"/>
                            </p:stCondLst>
                            <p:childTnLst>
                              <p:par>
                                <p:cTn id="31" presetID="43" presetClass="entr" presetSubtype="0" fill="hold" nodeType="clickEffect">
                                  <p:stCondLst>
                                    <p:cond delay="0"/>
                                  </p:stCondLst>
                                  <p:childTnLst>
                                    <p:set>
                                      <p:cBhvr>
                                        <p:cTn id="32" dur="1" fill="hold">
                                          <p:stCondLst>
                                            <p:cond delay="0"/>
                                          </p:stCondLst>
                                        </p:cTn>
                                        <p:tgtEl>
                                          <p:spTgt spid="203"/>
                                        </p:tgtEl>
                                        <p:attrNameLst>
                                          <p:attrName>style.visibility</p:attrName>
                                        </p:attrNameLst>
                                      </p:cBhvr>
                                      <p:to>
                                        <p:strVal val="visible"/>
                                      </p:to>
                                    </p:set>
                                    <p:animEffect transition="in" filter="fade">
                                      <p:cBhvr>
                                        <p:cTn id="33" dur="100"/>
                                        <p:tgtEl>
                                          <p:spTgt spid="203"/>
                                        </p:tgtEl>
                                      </p:cBhvr>
                                    </p:animEffect>
                                    <p:anim calcmode="lin" valueType="num">
                                      <p:cBhvr>
                                        <p:cTn id="34" dur="400" fill="hold"/>
                                        <p:tgtEl>
                                          <p:spTgt spid="203"/>
                                        </p:tgtEl>
                                        <p:attrNameLst>
                                          <p:attrName>ppt_x</p:attrName>
                                        </p:attrNameLst>
                                      </p:cBhvr>
                                      <p:tavLst>
                                        <p:tav tm="0">
                                          <p:val>
                                            <p:strVal val="#ppt_x"/>
                                          </p:val>
                                        </p:tav>
                                        <p:tav tm="100000">
                                          <p:val>
                                            <p:strVal val="#ppt_x"/>
                                          </p:val>
                                        </p:tav>
                                      </p:tavLst>
                                    </p:anim>
                                    <p:anim calcmode="lin" valueType="num">
                                      <p:cBhvr>
                                        <p:cTn id="35" dur="400" fill="hold"/>
                                        <p:tgtEl>
                                          <p:spTgt spid="203"/>
                                        </p:tgtEl>
                                        <p:attrNameLst>
                                          <p:attrName>ppt_y</p:attrName>
                                        </p:attrNameLst>
                                      </p:cBhvr>
                                      <p:tavLst>
                                        <p:tav tm="0">
                                          <p:val>
                                            <p:strVal val="#ppt_y+0.31"/>
                                          </p:val>
                                        </p:tav>
                                        <p:tav tm="100000">
                                          <p:val>
                                            <p:strVal val="#ppt_y+0.31"/>
                                          </p:val>
                                        </p:tav>
                                      </p:tavLst>
                                    </p:anim>
                                    <p:anim calcmode="lin" valueType="num">
                                      <p:cBhvr>
                                        <p:cTn id="36" dur="600" decel="50000" fill="hold">
                                          <p:stCondLst>
                                            <p:cond delay="400"/>
                                          </p:stCondLst>
                                        </p:cTn>
                                        <p:tgtEl>
                                          <p:spTgt spid="203"/>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7" dur="600" decel="50000" fill="hold">
                                          <p:stCondLst>
                                            <p:cond delay="400"/>
                                          </p:stCondLst>
                                        </p:cTn>
                                        <p:tgtEl>
                                          <p:spTgt spid="203"/>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nodeType="clickEffect">
                                  <p:stCondLst>
                                    <p:cond delay="0"/>
                                  </p:stCondLst>
                                  <p:childTnLst>
                                    <p:set>
                                      <p:cBhvr>
                                        <p:cTn id="41" dur="1" fill="hold">
                                          <p:stCondLst>
                                            <p:cond delay="0"/>
                                          </p:stCondLst>
                                        </p:cTn>
                                        <p:tgtEl>
                                          <p:spTgt spid="193"/>
                                        </p:tgtEl>
                                        <p:attrNameLst>
                                          <p:attrName>style.visibility</p:attrName>
                                        </p:attrNameLst>
                                      </p:cBhvr>
                                      <p:to>
                                        <p:strVal val="visible"/>
                                      </p:to>
                                    </p:set>
                                    <p:animEffect transition="in" filter="dissolve">
                                      <p:cBhvr>
                                        <p:cTn id="42" dur="500"/>
                                        <p:tgtEl>
                                          <p:spTgt spid="193"/>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nodeType="clickEffect">
                                  <p:stCondLst>
                                    <p:cond delay="0"/>
                                  </p:stCondLst>
                                  <p:childTnLst>
                                    <p:set>
                                      <p:cBhvr>
                                        <p:cTn id="46" dur="1" fill="hold">
                                          <p:stCondLst>
                                            <p:cond delay="0"/>
                                          </p:stCondLst>
                                        </p:cTn>
                                        <p:tgtEl>
                                          <p:spTgt spid="197"/>
                                        </p:tgtEl>
                                        <p:attrNameLst>
                                          <p:attrName>style.visibility</p:attrName>
                                        </p:attrNameLst>
                                      </p:cBhvr>
                                      <p:to>
                                        <p:strVal val="visible"/>
                                      </p:to>
                                    </p:set>
                                    <p:animEffect transition="in" filter="dissolve">
                                      <p:cBhvr>
                                        <p:cTn id="47" dur="500"/>
                                        <p:tgtEl>
                                          <p:spTgt spid="197"/>
                                        </p:tgtEl>
                                      </p:cBhvr>
                                    </p:animEffect>
                                  </p:childTnLst>
                                </p:cTn>
                              </p:par>
                            </p:childTnLst>
                          </p:cTn>
                        </p:par>
                      </p:childTnLst>
                    </p:cTn>
                  </p:par>
                  <p:par>
                    <p:cTn id="48" fill="hold">
                      <p:stCondLst>
                        <p:cond delay="indefinite"/>
                      </p:stCondLst>
                      <p:childTnLst>
                        <p:par>
                          <p:cTn id="49" fill="hold">
                            <p:stCondLst>
                              <p:cond delay="0"/>
                            </p:stCondLst>
                            <p:childTnLst>
                              <p:par>
                                <p:cTn id="50" presetID="47" presetClass="entr" presetSubtype="0" fill="hold" nodeType="clickEffect">
                                  <p:stCondLst>
                                    <p:cond delay="0"/>
                                  </p:stCondLst>
                                  <p:childTnLst>
                                    <p:set>
                                      <p:cBhvr>
                                        <p:cTn id="51" dur="1" fill="hold">
                                          <p:stCondLst>
                                            <p:cond delay="0"/>
                                          </p:stCondLst>
                                        </p:cTn>
                                        <p:tgtEl>
                                          <p:spTgt spid="205"/>
                                        </p:tgtEl>
                                        <p:attrNameLst>
                                          <p:attrName>style.visibility</p:attrName>
                                        </p:attrNameLst>
                                      </p:cBhvr>
                                      <p:to>
                                        <p:strVal val="visible"/>
                                      </p:to>
                                    </p:set>
                                    <p:animEffect transition="in" filter="fade">
                                      <p:cBhvr>
                                        <p:cTn id="52" dur="1000"/>
                                        <p:tgtEl>
                                          <p:spTgt spid="205"/>
                                        </p:tgtEl>
                                      </p:cBhvr>
                                    </p:animEffect>
                                    <p:anim calcmode="lin" valueType="num">
                                      <p:cBhvr>
                                        <p:cTn id="53" dur="1000" fill="hold"/>
                                        <p:tgtEl>
                                          <p:spTgt spid="205"/>
                                        </p:tgtEl>
                                        <p:attrNameLst>
                                          <p:attrName>ppt_x</p:attrName>
                                        </p:attrNameLst>
                                      </p:cBhvr>
                                      <p:tavLst>
                                        <p:tav tm="0">
                                          <p:val>
                                            <p:strVal val="#ppt_x"/>
                                          </p:val>
                                        </p:tav>
                                        <p:tav tm="100000">
                                          <p:val>
                                            <p:strVal val="#ppt_x"/>
                                          </p:val>
                                        </p:tav>
                                      </p:tavLst>
                                    </p:anim>
                                    <p:anim calcmode="lin" valueType="num">
                                      <p:cBhvr>
                                        <p:cTn id="54" dur="1000" fill="hold"/>
                                        <p:tgtEl>
                                          <p:spTgt spid="205"/>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9" presetClass="entr" presetSubtype="0" fill="hold" nodeType="clickEffect">
                                  <p:stCondLst>
                                    <p:cond delay="0"/>
                                  </p:stCondLst>
                                  <p:childTnLst>
                                    <p:set>
                                      <p:cBhvr>
                                        <p:cTn id="58" dur="1" fill="hold">
                                          <p:stCondLst>
                                            <p:cond delay="0"/>
                                          </p:stCondLst>
                                        </p:cTn>
                                        <p:tgtEl>
                                          <p:spTgt spid="211"/>
                                        </p:tgtEl>
                                        <p:attrNameLst>
                                          <p:attrName>style.visibility</p:attrName>
                                        </p:attrNameLst>
                                      </p:cBhvr>
                                      <p:to>
                                        <p:strVal val="visible"/>
                                      </p:to>
                                    </p:set>
                                    <p:animEffect transition="in" filter="dissolve">
                                      <p:cBhvr>
                                        <p:cTn id="59" dur="500"/>
                                        <p:tgtEl>
                                          <p:spTgt spid="211"/>
                                        </p:tgtEl>
                                      </p:cBhvr>
                                    </p:animEffect>
                                  </p:childTnLst>
                                </p:cTn>
                              </p:par>
                            </p:childTnLst>
                          </p:cTn>
                        </p:par>
                      </p:childTnLst>
                    </p:cTn>
                  </p:par>
                  <p:par>
                    <p:cTn id="60" fill="hold">
                      <p:stCondLst>
                        <p:cond delay="indefinite"/>
                      </p:stCondLst>
                      <p:childTnLst>
                        <p:par>
                          <p:cTn id="61" fill="hold">
                            <p:stCondLst>
                              <p:cond delay="0"/>
                            </p:stCondLst>
                            <p:childTnLst>
                              <p:par>
                                <p:cTn id="62" presetID="53" presetClass="entr" presetSubtype="16" fill="hold" grpId="0" nodeType="clickEffect">
                                  <p:stCondLst>
                                    <p:cond delay="0"/>
                                  </p:stCondLst>
                                  <p:iterate type="lt">
                                    <p:tmPct val="10000"/>
                                  </p:iterate>
                                  <p:childTnLst>
                                    <p:set>
                                      <p:cBhvr>
                                        <p:cTn id="63" dur="1" fill="hold">
                                          <p:stCondLst>
                                            <p:cond delay="0"/>
                                          </p:stCondLst>
                                        </p:cTn>
                                        <p:tgtEl>
                                          <p:spTgt spid="109"/>
                                        </p:tgtEl>
                                        <p:attrNameLst>
                                          <p:attrName>style.visibility</p:attrName>
                                        </p:attrNameLst>
                                      </p:cBhvr>
                                      <p:to>
                                        <p:strVal val="visible"/>
                                      </p:to>
                                    </p:set>
                                    <p:anim calcmode="lin" valueType="num">
                                      <p:cBhvr>
                                        <p:cTn id="64" dur="500" fill="hold"/>
                                        <p:tgtEl>
                                          <p:spTgt spid="109"/>
                                        </p:tgtEl>
                                        <p:attrNameLst>
                                          <p:attrName>ppt_w</p:attrName>
                                        </p:attrNameLst>
                                      </p:cBhvr>
                                      <p:tavLst>
                                        <p:tav tm="0">
                                          <p:val>
                                            <p:fltVal val="0"/>
                                          </p:val>
                                        </p:tav>
                                        <p:tav tm="100000">
                                          <p:val>
                                            <p:strVal val="#ppt_w"/>
                                          </p:val>
                                        </p:tav>
                                      </p:tavLst>
                                    </p:anim>
                                    <p:anim calcmode="lin" valueType="num">
                                      <p:cBhvr>
                                        <p:cTn id="65" dur="500" fill="hold"/>
                                        <p:tgtEl>
                                          <p:spTgt spid="109"/>
                                        </p:tgtEl>
                                        <p:attrNameLst>
                                          <p:attrName>ppt_h</p:attrName>
                                        </p:attrNameLst>
                                      </p:cBhvr>
                                      <p:tavLst>
                                        <p:tav tm="0">
                                          <p:val>
                                            <p:fltVal val="0"/>
                                          </p:val>
                                        </p:tav>
                                        <p:tav tm="100000">
                                          <p:val>
                                            <p:strVal val="#ppt_h"/>
                                          </p:val>
                                        </p:tav>
                                      </p:tavLst>
                                    </p:anim>
                                    <p:animEffect transition="in" filter="fade">
                                      <p:cBhvr>
                                        <p:cTn id="66" dur="500"/>
                                        <p:tgtEl>
                                          <p:spTgt spid="109"/>
                                        </p:tgtEl>
                                      </p:cBhvr>
                                    </p:animEffect>
                                  </p:childTnLst>
                                </p:cTn>
                              </p:par>
                            </p:childTnLst>
                          </p:cTn>
                        </p:par>
                      </p:childTnLst>
                    </p:cTn>
                  </p:par>
                  <p:par>
                    <p:cTn id="67" fill="hold">
                      <p:stCondLst>
                        <p:cond delay="indefinite"/>
                      </p:stCondLst>
                      <p:childTnLst>
                        <p:par>
                          <p:cTn id="68" fill="hold">
                            <p:stCondLst>
                              <p:cond delay="0"/>
                            </p:stCondLst>
                            <p:childTnLst>
                              <p:par>
                                <p:cTn id="69" presetID="56" presetClass="entr" presetSubtype="0" fill="hold" grpId="0" nodeType="clickEffect">
                                  <p:stCondLst>
                                    <p:cond delay="0"/>
                                  </p:stCondLst>
                                  <p:iterate type="lt">
                                    <p:tmPct val="10000"/>
                                  </p:iterate>
                                  <p:childTnLst>
                                    <p:set>
                                      <p:cBhvr>
                                        <p:cTn id="70" dur="1" fill="hold">
                                          <p:stCondLst>
                                            <p:cond delay="0"/>
                                          </p:stCondLst>
                                        </p:cTn>
                                        <p:tgtEl>
                                          <p:spTgt spid="113"/>
                                        </p:tgtEl>
                                        <p:attrNameLst>
                                          <p:attrName>style.visibility</p:attrName>
                                        </p:attrNameLst>
                                      </p:cBhvr>
                                      <p:to>
                                        <p:strVal val="visible"/>
                                      </p:to>
                                    </p:set>
                                    <p:anim by="(-#ppt_w*2)" calcmode="lin" valueType="num">
                                      <p:cBhvr rctx="PPT">
                                        <p:cTn id="71" dur="500" autoRev="1" fill="hold">
                                          <p:stCondLst>
                                            <p:cond delay="0"/>
                                          </p:stCondLst>
                                        </p:cTn>
                                        <p:tgtEl>
                                          <p:spTgt spid="113"/>
                                        </p:tgtEl>
                                        <p:attrNameLst>
                                          <p:attrName>ppt_w</p:attrName>
                                        </p:attrNameLst>
                                      </p:cBhvr>
                                    </p:anim>
                                    <p:anim by="(#ppt_w*0.50)" calcmode="lin" valueType="num">
                                      <p:cBhvr>
                                        <p:cTn id="72" dur="500" decel="50000" autoRev="1" fill="hold">
                                          <p:stCondLst>
                                            <p:cond delay="0"/>
                                          </p:stCondLst>
                                        </p:cTn>
                                        <p:tgtEl>
                                          <p:spTgt spid="113"/>
                                        </p:tgtEl>
                                        <p:attrNameLst>
                                          <p:attrName>ppt_x</p:attrName>
                                        </p:attrNameLst>
                                      </p:cBhvr>
                                    </p:anim>
                                    <p:anim from="(-#ppt_h/2)" to="(#ppt_y)" calcmode="lin" valueType="num">
                                      <p:cBhvr>
                                        <p:cTn id="73" dur="1000" fill="hold">
                                          <p:stCondLst>
                                            <p:cond delay="0"/>
                                          </p:stCondLst>
                                        </p:cTn>
                                        <p:tgtEl>
                                          <p:spTgt spid="113"/>
                                        </p:tgtEl>
                                        <p:attrNameLst>
                                          <p:attrName>ppt_y</p:attrName>
                                        </p:attrNameLst>
                                      </p:cBhvr>
                                    </p:anim>
                                    <p:animRot by="21600000">
                                      <p:cBhvr>
                                        <p:cTn id="74" dur="1000" fill="hold">
                                          <p:stCondLst>
                                            <p:cond delay="0"/>
                                          </p:stCondLst>
                                        </p:cTn>
                                        <p:tgtEl>
                                          <p:spTgt spid="11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 grpId="0"/>
      <p:bldP spid="11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图片 3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04"/>
            <a:ext cx="12192000" cy="913292"/>
          </a:xfrm>
          <a:prstGeom prst="rect">
            <a:avLst/>
          </a:prstGeom>
        </p:spPr>
      </p:pic>
      <p:sp>
        <p:nvSpPr>
          <p:cNvPr id="32" name="矩形 31"/>
          <p:cNvSpPr/>
          <p:nvPr/>
        </p:nvSpPr>
        <p:spPr>
          <a:xfrm>
            <a:off x="538907" y="163654"/>
            <a:ext cx="3057247" cy="584775"/>
          </a:xfrm>
          <a:prstGeom prst="rect">
            <a:avLst/>
          </a:prstGeom>
        </p:spPr>
        <p:txBody>
          <a:bodyPr wrap="none">
            <a:spAutoFit/>
          </a:bodyPr>
          <a:lstStyle/>
          <a:p>
            <a:pPr lvl="0">
              <a:tabLst>
                <a:tab pos="198120" algn="l"/>
              </a:tabLst>
            </a:pPr>
            <a:r>
              <a:rPr lang="zh-CN" altLang="zh-CN" sz="32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国内外研究综述</a:t>
            </a:r>
            <a:endParaRPr lang="zh-CN" altLang="zh-CN" sz="3200"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grpSp>
        <p:nvGrpSpPr>
          <p:cNvPr id="27" name="Group 232"/>
          <p:cNvGrpSpPr/>
          <p:nvPr/>
        </p:nvGrpSpPr>
        <p:grpSpPr>
          <a:xfrm>
            <a:off x="2790560" y="1824000"/>
            <a:ext cx="899843" cy="900163"/>
            <a:chOff x="864537" y="1822859"/>
            <a:chExt cx="971309" cy="971307"/>
          </a:xfrm>
        </p:grpSpPr>
        <p:sp>
          <p:nvSpPr>
            <p:cNvPr id="28" name="Oval 233"/>
            <p:cNvSpPr/>
            <p:nvPr/>
          </p:nvSpPr>
          <p:spPr>
            <a:xfrm>
              <a:off x="932451" y="1890773"/>
              <a:ext cx="835480" cy="83547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900" b="1" dirty="0">
                  <a:solidFill>
                    <a:schemeClr val="bg1"/>
                  </a:solidFill>
                  <a:latin typeface="微软雅黑" panose="020B0503020204020204" pitchFamily="34" charset="-122"/>
                  <a:ea typeface="微软雅黑" panose="020B0503020204020204" pitchFamily="34" charset="-122"/>
                  <a:cs typeface="+mn-ea"/>
                </a:rPr>
                <a:t>01</a:t>
              </a:r>
            </a:p>
          </p:txBody>
        </p:sp>
        <p:sp>
          <p:nvSpPr>
            <p:cNvPr id="29" name="Oval 234"/>
            <p:cNvSpPr/>
            <p:nvPr/>
          </p:nvSpPr>
          <p:spPr>
            <a:xfrm>
              <a:off x="864537" y="1822859"/>
              <a:ext cx="971309" cy="971307"/>
            </a:xfrm>
            <a:prstGeom prst="ellipse">
              <a:avLst/>
            </a:prstGeom>
            <a:noFill/>
            <a:ln w="19050">
              <a:solidFill>
                <a:schemeClr val="accent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00" dirty="0">
                <a:solidFill>
                  <a:srgbClr val="FFC000"/>
                </a:solidFill>
                <a:latin typeface="微软雅黑" panose="020B0503020204020204" pitchFamily="34" charset="-122"/>
                <a:ea typeface="微软雅黑" panose="020B0503020204020204" pitchFamily="34" charset="-122"/>
                <a:cs typeface="+mn-ea"/>
              </a:endParaRPr>
            </a:p>
          </p:txBody>
        </p:sp>
      </p:grpSp>
      <p:grpSp>
        <p:nvGrpSpPr>
          <p:cNvPr id="58" name="Group 232"/>
          <p:cNvGrpSpPr/>
          <p:nvPr/>
        </p:nvGrpSpPr>
        <p:grpSpPr>
          <a:xfrm>
            <a:off x="4176897" y="3901888"/>
            <a:ext cx="899843" cy="900163"/>
            <a:chOff x="864537" y="1822859"/>
            <a:chExt cx="971309" cy="971307"/>
          </a:xfrm>
        </p:grpSpPr>
        <p:sp>
          <p:nvSpPr>
            <p:cNvPr id="59" name="Oval 46"/>
            <p:cNvSpPr/>
            <p:nvPr/>
          </p:nvSpPr>
          <p:spPr>
            <a:xfrm>
              <a:off x="932451" y="1890773"/>
              <a:ext cx="835480" cy="835478"/>
            </a:xfrm>
            <a:prstGeom prst="ellipse">
              <a:avLst/>
            </a:prstGeom>
            <a:solidFill>
              <a:srgbClr val="4F81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900" b="1" dirty="0">
                  <a:solidFill>
                    <a:schemeClr val="bg1"/>
                  </a:solidFill>
                  <a:latin typeface="微软雅黑" panose="020B0503020204020204" pitchFamily="34" charset="-122"/>
                  <a:ea typeface="微软雅黑" panose="020B0503020204020204" pitchFamily="34" charset="-122"/>
                  <a:cs typeface="+mn-ea"/>
                </a:rPr>
                <a:t>03</a:t>
              </a:r>
            </a:p>
          </p:txBody>
        </p:sp>
        <p:sp>
          <p:nvSpPr>
            <p:cNvPr id="60" name="Oval 47"/>
            <p:cNvSpPr/>
            <p:nvPr/>
          </p:nvSpPr>
          <p:spPr>
            <a:xfrm>
              <a:off x="864537" y="1822859"/>
              <a:ext cx="971309" cy="971307"/>
            </a:xfrm>
            <a:prstGeom prst="ellipse">
              <a:avLst/>
            </a:prstGeom>
            <a:noFill/>
            <a:ln w="19050">
              <a:solidFill>
                <a:schemeClr val="accent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00" dirty="0">
                <a:solidFill>
                  <a:srgbClr val="FFC000"/>
                </a:solidFill>
                <a:latin typeface="微软雅黑" panose="020B0503020204020204" pitchFamily="34" charset="-122"/>
                <a:ea typeface="微软雅黑" panose="020B0503020204020204" pitchFamily="34" charset="-122"/>
                <a:cs typeface="+mn-ea"/>
              </a:endParaRPr>
            </a:p>
          </p:txBody>
        </p:sp>
      </p:grpSp>
      <p:grpSp>
        <p:nvGrpSpPr>
          <p:cNvPr id="61" name="Group 232"/>
          <p:cNvGrpSpPr/>
          <p:nvPr/>
        </p:nvGrpSpPr>
        <p:grpSpPr>
          <a:xfrm>
            <a:off x="3788268" y="2624503"/>
            <a:ext cx="899843" cy="900163"/>
            <a:chOff x="864537" y="1822859"/>
            <a:chExt cx="971309" cy="971307"/>
          </a:xfrm>
        </p:grpSpPr>
        <p:sp>
          <p:nvSpPr>
            <p:cNvPr id="62" name="Oval 49"/>
            <p:cNvSpPr/>
            <p:nvPr/>
          </p:nvSpPr>
          <p:spPr>
            <a:xfrm>
              <a:off x="932451" y="1890773"/>
              <a:ext cx="835480" cy="835478"/>
            </a:xfrm>
            <a:prstGeom prst="ellipse">
              <a:avLst/>
            </a:prstGeom>
            <a:solidFill>
              <a:srgbClr val="3760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900" b="1" dirty="0">
                  <a:solidFill>
                    <a:schemeClr val="bg1"/>
                  </a:solidFill>
                  <a:latin typeface="微软雅黑" panose="020B0503020204020204" pitchFamily="34" charset="-122"/>
                  <a:ea typeface="微软雅黑" panose="020B0503020204020204" pitchFamily="34" charset="-122"/>
                  <a:cs typeface="+mn-ea"/>
                </a:rPr>
                <a:t>02</a:t>
              </a:r>
            </a:p>
          </p:txBody>
        </p:sp>
        <p:sp>
          <p:nvSpPr>
            <p:cNvPr id="63" name="Oval 50"/>
            <p:cNvSpPr/>
            <p:nvPr/>
          </p:nvSpPr>
          <p:spPr>
            <a:xfrm>
              <a:off x="864537" y="1822859"/>
              <a:ext cx="971309" cy="971307"/>
            </a:xfrm>
            <a:prstGeom prst="ellipse">
              <a:avLst/>
            </a:prstGeom>
            <a:noFill/>
            <a:ln w="19050">
              <a:solidFill>
                <a:schemeClr val="accent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00" dirty="0">
                <a:solidFill>
                  <a:srgbClr val="FFC000"/>
                </a:solidFill>
                <a:latin typeface="微软雅黑" panose="020B0503020204020204" pitchFamily="34" charset="-122"/>
                <a:ea typeface="微软雅黑" panose="020B0503020204020204" pitchFamily="34" charset="-122"/>
                <a:cs typeface="+mn-ea"/>
              </a:endParaRPr>
            </a:p>
          </p:txBody>
        </p:sp>
      </p:grpSp>
      <p:grpSp>
        <p:nvGrpSpPr>
          <p:cNvPr id="64" name="Group 232"/>
          <p:cNvGrpSpPr/>
          <p:nvPr/>
        </p:nvGrpSpPr>
        <p:grpSpPr>
          <a:xfrm>
            <a:off x="3788268" y="5064047"/>
            <a:ext cx="899843" cy="900163"/>
            <a:chOff x="864537" y="1822859"/>
            <a:chExt cx="971309" cy="971307"/>
          </a:xfrm>
        </p:grpSpPr>
        <p:sp>
          <p:nvSpPr>
            <p:cNvPr id="65" name="Oval 52"/>
            <p:cNvSpPr/>
            <p:nvPr/>
          </p:nvSpPr>
          <p:spPr>
            <a:xfrm>
              <a:off x="932451" y="1890773"/>
              <a:ext cx="835480" cy="835478"/>
            </a:xfrm>
            <a:prstGeom prst="ellipse">
              <a:avLst/>
            </a:prstGeom>
            <a:solidFill>
              <a:srgbClr val="3760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900" b="1" dirty="0">
                  <a:solidFill>
                    <a:schemeClr val="bg1"/>
                  </a:solidFill>
                  <a:latin typeface="微软雅黑" panose="020B0503020204020204" pitchFamily="34" charset="-122"/>
                  <a:ea typeface="微软雅黑" panose="020B0503020204020204" pitchFamily="34" charset="-122"/>
                  <a:cs typeface="+mn-ea"/>
                </a:rPr>
                <a:t>04</a:t>
              </a:r>
            </a:p>
          </p:txBody>
        </p:sp>
        <p:sp>
          <p:nvSpPr>
            <p:cNvPr id="66" name="Oval 53"/>
            <p:cNvSpPr/>
            <p:nvPr/>
          </p:nvSpPr>
          <p:spPr>
            <a:xfrm>
              <a:off x="864537" y="1822859"/>
              <a:ext cx="971309" cy="971307"/>
            </a:xfrm>
            <a:prstGeom prst="ellipse">
              <a:avLst/>
            </a:prstGeom>
            <a:noFill/>
            <a:ln w="19050">
              <a:solidFill>
                <a:schemeClr val="accent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00" dirty="0">
                <a:solidFill>
                  <a:srgbClr val="FFC000"/>
                </a:solidFill>
                <a:latin typeface="微软雅黑" panose="020B0503020204020204" pitchFamily="34" charset="-122"/>
                <a:ea typeface="微软雅黑" panose="020B0503020204020204" pitchFamily="34" charset="-122"/>
                <a:cs typeface="+mn-ea"/>
              </a:endParaRPr>
            </a:p>
          </p:txBody>
        </p:sp>
      </p:grpSp>
      <p:grpSp>
        <p:nvGrpSpPr>
          <p:cNvPr id="67" name="Group 59"/>
          <p:cNvGrpSpPr/>
          <p:nvPr/>
        </p:nvGrpSpPr>
        <p:grpSpPr>
          <a:xfrm>
            <a:off x="4104574" y="1488312"/>
            <a:ext cx="5976662" cy="878456"/>
            <a:chOff x="7154105" y="3164538"/>
            <a:chExt cx="3047163" cy="658691"/>
          </a:xfrm>
        </p:grpSpPr>
        <p:sp>
          <p:nvSpPr>
            <p:cNvPr id="68" name="TextBox 77"/>
            <p:cNvSpPr txBox="1"/>
            <p:nvPr/>
          </p:nvSpPr>
          <p:spPr>
            <a:xfrm>
              <a:off x="7154105" y="3453982"/>
              <a:ext cx="3047163" cy="369247"/>
            </a:xfrm>
            <a:prstGeom prst="rect">
              <a:avLst/>
            </a:prstGeom>
            <a:noFill/>
          </p:spPr>
          <p:txBody>
            <a:bodyPr wrap="square" lIns="0" tIns="0" rIns="0" bIns="0" rtlCol="0">
              <a:spAutoFit/>
            </a:bodyPr>
            <a:lstStyle/>
            <a:p>
              <a:pPr lvl="0"/>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n-ea"/>
                </a:rPr>
                <a:t>单击此处添加文字阐述，添加简短问题说明文字，具体说明文字在此处。单击此处添加文字阐述，添加简短问题</a:t>
              </a:r>
              <a:endPar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n-ea"/>
              </a:endParaRPr>
            </a:p>
          </p:txBody>
        </p:sp>
        <p:sp>
          <p:nvSpPr>
            <p:cNvPr id="69" name="Rectangle 62"/>
            <p:cNvSpPr/>
            <p:nvPr/>
          </p:nvSpPr>
          <p:spPr>
            <a:xfrm>
              <a:off x="8381422" y="3164538"/>
              <a:ext cx="592529" cy="207701"/>
            </a:xfrm>
            <a:prstGeom prst="rect">
              <a:avLst/>
            </a:prstGeom>
          </p:spPr>
          <p:txBody>
            <a:bodyPr wrap="none" lIns="0" tIns="0" rIns="0" bIns="0">
              <a:spAutoFit/>
            </a:bodyPr>
            <a:lstStyle/>
            <a:p>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cs typeface="+mn-ea"/>
                </a:rPr>
                <a:t>文本标题一</a:t>
              </a:r>
              <a:endParaRPr lang="en-US" sz="1800" b="1" dirty="0">
                <a:solidFill>
                  <a:schemeClr val="tx1">
                    <a:lumMod val="75000"/>
                    <a:lumOff val="25000"/>
                  </a:schemeClr>
                </a:solidFill>
                <a:latin typeface="微软雅黑" panose="020B0503020204020204" pitchFamily="34" charset="-122"/>
                <a:ea typeface="微软雅黑" panose="020B0503020204020204" pitchFamily="34" charset="-122"/>
                <a:cs typeface="+mn-ea"/>
              </a:endParaRPr>
            </a:p>
          </p:txBody>
        </p:sp>
      </p:grpSp>
      <p:grpSp>
        <p:nvGrpSpPr>
          <p:cNvPr id="70" name="Group 59"/>
          <p:cNvGrpSpPr/>
          <p:nvPr/>
        </p:nvGrpSpPr>
        <p:grpSpPr>
          <a:xfrm>
            <a:off x="5013821" y="2555283"/>
            <a:ext cx="5705268" cy="869410"/>
            <a:chOff x="7154105" y="3171322"/>
            <a:chExt cx="2908795" cy="651908"/>
          </a:xfrm>
        </p:grpSpPr>
        <p:sp>
          <p:nvSpPr>
            <p:cNvPr id="71" name="TextBox 80"/>
            <p:cNvSpPr txBox="1"/>
            <p:nvPr/>
          </p:nvSpPr>
          <p:spPr>
            <a:xfrm>
              <a:off x="7154105" y="3453982"/>
              <a:ext cx="2908795" cy="369248"/>
            </a:xfrm>
            <a:prstGeom prst="rect">
              <a:avLst/>
            </a:prstGeom>
            <a:noFill/>
          </p:spPr>
          <p:txBody>
            <a:bodyPr wrap="square" lIns="0" tIns="0" rIns="0" bIns="0" rtlCol="0">
              <a:spAutoFit/>
            </a:bodyPr>
            <a:lstStyle/>
            <a:p>
              <a:pPr lvl="0"/>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n-ea"/>
                </a:rPr>
                <a:t>单击此处添加文字阐述，添加简短问题说明文字，具体说明文字在此处。单击此处添加文字阐述，添加简短问题</a:t>
              </a:r>
              <a:endPar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n-ea"/>
              </a:endParaRPr>
            </a:p>
          </p:txBody>
        </p:sp>
        <p:sp>
          <p:nvSpPr>
            <p:cNvPr id="72" name="Rectangle 62"/>
            <p:cNvSpPr/>
            <p:nvPr/>
          </p:nvSpPr>
          <p:spPr>
            <a:xfrm>
              <a:off x="8328582" y="3171322"/>
              <a:ext cx="592529" cy="207702"/>
            </a:xfrm>
            <a:prstGeom prst="rect">
              <a:avLst/>
            </a:prstGeom>
          </p:spPr>
          <p:txBody>
            <a:bodyPr wrap="none" lIns="0" tIns="0" rIns="0" bIns="0">
              <a:spAutoFit/>
            </a:bodyPr>
            <a:lstStyle/>
            <a:p>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cs typeface="+mn-ea"/>
                </a:rPr>
                <a:t>文本标题二</a:t>
              </a:r>
              <a:endParaRPr lang="en-US" sz="1800" b="1" dirty="0">
                <a:solidFill>
                  <a:schemeClr val="tx1">
                    <a:lumMod val="75000"/>
                    <a:lumOff val="25000"/>
                  </a:schemeClr>
                </a:solidFill>
                <a:latin typeface="微软雅黑" panose="020B0503020204020204" pitchFamily="34" charset="-122"/>
                <a:ea typeface="微软雅黑" panose="020B0503020204020204" pitchFamily="34" charset="-122"/>
                <a:cs typeface="+mn-ea"/>
              </a:endParaRPr>
            </a:p>
          </p:txBody>
        </p:sp>
      </p:grpSp>
      <p:grpSp>
        <p:nvGrpSpPr>
          <p:cNvPr id="73" name="Group 59"/>
          <p:cNvGrpSpPr/>
          <p:nvPr/>
        </p:nvGrpSpPr>
        <p:grpSpPr>
          <a:xfrm>
            <a:off x="5390498" y="3753246"/>
            <a:ext cx="5833349" cy="877496"/>
            <a:chOff x="7154105" y="3165259"/>
            <a:chExt cx="2276194" cy="657970"/>
          </a:xfrm>
        </p:grpSpPr>
        <p:sp>
          <p:nvSpPr>
            <p:cNvPr id="74" name="TextBox 83"/>
            <p:cNvSpPr txBox="1"/>
            <p:nvPr/>
          </p:nvSpPr>
          <p:spPr>
            <a:xfrm>
              <a:off x="7154105" y="3453982"/>
              <a:ext cx="2276194" cy="369247"/>
            </a:xfrm>
            <a:prstGeom prst="rect">
              <a:avLst/>
            </a:prstGeom>
            <a:noFill/>
          </p:spPr>
          <p:txBody>
            <a:bodyPr wrap="square" lIns="0" tIns="0" rIns="0" bIns="0" rtlCol="0">
              <a:spAutoFit/>
            </a:bodyPr>
            <a:lstStyle/>
            <a:p>
              <a:pPr lvl="0"/>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n-ea"/>
                </a:rPr>
                <a:t>单击此处添加文字阐述，添加简短问题说明文字，具体说明文字在此处。单击此处添加文字阐述，添加简短问题</a:t>
              </a:r>
              <a:endPar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n-ea"/>
              </a:endParaRPr>
            </a:p>
          </p:txBody>
        </p:sp>
        <p:sp>
          <p:nvSpPr>
            <p:cNvPr id="75" name="Rectangle 62"/>
            <p:cNvSpPr/>
            <p:nvPr/>
          </p:nvSpPr>
          <p:spPr>
            <a:xfrm>
              <a:off x="8022148" y="3165259"/>
              <a:ext cx="453486" cy="207701"/>
            </a:xfrm>
            <a:prstGeom prst="rect">
              <a:avLst/>
            </a:prstGeom>
          </p:spPr>
          <p:txBody>
            <a:bodyPr wrap="none" lIns="0" tIns="0" rIns="0" bIns="0">
              <a:spAutoFit/>
            </a:bodyPr>
            <a:lstStyle/>
            <a:p>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cs typeface="+mn-ea"/>
                </a:rPr>
                <a:t>文本标题三</a:t>
              </a:r>
              <a:endParaRPr lang="en-US" sz="1800" b="1" dirty="0">
                <a:solidFill>
                  <a:schemeClr val="tx1">
                    <a:lumMod val="75000"/>
                    <a:lumOff val="25000"/>
                  </a:schemeClr>
                </a:solidFill>
                <a:latin typeface="微软雅黑" panose="020B0503020204020204" pitchFamily="34" charset="-122"/>
                <a:ea typeface="微软雅黑" panose="020B0503020204020204" pitchFamily="34" charset="-122"/>
                <a:cs typeface="+mn-ea"/>
              </a:endParaRPr>
            </a:p>
          </p:txBody>
        </p:sp>
      </p:grpSp>
      <p:grpSp>
        <p:nvGrpSpPr>
          <p:cNvPr id="76" name="Group 59"/>
          <p:cNvGrpSpPr/>
          <p:nvPr/>
        </p:nvGrpSpPr>
        <p:grpSpPr>
          <a:xfrm>
            <a:off x="5181705" y="4959467"/>
            <a:ext cx="5433617" cy="892422"/>
            <a:chOff x="7024086" y="3173653"/>
            <a:chExt cx="2770295" cy="669162"/>
          </a:xfrm>
        </p:grpSpPr>
        <p:sp>
          <p:nvSpPr>
            <p:cNvPr id="77" name="TextBox 86"/>
            <p:cNvSpPr txBox="1"/>
            <p:nvPr/>
          </p:nvSpPr>
          <p:spPr>
            <a:xfrm>
              <a:off x="7024086" y="3473568"/>
              <a:ext cx="2770295" cy="369247"/>
            </a:xfrm>
            <a:prstGeom prst="rect">
              <a:avLst/>
            </a:prstGeom>
            <a:noFill/>
          </p:spPr>
          <p:txBody>
            <a:bodyPr wrap="square" lIns="0" tIns="0" rIns="0" bIns="0" rtlCol="0">
              <a:spAutoFit/>
            </a:bodyPr>
            <a:lstStyle/>
            <a:p>
              <a:pPr lvl="0"/>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n-ea"/>
                </a:rPr>
                <a:t>单击此处添加文字阐述，添加简短问题说明文字，具体说明文字在此处。单击此处添加文字阐述，添加简短问题</a:t>
              </a:r>
              <a:endPar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n-ea"/>
              </a:endParaRPr>
            </a:p>
          </p:txBody>
        </p:sp>
        <p:sp>
          <p:nvSpPr>
            <p:cNvPr id="78" name="Rectangle 62"/>
            <p:cNvSpPr/>
            <p:nvPr/>
          </p:nvSpPr>
          <p:spPr>
            <a:xfrm>
              <a:off x="8083329" y="3173653"/>
              <a:ext cx="592529" cy="207701"/>
            </a:xfrm>
            <a:prstGeom prst="rect">
              <a:avLst/>
            </a:prstGeom>
          </p:spPr>
          <p:txBody>
            <a:bodyPr wrap="none" lIns="0" tIns="0" rIns="0" bIns="0">
              <a:spAutoFit/>
            </a:bodyPr>
            <a:lstStyle/>
            <a:p>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cs typeface="+mn-ea"/>
                </a:rPr>
                <a:t>文本标题四</a:t>
              </a:r>
              <a:endParaRPr lang="en-US" sz="1800" b="1" dirty="0">
                <a:solidFill>
                  <a:schemeClr val="tx1">
                    <a:lumMod val="75000"/>
                    <a:lumOff val="25000"/>
                  </a:schemeClr>
                </a:solidFill>
                <a:latin typeface="微软雅黑" panose="020B0503020204020204" pitchFamily="34" charset="-122"/>
                <a:ea typeface="微软雅黑" panose="020B0503020204020204" pitchFamily="34" charset="-122"/>
                <a:cs typeface="+mn-ea"/>
              </a:endParaRPr>
            </a:p>
          </p:txBody>
        </p:sp>
      </p:grpSp>
      <p:pic>
        <p:nvPicPr>
          <p:cNvPr id="82" name="Picture 3" descr="C:\Users\Administrator\各行业\医疗\sdadsa.gif"/>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8686" t="12256" r="17297" b="10572"/>
          <a:stretch>
            <a:fillRect/>
          </a:stretch>
        </p:blipFill>
        <p:spPr bwMode="auto">
          <a:xfrm>
            <a:off x="783744" y="2781090"/>
            <a:ext cx="2195474" cy="3141757"/>
          </a:xfrm>
          <a:prstGeom prst="rect">
            <a:avLst/>
          </a:prstGeom>
          <a:noFill/>
          <a:effectLst>
            <a:outerShdw blurRad="50800" dist="38100" dir="8100000" algn="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1300" advTm="0">
        <p14:pan dir="u"/>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1" presetClass="entr" presetSubtype="0" fill="hold" grpId="0" nodeType="clickEffect">
                                  <p:stCondLst>
                                    <p:cond delay="0"/>
                                  </p:stCondLst>
                                  <p:iterate type="lt">
                                    <p:tmPct val="10000"/>
                                  </p:iterate>
                                  <p:childTnLst>
                                    <p:set>
                                      <p:cBhvr>
                                        <p:cTn id="13" dur="1" fill="hold">
                                          <p:stCondLst>
                                            <p:cond delay="0"/>
                                          </p:stCondLst>
                                        </p:cTn>
                                        <p:tgtEl>
                                          <p:spTgt spid="32"/>
                                        </p:tgtEl>
                                        <p:attrNameLst>
                                          <p:attrName>style.visibility</p:attrName>
                                        </p:attrNameLst>
                                      </p:cBhvr>
                                      <p:to>
                                        <p:strVal val="visible"/>
                                      </p:to>
                                    </p:set>
                                    <p:anim calcmode="lin" valueType="num">
                                      <p:cBhvr>
                                        <p:cTn id="14" dur="500" fill="hold"/>
                                        <p:tgtEl>
                                          <p:spTgt spid="32"/>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32"/>
                                        </p:tgtEl>
                                        <p:attrNameLst>
                                          <p:attrName>ppt_y</p:attrName>
                                        </p:attrNameLst>
                                      </p:cBhvr>
                                      <p:tavLst>
                                        <p:tav tm="0">
                                          <p:val>
                                            <p:strVal val="#ppt_y"/>
                                          </p:val>
                                        </p:tav>
                                        <p:tav tm="100000">
                                          <p:val>
                                            <p:strVal val="#ppt_y"/>
                                          </p:val>
                                        </p:tav>
                                      </p:tavLst>
                                    </p:anim>
                                    <p:anim calcmode="lin" valueType="num">
                                      <p:cBhvr>
                                        <p:cTn id="16" dur="500" fill="hold"/>
                                        <p:tgtEl>
                                          <p:spTgt spid="32"/>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32"/>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32"/>
                                        </p:tgtEl>
                                      </p:cBhvr>
                                    </p:animEffect>
                                  </p:childTnLst>
                                </p:cTn>
                              </p:par>
                            </p:childTnLst>
                          </p:cTn>
                        </p:par>
                        <p:par>
                          <p:cTn id="19" fill="hold">
                            <p:stCondLst>
                              <p:cond delay="800"/>
                            </p:stCondLst>
                            <p:childTnLst>
                              <p:par>
                                <p:cTn id="20" presetID="2" presetClass="entr" presetSubtype="8" fill="hold" nodeType="afterEffect">
                                  <p:stCondLst>
                                    <p:cond delay="0"/>
                                  </p:stCondLst>
                                  <p:childTnLst>
                                    <p:set>
                                      <p:cBhvr>
                                        <p:cTn id="21" dur="1" fill="hold">
                                          <p:stCondLst>
                                            <p:cond delay="0"/>
                                          </p:stCondLst>
                                        </p:cTn>
                                        <p:tgtEl>
                                          <p:spTgt spid="82"/>
                                        </p:tgtEl>
                                        <p:attrNameLst>
                                          <p:attrName>style.visibility</p:attrName>
                                        </p:attrNameLst>
                                      </p:cBhvr>
                                      <p:to>
                                        <p:strVal val="visible"/>
                                      </p:to>
                                    </p:set>
                                    <p:anim calcmode="lin" valueType="num">
                                      <p:cBhvr additive="base">
                                        <p:cTn id="22" dur="500" fill="hold"/>
                                        <p:tgtEl>
                                          <p:spTgt spid="82"/>
                                        </p:tgtEl>
                                        <p:attrNameLst>
                                          <p:attrName>ppt_x</p:attrName>
                                        </p:attrNameLst>
                                      </p:cBhvr>
                                      <p:tavLst>
                                        <p:tav tm="0">
                                          <p:val>
                                            <p:strVal val="0-#ppt_w/2"/>
                                          </p:val>
                                        </p:tav>
                                        <p:tav tm="100000">
                                          <p:val>
                                            <p:strVal val="#ppt_x"/>
                                          </p:val>
                                        </p:tav>
                                      </p:tavLst>
                                    </p:anim>
                                    <p:anim calcmode="lin" valueType="num">
                                      <p:cBhvr additive="base">
                                        <p:cTn id="23" dur="500" fill="hold"/>
                                        <p:tgtEl>
                                          <p:spTgt spid="82"/>
                                        </p:tgtEl>
                                        <p:attrNameLst>
                                          <p:attrName>ppt_y</p:attrName>
                                        </p:attrNameLst>
                                      </p:cBhvr>
                                      <p:tavLst>
                                        <p:tav tm="0">
                                          <p:val>
                                            <p:strVal val="#ppt_y"/>
                                          </p:val>
                                        </p:tav>
                                        <p:tav tm="100000">
                                          <p:val>
                                            <p:strVal val="#ppt_y"/>
                                          </p:val>
                                        </p:tav>
                                      </p:tavLst>
                                    </p:anim>
                                  </p:childTnLst>
                                </p:cTn>
                              </p:par>
                            </p:childTnLst>
                          </p:cTn>
                        </p:par>
                        <p:par>
                          <p:cTn id="24" fill="hold">
                            <p:stCondLst>
                              <p:cond delay="1300"/>
                            </p:stCondLst>
                            <p:childTnLst>
                              <p:par>
                                <p:cTn id="25" presetID="53" presetClass="entr" presetSubtype="16" fill="hold" nodeType="after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p:cTn id="27" dur="500" fill="hold"/>
                                        <p:tgtEl>
                                          <p:spTgt spid="27"/>
                                        </p:tgtEl>
                                        <p:attrNameLst>
                                          <p:attrName>ppt_w</p:attrName>
                                        </p:attrNameLst>
                                      </p:cBhvr>
                                      <p:tavLst>
                                        <p:tav tm="0">
                                          <p:val>
                                            <p:fltVal val="0"/>
                                          </p:val>
                                        </p:tav>
                                        <p:tav tm="100000">
                                          <p:val>
                                            <p:strVal val="#ppt_w"/>
                                          </p:val>
                                        </p:tav>
                                      </p:tavLst>
                                    </p:anim>
                                    <p:anim calcmode="lin" valueType="num">
                                      <p:cBhvr>
                                        <p:cTn id="28" dur="500" fill="hold"/>
                                        <p:tgtEl>
                                          <p:spTgt spid="27"/>
                                        </p:tgtEl>
                                        <p:attrNameLst>
                                          <p:attrName>ppt_h</p:attrName>
                                        </p:attrNameLst>
                                      </p:cBhvr>
                                      <p:tavLst>
                                        <p:tav tm="0">
                                          <p:val>
                                            <p:fltVal val="0"/>
                                          </p:val>
                                        </p:tav>
                                        <p:tav tm="100000">
                                          <p:val>
                                            <p:strVal val="#ppt_h"/>
                                          </p:val>
                                        </p:tav>
                                      </p:tavLst>
                                    </p:anim>
                                    <p:animEffect transition="in" filter="fade">
                                      <p:cBhvr>
                                        <p:cTn id="29" dur="500"/>
                                        <p:tgtEl>
                                          <p:spTgt spid="27"/>
                                        </p:tgtEl>
                                      </p:cBhvr>
                                    </p:animEffect>
                                  </p:childTnLst>
                                </p:cTn>
                              </p:par>
                            </p:childTnLst>
                          </p:cTn>
                        </p:par>
                        <p:par>
                          <p:cTn id="30" fill="hold">
                            <p:stCondLst>
                              <p:cond delay="1800"/>
                            </p:stCondLst>
                            <p:childTnLst>
                              <p:par>
                                <p:cTn id="31" presetID="53" presetClass="entr" presetSubtype="16"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p:cTn id="33" dur="500" fill="hold"/>
                                        <p:tgtEl>
                                          <p:spTgt spid="67"/>
                                        </p:tgtEl>
                                        <p:attrNameLst>
                                          <p:attrName>ppt_w</p:attrName>
                                        </p:attrNameLst>
                                      </p:cBhvr>
                                      <p:tavLst>
                                        <p:tav tm="0">
                                          <p:val>
                                            <p:fltVal val="0"/>
                                          </p:val>
                                        </p:tav>
                                        <p:tav tm="100000">
                                          <p:val>
                                            <p:strVal val="#ppt_w"/>
                                          </p:val>
                                        </p:tav>
                                      </p:tavLst>
                                    </p:anim>
                                    <p:anim calcmode="lin" valueType="num">
                                      <p:cBhvr>
                                        <p:cTn id="34" dur="500" fill="hold"/>
                                        <p:tgtEl>
                                          <p:spTgt spid="67"/>
                                        </p:tgtEl>
                                        <p:attrNameLst>
                                          <p:attrName>ppt_h</p:attrName>
                                        </p:attrNameLst>
                                      </p:cBhvr>
                                      <p:tavLst>
                                        <p:tav tm="0">
                                          <p:val>
                                            <p:fltVal val="0"/>
                                          </p:val>
                                        </p:tav>
                                        <p:tav tm="100000">
                                          <p:val>
                                            <p:strVal val="#ppt_h"/>
                                          </p:val>
                                        </p:tav>
                                      </p:tavLst>
                                    </p:anim>
                                    <p:animEffect transition="in" filter="fade">
                                      <p:cBhvr>
                                        <p:cTn id="35" dur="500"/>
                                        <p:tgtEl>
                                          <p:spTgt spid="67"/>
                                        </p:tgtEl>
                                      </p:cBhvr>
                                    </p:animEffect>
                                  </p:childTnLst>
                                </p:cTn>
                              </p:par>
                            </p:childTnLst>
                          </p:cTn>
                        </p:par>
                        <p:par>
                          <p:cTn id="36" fill="hold">
                            <p:stCondLst>
                              <p:cond delay="2300"/>
                            </p:stCondLst>
                            <p:childTnLst>
                              <p:par>
                                <p:cTn id="37" presetID="53" presetClass="entr" presetSubtype="16" fill="hold" nodeType="afterEffect">
                                  <p:stCondLst>
                                    <p:cond delay="0"/>
                                  </p:stCondLst>
                                  <p:childTnLst>
                                    <p:set>
                                      <p:cBhvr>
                                        <p:cTn id="38" dur="1" fill="hold">
                                          <p:stCondLst>
                                            <p:cond delay="0"/>
                                          </p:stCondLst>
                                        </p:cTn>
                                        <p:tgtEl>
                                          <p:spTgt spid="61"/>
                                        </p:tgtEl>
                                        <p:attrNameLst>
                                          <p:attrName>style.visibility</p:attrName>
                                        </p:attrNameLst>
                                      </p:cBhvr>
                                      <p:to>
                                        <p:strVal val="visible"/>
                                      </p:to>
                                    </p:set>
                                    <p:anim calcmode="lin" valueType="num">
                                      <p:cBhvr>
                                        <p:cTn id="39" dur="500" fill="hold"/>
                                        <p:tgtEl>
                                          <p:spTgt spid="61"/>
                                        </p:tgtEl>
                                        <p:attrNameLst>
                                          <p:attrName>ppt_w</p:attrName>
                                        </p:attrNameLst>
                                      </p:cBhvr>
                                      <p:tavLst>
                                        <p:tav tm="0">
                                          <p:val>
                                            <p:fltVal val="0"/>
                                          </p:val>
                                        </p:tav>
                                        <p:tav tm="100000">
                                          <p:val>
                                            <p:strVal val="#ppt_w"/>
                                          </p:val>
                                        </p:tav>
                                      </p:tavLst>
                                    </p:anim>
                                    <p:anim calcmode="lin" valueType="num">
                                      <p:cBhvr>
                                        <p:cTn id="40" dur="500" fill="hold"/>
                                        <p:tgtEl>
                                          <p:spTgt spid="61"/>
                                        </p:tgtEl>
                                        <p:attrNameLst>
                                          <p:attrName>ppt_h</p:attrName>
                                        </p:attrNameLst>
                                      </p:cBhvr>
                                      <p:tavLst>
                                        <p:tav tm="0">
                                          <p:val>
                                            <p:fltVal val="0"/>
                                          </p:val>
                                        </p:tav>
                                        <p:tav tm="100000">
                                          <p:val>
                                            <p:strVal val="#ppt_h"/>
                                          </p:val>
                                        </p:tav>
                                      </p:tavLst>
                                    </p:anim>
                                    <p:animEffect transition="in" filter="fade">
                                      <p:cBhvr>
                                        <p:cTn id="41" dur="500"/>
                                        <p:tgtEl>
                                          <p:spTgt spid="61"/>
                                        </p:tgtEl>
                                      </p:cBhvr>
                                    </p:animEffect>
                                  </p:childTnLst>
                                </p:cTn>
                              </p:par>
                            </p:childTnLst>
                          </p:cTn>
                        </p:par>
                        <p:par>
                          <p:cTn id="42" fill="hold">
                            <p:stCondLst>
                              <p:cond delay="2800"/>
                            </p:stCondLst>
                            <p:childTnLst>
                              <p:par>
                                <p:cTn id="43" presetID="53" presetClass="entr" presetSubtype="16" fill="hold" nodeType="afterEffect">
                                  <p:stCondLst>
                                    <p:cond delay="0"/>
                                  </p:stCondLst>
                                  <p:childTnLst>
                                    <p:set>
                                      <p:cBhvr>
                                        <p:cTn id="44" dur="1" fill="hold">
                                          <p:stCondLst>
                                            <p:cond delay="0"/>
                                          </p:stCondLst>
                                        </p:cTn>
                                        <p:tgtEl>
                                          <p:spTgt spid="70"/>
                                        </p:tgtEl>
                                        <p:attrNameLst>
                                          <p:attrName>style.visibility</p:attrName>
                                        </p:attrNameLst>
                                      </p:cBhvr>
                                      <p:to>
                                        <p:strVal val="visible"/>
                                      </p:to>
                                    </p:set>
                                    <p:anim calcmode="lin" valueType="num">
                                      <p:cBhvr>
                                        <p:cTn id="45" dur="500" fill="hold"/>
                                        <p:tgtEl>
                                          <p:spTgt spid="70"/>
                                        </p:tgtEl>
                                        <p:attrNameLst>
                                          <p:attrName>ppt_w</p:attrName>
                                        </p:attrNameLst>
                                      </p:cBhvr>
                                      <p:tavLst>
                                        <p:tav tm="0">
                                          <p:val>
                                            <p:fltVal val="0"/>
                                          </p:val>
                                        </p:tav>
                                        <p:tav tm="100000">
                                          <p:val>
                                            <p:strVal val="#ppt_w"/>
                                          </p:val>
                                        </p:tav>
                                      </p:tavLst>
                                    </p:anim>
                                    <p:anim calcmode="lin" valueType="num">
                                      <p:cBhvr>
                                        <p:cTn id="46" dur="500" fill="hold"/>
                                        <p:tgtEl>
                                          <p:spTgt spid="70"/>
                                        </p:tgtEl>
                                        <p:attrNameLst>
                                          <p:attrName>ppt_h</p:attrName>
                                        </p:attrNameLst>
                                      </p:cBhvr>
                                      <p:tavLst>
                                        <p:tav tm="0">
                                          <p:val>
                                            <p:fltVal val="0"/>
                                          </p:val>
                                        </p:tav>
                                        <p:tav tm="100000">
                                          <p:val>
                                            <p:strVal val="#ppt_h"/>
                                          </p:val>
                                        </p:tav>
                                      </p:tavLst>
                                    </p:anim>
                                    <p:animEffect transition="in" filter="fade">
                                      <p:cBhvr>
                                        <p:cTn id="47" dur="500"/>
                                        <p:tgtEl>
                                          <p:spTgt spid="70"/>
                                        </p:tgtEl>
                                      </p:cBhvr>
                                    </p:animEffect>
                                  </p:childTnLst>
                                </p:cTn>
                              </p:par>
                            </p:childTnLst>
                          </p:cTn>
                        </p:par>
                        <p:par>
                          <p:cTn id="48" fill="hold">
                            <p:stCondLst>
                              <p:cond delay="3300"/>
                            </p:stCondLst>
                            <p:childTnLst>
                              <p:par>
                                <p:cTn id="49" presetID="53" presetClass="entr" presetSubtype="16" fill="hold" nodeType="afterEffect">
                                  <p:stCondLst>
                                    <p:cond delay="0"/>
                                  </p:stCondLst>
                                  <p:childTnLst>
                                    <p:set>
                                      <p:cBhvr>
                                        <p:cTn id="50" dur="1" fill="hold">
                                          <p:stCondLst>
                                            <p:cond delay="0"/>
                                          </p:stCondLst>
                                        </p:cTn>
                                        <p:tgtEl>
                                          <p:spTgt spid="58"/>
                                        </p:tgtEl>
                                        <p:attrNameLst>
                                          <p:attrName>style.visibility</p:attrName>
                                        </p:attrNameLst>
                                      </p:cBhvr>
                                      <p:to>
                                        <p:strVal val="visible"/>
                                      </p:to>
                                    </p:set>
                                    <p:anim calcmode="lin" valueType="num">
                                      <p:cBhvr>
                                        <p:cTn id="51" dur="500" fill="hold"/>
                                        <p:tgtEl>
                                          <p:spTgt spid="58"/>
                                        </p:tgtEl>
                                        <p:attrNameLst>
                                          <p:attrName>ppt_w</p:attrName>
                                        </p:attrNameLst>
                                      </p:cBhvr>
                                      <p:tavLst>
                                        <p:tav tm="0">
                                          <p:val>
                                            <p:fltVal val="0"/>
                                          </p:val>
                                        </p:tav>
                                        <p:tav tm="100000">
                                          <p:val>
                                            <p:strVal val="#ppt_w"/>
                                          </p:val>
                                        </p:tav>
                                      </p:tavLst>
                                    </p:anim>
                                    <p:anim calcmode="lin" valueType="num">
                                      <p:cBhvr>
                                        <p:cTn id="52" dur="500" fill="hold"/>
                                        <p:tgtEl>
                                          <p:spTgt spid="58"/>
                                        </p:tgtEl>
                                        <p:attrNameLst>
                                          <p:attrName>ppt_h</p:attrName>
                                        </p:attrNameLst>
                                      </p:cBhvr>
                                      <p:tavLst>
                                        <p:tav tm="0">
                                          <p:val>
                                            <p:fltVal val="0"/>
                                          </p:val>
                                        </p:tav>
                                        <p:tav tm="100000">
                                          <p:val>
                                            <p:strVal val="#ppt_h"/>
                                          </p:val>
                                        </p:tav>
                                      </p:tavLst>
                                    </p:anim>
                                    <p:animEffect transition="in" filter="fade">
                                      <p:cBhvr>
                                        <p:cTn id="53" dur="500"/>
                                        <p:tgtEl>
                                          <p:spTgt spid="58"/>
                                        </p:tgtEl>
                                      </p:cBhvr>
                                    </p:animEffect>
                                  </p:childTnLst>
                                </p:cTn>
                              </p:par>
                            </p:childTnLst>
                          </p:cTn>
                        </p:par>
                        <p:par>
                          <p:cTn id="54" fill="hold">
                            <p:stCondLst>
                              <p:cond delay="3800"/>
                            </p:stCondLst>
                            <p:childTnLst>
                              <p:par>
                                <p:cTn id="55" presetID="53" presetClass="entr" presetSubtype="16" fill="hold"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p:cTn id="57" dur="500" fill="hold"/>
                                        <p:tgtEl>
                                          <p:spTgt spid="73"/>
                                        </p:tgtEl>
                                        <p:attrNameLst>
                                          <p:attrName>ppt_w</p:attrName>
                                        </p:attrNameLst>
                                      </p:cBhvr>
                                      <p:tavLst>
                                        <p:tav tm="0">
                                          <p:val>
                                            <p:fltVal val="0"/>
                                          </p:val>
                                        </p:tav>
                                        <p:tav tm="100000">
                                          <p:val>
                                            <p:strVal val="#ppt_w"/>
                                          </p:val>
                                        </p:tav>
                                      </p:tavLst>
                                    </p:anim>
                                    <p:anim calcmode="lin" valueType="num">
                                      <p:cBhvr>
                                        <p:cTn id="58" dur="500" fill="hold"/>
                                        <p:tgtEl>
                                          <p:spTgt spid="73"/>
                                        </p:tgtEl>
                                        <p:attrNameLst>
                                          <p:attrName>ppt_h</p:attrName>
                                        </p:attrNameLst>
                                      </p:cBhvr>
                                      <p:tavLst>
                                        <p:tav tm="0">
                                          <p:val>
                                            <p:fltVal val="0"/>
                                          </p:val>
                                        </p:tav>
                                        <p:tav tm="100000">
                                          <p:val>
                                            <p:strVal val="#ppt_h"/>
                                          </p:val>
                                        </p:tav>
                                      </p:tavLst>
                                    </p:anim>
                                    <p:animEffect transition="in" filter="fade">
                                      <p:cBhvr>
                                        <p:cTn id="59" dur="500"/>
                                        <p:tgtEl>
                                          <p:spTgt spid="73"/>
                                        </p:tgtEl>
                                      </p:cBhvr>
                                    </p:animEffect>
                                  </p:childTnLst>
                                </p:cTn>
                              </p:par>
                            </p:childTnLst>
                          </p:cTn>
                        </p:par>
                        <p:par>
                          <p:cTn id="60" fill="hold">
                            <p:stCondLst>
                              <p:cond delay="4300"/>
                            </p:stCondLst>
                            <p:childTnLst>
                              <p:par>
                                <p:cTn id="61" presetID="53" presetClass="entr" presetSubtype="16" fill="hold" nodeType="afterEffect">
                                  <p:stCondLst>
                                    <p:cond delay="0"/>
                                  </p:stCondLst>
                                  <p:childTnLst>
                                    <p:set>
                                      <p:cBhvr>
                                        <p:cTn id="62" dur="1" fill="hold">
                                          <p:stCondLst>
                                            <p:cond delay="0"/>
                                          </p:stCondLst>
                                        </p:cTn>
                                        <p:tgtEl>
                                          <p:spTgt spid="64"/>
                                        </p:tgtEl>
                                        <p:attrNameLst>
                                          <p:attrName>style.visibility</p:attrName>
                                        </p:attrNameLst>
                                      </p:cBhvr>
                                      <p:to>
                                        <p:strVal val="visible"/>
                                      </p:to>
                                    </p:set>
                                    <p:anim calcmode="lin" valueType="num">
                                      <p:cBhvr>
                                        <p:cTn id="63" dur="500" fill="hold"/>
                                        <p:tgtEl>
                                          <p:spTgt spid="64"/>
                                        </p:tgtEl>
                                        <p:attrNameLst>
                                          <p:attrName>ppt_w</p:attrName>
                                        </p:attrNameLst>
                                      </p:cBhvr>
                                      <p:tavLst>
                                        <p:tav tm="0">
                                          <p:val>
                                            <p:fltVal val="0"/>
                                          </p:val>
                                        </p:tav>
                                        <p:tav tm="100000">
                                          <p:val>
                                            <p:strVal val="#ppt_w"/>
                                          </p:val>
                                        </p:tav>
                                      </p:tavLst>
                                    </p:anim>
                                    <p:anim calcmode="lin" valueType="num">
                                      <p:cBhvr>
                                        <p:cTn id="64" dur="500" fill="hold"/>
                                        <p:tgtEl>
                                          <p:spTgt spid="64"/>
                                        </p:tgtEl>
                                        <p:attrNameLst>
                                          <p:attrName>ppt_h</p:attrName>
                                        </p:attrNameLst>
                                      </p:cBhvr>
                                      <p:tavLst>
                                        <p:tav tm="0">
                                          <p:val>
                                            <p:fltVal val="0"/>
                                          </p:val>
                                        </p:tav>
                                        <p:tav tm="100000">
                                          <p:val>
                                            <p:strVal val="#ppt_h"/>
                                          </p:val>
                                        </p:tav>
                                      </p:tavLst>
                                    </p:anim>
                                    <p:animEffect transition="in" filter="fade">
                                      <p:cBhvr>
                                        <p:cTn id="65" dur="500"/>
                                        <p:tgtEl>
                                          <p:spTgt spid="64"/>
                                        </p:tgtEl>
                                      </p:cBhvr>
                                    </p:animEffect>
                                  </p:childTnLst>
                                </p:cTn>
                              </p:par>
                            </p:childTnLst>
                          </p:cTn>
                        </p:par>
                        <p:par>
                          <p:cTn id="66" fill="hold">
                            <p:stCondLst>
                              <p:cond delay="4800"/>
                            </p:stCondLst>
                            <p:childTnLst>
                              <p:par>
                                <p:cTn id="67" presetID="53" presetClass="entr" presetSubtype="16"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animEffect transition="in" filter="fade">
                                      <p:cBhvr>
                                        <p:cTn id="71"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图片 3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04"/>
            <a:ext cx="12192000" cy="913292"/>
          </a:xfrm>
          <a:prstGeom prst="rect">
            <a:avLst/>
          </a:prstGeom>
        </p:spPr>
      </p:pic>
      <p:sp>
        <p:nvSpPr>
          <p:cNvPr id="32" name="矩形 31"/>
          <p:cNvSpPr/>
          <p:nvPr/>
        </p:nvSpPr>
        <p:spPr>
          <a:xfrm>
            <a:off x="538907" y="163654"/>
            <a:ext cx="3057247" cy="584775"/>
          </a:xfrm>
          <a:prstGeom prst="rect">
            <a:avLst/>
          </a:prstGeom>
        </p:spPr>
        <p:txBody>
          <a:bodyPr wrap="none">
            <a:spAutoFit/>
          </a:bodyPr>
          <a:lstStyle/>
          <a:p>
            <a:pPr lvl="0">
              <a:tabLst>
                <a:tab pos="198120" algn="l"/>
              </a:tabLst>
            </a:pPr>
            <a:r>
              <a:rPr lang="zh-CN" altLang="zh-CN" sz="32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国内外研究综述</a:t>
            </a:r>
            <a:endParaRPr lang="zh-CN" altLang="zh-CN" sz="3200"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51" name="Freeform 14"/>
          <p:cNvSpPr/>
          <p:nvPr/>
        </p:nvSpPr>
        <p:spPr>
          <a:xfrm>
            <a:off x="5133456" y="4465656"/>
            <a:ext cx="2756416" cy="1106425"/>
          </a:xfrm>
          <a:custGeom>
            <a:avLst/>
            <a:gdLst>
              <a:gd name="connsiteX0" fmla="*/ 669387 w 3335264"/>
              <a:gd name="connsiteY0" fmla="*/ 0 h 1338774"/>
              <a:gd name="connsiteX1" fmla="*/ 1224453 w 3335264"/>
              <a:gd name="connsiteY1" fmla="*/ 295127 h 1338774"/>
              <a:gd name="connsiteX2" fmla="*/ 1278656 w 3335264"/>
              <a:gd name="connsiteY2" fmla="*/ 394987 h 1338774"/>
              <a:gd name="connsiteX3" fmla="*/ 2786468 w 3335264"/>
              <a:gd name="connsiteY3" fmla="*/ 394987 h 1338774"/>
              <a:gd name="connsiteX4" fmla="*/ 2786468 w 3335264"/>
              <a:gd name="connsiteY4" fmla="*/ 120589 h 1338774"/>
              <a:gd name="connsiteX5" fmla="*/ 3335264 w 3335264"/>
              <a:gd name="connsiteY5" fmla="*/ 669386 h 1338774"/>
              <a:gd name="connsiteX6" fmla="*/ 2786468 w 3335264"/>
              <a:gd name="connsiteY6" fmla="*/ 1218182 h 1338774"/>
              <a:gd name="connsiteX7" fmla="*/ 2786468 w 3335264"/>
              <a:gd name="connsiteY7" fmla="*/ 943784 h 1338774"/>
              <a:gd name="connsiteX8" fmla="*/ 1278658 w 3335264"/>
              <a:gd name="connsiteY8" fmla="*/ 943784 h 1338774"/>
              <a:gd name="connsiteX9" fmla="*/ 1224453 w 3335264"/>
              <a:gd name="connsiteY9" fmla="*/ 1043648 h 1338774"/>
              <a:gd name="connsiteX10" fmla="*/ 669387 w 3335264"/>
              <a:gd name="connsiteY10" fmla="*/ 1338774 h 1338774"/>
              <a:gd name="connsiteX11" fmla="*/ 0 w 3335264"/>
              <a:gd name="connsiteY11" fmla="*/ 669387 h 1338774"/>
              <a:gd name="connsiteX12" fmla="*/ 669387 w 3335264"/>
              <a:gd name="connsiteY12" fmla="*/ 0 h 1338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335264" h="1338774">
                <a:moveTo>
                  <a:pt x="669387" y="0"/>
                </a:moveTo>
                <a:cubicBezTo>
                  <a:pt x="900445" y="0"/>
                  <a:pt x="1104160" y="117069"/>
                  <a:pt x="1224453" y="295127"/>
                </a:cubicBezTo>
                <a:lnTo>
                  <a:pt x="1278656" y="394987"/>
                </a:lnTo>
                <a:lnTo>
                  <a:pt x="2786468" y="394987"/>
                </a:lnTo>
                <a:lnTo>
                  <a:pt x="2786468" y="120589"/>
                </a:lnTo>
                <a:lnTo>
                  <a:pt x="3335264" y="669386"/>
                </a:lnTo>
                <a:lnTo>
                  <a:pt x="2786468" y="1218182"/>
                </a:lnTo>
                <a:lnTo>
                  <a:pt x="2786468" y="943784"/>
                </a:lnTo>
                <a:lnTo>
                  <a:pt x="1278658" y="943784"/>
                </a:lnTo>
                <a:lnTo>
                  <a:pt x="1224453" y="1043648"/>
                </a:lnTo>
                <a:cubicBezTo>
                  <a:pt x="1104160" y="1221706"/>
                  <a:pt x="900445" y="1338774"/>
                  <a:pt x="669387" y="1338774"/>
                </a:cubicBezTo>
                <a:cubicBezTo>
                  <a:pt x="299695" y="1338774"/>
                  <a:pt x="0" y="1039079"/>
                  <a:pt x="0" y="669387"/>
                </a:cubicBezTo>
                <a:cubicBezTo>
                  <a:pt x="0" y="299695"/>
                  <a:pt x="299695" y="0"/>
                  <a:pt x="669387" y="0"/>
                </a:cubicBezTo>
                <a:close/>
              </a:path>
            </a:pathLst>
          </a:custGeom>
          <a:solidFill>
            <a:srgbClr val="37609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Arial" panose="020B0604020202020204" pitchFamily="34" charset="0"/>
            </a:endParaRPr>
          </a:p>
        </p:txBody>
      </p:sp>
      <p:sp>
        <p:nvSpPr>
          <p:cNvPr id="52" name="Freeform 15"/>
          <p:cNvSpPr/>
          <p:nvPr/>
        </p:nvSpPr>
        <p:spPr>
          <a:xfrm>
            <a:off x="5133456" y="1920422"/>
            <a:ext cx="2756416" cy="1106425"/>
          </a:xfrm>
          <a:custGeom>
            <a:avLst/>
            <a:gdLst>
              <a:gd name="connsiteX0" fmla="*/ 669387 w 3335264"/>
              <a:gd name="connsiteY0" fmla="*/ 0 h 1338774"/>
              <a:gd name="connsiteX1" fmla="*/ 1224453 w 3335264"/>
              <a:gd name="connsiteY1" fmla="*/ 295127 h 1338774"/>
              <a:gd name="connsiteX2" fmla="*/ 1278656 w 3335264"/>
              <a:gd name="connsiteY2" fmla="*/ 394987 h 1338774"/>
              <a:gd name="connsiteX3" fmla="*/ 2786468 w 3335264"/>
              <a:gd name="connsiteY3" fmla="*/ 394987 h 1338774"/>
              <a:gd name="connsiteX4" fmla="*/ 2786468 w 3335264"/>
              <a:gd name="connsiteY4" fmla="*/ 120589 h 1338774"/>
              <a:gd name="connsiteX5" fmla="*/ 3335264 w 3335264"/>
              <a:gd name="connsiteY5" fmla="*/ 669386 h 1338774"/>
              <a:gd name="connsiteX6" fmla="*/ 2786468 w 3335264"/>
              <a:gd name="connsiteY6" fmla="*/ 1218182 h 1338774"/>
              <a:gd name="connsiteX7" fmla="*/ 2786468 w 3335264"/>
              <a:gd name="connsiteY7" fmla="*/ 943784 h 1338774"/>
              <a:gd name="connsiteX8" fmla="*/ 1278658 w 3335264"/>
              <a:gd name="connsiteY8" fmla="*/ 943784 h 1338774"/>
              <a:gd name="connsiteX9" fmla="*/ 1224453 w 3335264"/>
              <a:gd name="connsiteY9" fmla="*/ 1043648 h 1338774"/>
              <a:gd name="connsiteX10" fmla="*/ 669387 w 3335264"/>
              <a:gd name="connsiteY10" fmla="*/ 1338774 h 1338774"/>
              <a:gd name="connsiteX11" fmla="*/ 0 w 3335264"/>
              <a:gd name="connsiteY11" fmla="*/ 669387 h 1338774"/>
              <a:gd name="connsiteX12" fmla="*/ 669387 w 3335264"/>
              <a:gd name="connsiteY12" fmla="*/ 0 h 1338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335264" h="1338774">
                <a:moveTo>
                  <a:pt x="669387" y="0"/>
                </a:moveTo>
                <a:cubicBezTo>
                  <a:pt x="900445" y="0"/>
                  <a:pt x="1104160" y="117069"/>
                  <a:pt x="1224453" y="295127"/>
                </a:cubicBezTo>
                <a:lnTo>
                  <a:pt x="1278656" y="394987"/>
                </a:lnTo>
                <a:lnTo>
                  <a:pt x="2786468" y="394987"/>
                </a:lnTo>
                <a:lnTo>
                  <a:pt x="2786468" y="120589"/>
                </a:lnTo>
                <a:lnTo>
                  <a:pt x="3335264" y="669386"/>
                </a:lnTo>
                <a:lnTo>
                  <a:pt x="2786468" y="1218182"/>
                </a:lnTo>
                <a:lnTo>
                  <a:pt x="2786468" y="943784"/>
                </a:lnTo>
                <a:lnTo>
                  <a:pt x="1278658" y="943784"/>
                </a:lnTo>
                <a:lnTo>
                  <a:pt x="1224453" y="1043648"/>
                </a:lnTo>
                <a:cubicBezTo>
                  <a:pt x="1104160" y="1221706"/>
                  <a:pt x="900445" y="1338774"/>
                  <a:pt x="669387" y="1338774"/>
                </a:cubicBezTo>
                <a:cubicBezTo>
                  <a:pt x="299695" y="1338774"/>
                  <a:pt x="0" y="1039079"/>
                  <a:pt x="0" y="669387"/>
                </a:cubicBezTo>
                <a:cubicBezTo>
                  <a:pt x="0" y="299695"/>
                  <a:pt x="299695" y="0"/>
                  <a:pt x="669387" y="0"/>
                </a:cubicBezTo>
                <a:close/>
              </a:path>
            </a:pathLst>
          </a:custGeom>
          <a:solidFill>
            <a:srgbClr val="37609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Arial" panose="020B0604020202020204" pitchFamily="34" charset="0"/>
            </a:endParaRPr>
          </a:p>
        </p:txBody>
      </p:sp>
      <p:sp>
        <p:nvSpPr>
          <p:cNvPr id="53" name="Freeform 13"/>
          <p:cNvSpPr/>
          <p:nvPr/>
        </p:nvSpPr>
        <p:spPr>
          <a:xfrm flipH="1">
            <a:off x="3442802" y="3193244"/>
            <a:ext cx="2756416" cy="1106425"/>
          </a:xfrm>
          <a:custGeom>
            <a:avLst/>
            <a:gdLst>
              <a:gd name="connsiteX0" fmla="*/ 669387 w 3335264"/>
              <a:gd name="connsiteY0" fmla="*/ 0 h 1338774"/>
              <a:gd name="connsiteX1" fmla="*/ 1224453 w 3335264"/>
              <a:gd name="connsiteY1" fmla="*/ 295127 h 1338774"/>
              <a:gd name="connsiteX2" fmla="*/ 1278656 w 3335264"/>
              <a:gd name="connsiteY2" fmla="*/ 394987 h 1338774"/>
              <a:gd name="connsiteX3" fmla="*/ 2786468 w 3335264"/>
              <a:gd name="connsiteY3" fmla="*/ 394987 h 1338774"/>
              <a:gd name="connsiteX4" fmla="*/ 2786468 w 3335264"/>
              <a:gd name="connsiteY4" fmla="*/ 120589 h 1338774"/>
              <a:gd name="connsiteX5" fmla="*/ 3335264 w 3335264"/>
              <a:gd name="connsiteY5" fmla="*/ 669386 h 1338774"/>
              <a:gd name="connsiteX6" fmla="*/ 2786468 w 3335264"/>
              <a:gd name="connsiteY6" fmla="*/ 1218182 h 1338774"/>
              <a:gd name="connsiteX7" fmla="*/ 2786468 w 3335264"/>
              <a:gd name="connsiteY7" fmla="*/ 943784 h 1338774"/>
              <a:gd name="connsiteX8" fmla="*/ 1278658 w 3335264"/>
              <a:gd name="connsiteY8" fmla="*/ 943784 h 1338774"/>
              <a:gd name="connsiteX9" fmla="*/ 1224453 w 3335264"/>
              <a:gd name="connsiteY9" fmla="*/ 1043648 h 1338774"/>
              <a:gd name="connsiteX10" fmla="*/ 669387 w 3335264"/>
              <a:gd name="connsiteY10" fmla="*/ 1338774 h 1338774"/>
              <a:gd name="connsiteX11" fmla="*/ 0 w 3335264"/>
              <a:gd name="connsiteY11" fmla="*/ 669387 h 1338774"/>
              <a:gd name="connsiteX12" fmla="*/ 669387 w 3335264"/>
              <a:gd name="connsiteY12" fmla="*/ 0 h 1338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335264" h="1338774">
                <a:moveTo>
                  <a:pt x="669387" y="0"/>
                </a:moveTo>
                <a:cubicBezTo>
                  <a:pt x="900445" y="0"/>
                  <a:pt x="1104160" y="117069"/>
                  <a:pt x="1224453" y="295127"/>
                </a:cubicBezTo>
                <a:lnTo>
                  <a:pt x="1278656" y="394987"/>
                </a:lnTo>
                <a:lnTo>
                  <a:pt x="2786468" y="394987"/>
                </a:lnTo>
                <a:lnTo>
                  <a:pt x="2786468" y="120589"/>
                </a:lnTo>
                <a:lnTo>
                  <a:pt x="3335264" y="669386"/>
                </a:lnTo>
                <a:lnTo>
                  <a:pt x="2786468" y="1218182"/>
                </a:lnTo>
                <a:lnTo>
                  <a:pt x="2786468" y="943784"/>
                </a:lnTo>
                <a:lnTo>
                  <a:pt x="1278658" y="943784"/>
                </a:lnTo>
                <a:lnTo>
                  <a:pt x="1224453" y="1043648"/>
                </a:lnTo>
                <a:cubicBezTo>
                  <a:pt x="1104160" y="1221706"/>
                  <a:pt x="900445" y="1338774"/>
                  <a:pt x="669387" y="1338774"/>
                </a:cubicBezTo>
                <a:cubicBezTo>
                  <a:pt x="299695" y="1338774"/>
                  <a:pt x="0" y="1039079"/>
                  <a:pt x="0" y="669387"/>
                </a:cubicBezTo>
                <a:cubicBezTo>
                  <a:pt x="0" y="299695"/>
                  <a:pt x="299695" y="0"/>
                  <a:pt x="669387" y="0"/>
                </a:cubicBezTo>
                <a:close/>
              </a:path>
            </a:pathLst>
          </a:custGeom>
          <a:solidFill>
            <a:srgbClr val="4F81BD"/>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GB" sz="1800" b="0"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Arial" panose="020B0604020202020204" pitchFamily="34" charset="0"/>
            </a:endParaRPr>
          </a:p>
        </p:txBody>
      </p:sp>
      <p:sp>
        <p:nvSpPr>
          <p:cNvPr id="54" name="文本框 53"/>
          <p:cNvSpPr txBox="1"/>
          <p:nvPr/>
        </p:nvSpPr>
        <p:spPr>
          <a:xfrm>
            <a:off x="5598315" y="2283253"/>
            <a:ext cx="2710871" cy="369332"/>
          </a:xfrm>
          <a:prstGeom prst="rect">
            <a:avLst/>
          </a:prstGeom>
          <a:noFill/>
        </p:spPr>
        <p:txBody>
          <a:bodyPr wrap="square" rtlCol="0">
            <a:spAutoFit/>
          </a:bodyPr>
          <a:lstStyle/>
          <a:p>
            <a:pPr algn="ctr">
              <a:defRPr/>
            </a:pPr>
            <a:r>
              <a:rPr lang="zh-CN" altLang="en-US" b="1" dirty="0">
                <a:solidFill>
                  <a:prstClr val="white"/>
                </a:solidFill>
                <a:latin typeface="微软雅黑" panose="020B0503020204020204" pitchFamily="34" charset="-122"/>
                <a:ea typeface="微软雅黑" panose="020B0503020204020204" pitchFamily="34" charset="-122"/>
              </a:rPr>
              <a:t>在此添加标题</a:t>
            </a:r>
          </a:p>
        </p:txBody>
      </p:sp>
      <p:sp>
        <p:nvSpPr>
          <p:cNvPr id="55" name="文本框 54"/>
          <p:cNvSpPr txBox="1"/>
          <p:nvPr/>
        </p:nvSpPr>
        <p:spPr>
          <a:xfrm>
            <a:off x="3166476" y="3569273"/>
            <a:ext cx="2710871" cy="369332"/>
          </a:xfrm>
          <a:prstGeom prst="rect">
            <a:avLst/>
          </a:prstGeom>
          <a:noFill/>
        </p:spPr>
        <p:txBody>
          <a:bodyPr wrap="square" rtlCol="0">
            <a:spAutoFit/>
          </a:bodyPr>
          <a:lstStyle/>
          <a:p>
            <a:pPr algn="ctr">
              <a:defRPr/>
            </a:pPr>
            <a:r>
              <a:rPr lang="zh-CN" altLang="en-US" b="1" dirty="0">
                <a:solidFill>
                  <a:prstClr val="white"/>
                </a:solidFill>
                <a:latin typeface="微软雅黑" panose="020B0503020204020204" pitchFamily="34" charset="-122"/>
                <a:ea typeface="微软雅黑" panose="020B0503020204020204" pitchFamily="34" charset="-122"/>
              </a:rPr>
              <a:t>在此添加标题</a:t>
            </a:r>
          </a:p>
        </p:txBody>
      </p:sp>
      <p:sp>
        <p:nvSpPr>
          <p:cNvPr id="56" name="文本框 55"/>
          <p:cNvSpPr txBox="1"/>
          <p:nvPr/>
        </p:nvSpPr>
        <p:spPr>
          <a:xfrm>
            <a:off x="5438631" y="4843342"/>
            <a:ext cx="2710871" cy="369332"/>
          </a:xfrm>
          <a:prstGeom prst="rect">
            <a:avLst/>
          </a:prstGeom>
          <a:noFill/>
        </p:spPr>
        <p:txBody>
          <a:bodyPr wrap="square" rtlCol="0">
            <a:spAutoFit/>
          </a:bodyPr>
          <a:lstStyle/>
          <a:p>
            <a:pPr algn="ctr">
              <a:defRPr/>
            </a:pPr>
            <a:r>
              <a:rPr lang="zh-CN" altLang="en-US" b="1" dirty="0">
                <a:solidFill>
                  <a:prstClr val="white"/>
                </a:solidFill>
                <a:latin typeface="微软雅黑" panose="020B0503020204020204" pitchFamily="34" charset="-122"/>
                <a:ea typeface="微软雅黑" panose="020B0503020204020204" pitchFamily="34" charset="-122"/>
              </a:rPr>
              <a:t>在此添加标题</a:t>
            </a:r>
          </a:p>
        </p:txBody>
      </p:sp>
      <p:grpSp>
        <p:nvGrpSpPr>
          <p:cNvPr id="81" name="Group 144"/>
          <p:cNvGrpSpPr/>
          <p:nvPr/>
        </p:nvGrpSpPr>
        <p:grpSpPr>
          <a:xfrm>
            <a:off x="5535411" y="4705538"/>
            <a:ext cx="339382" cy="741813"/>
            <a:chOff x="7380288" y="2552700"/>
            <a:chExt cx="457200" cy="1098550"/>
          </a:xfrm>
          <a:solidFill>
            <a:schemeClr val="bg1"/>
          </a:solidFill>
        </p:grpSpPr>
        <p:sp>
          <p:nvSpPr>
            <p:cNvPr id="83" name="Freeform 75"/>
            <p:cNvSpPr>
              <a:spLocks noEditPoints="1"/>
            </p:cNvSpPr>
            <p:nvPr/>
          </p:nvSpPr>
          <p:spPr bwMode="auto">
            <a:xfrm>
              <a:off x="7380288" y="2790825"/>
              <a:ext cx="457200" cy="860425"/>
            </a:xfrm>
            <a:custGeom>
              <a:avLst/>
              <a:gdLst/>
              <a:ahLst/>
              <a:cxnLst>
                <a:cxn ang="0">
                  <a:pos x="143" y="0"/>
                </a:cxn>
                <a:cxn ang="0">
                  <a:pos x="14" y="0"/>
                </a:cxn>
                <a:cxn ang="0">
                  <a:pos x="0" y="14"/>
                </a:cxn>
                <a:cxn ang="0">
                  <a:pos x="14" y="29"/>
                </a:cxn>
                <a:cxn ang="0">
                  <a:pos x="25" y="29"/>
                </a:cxn>
                <a:cxn ang="0">
                  <a:pos x="25" y="243"/>
                </a:cxn>
                <a:cxn ang="0">
                  <a:pos x="79" y="297"/>
                </a:cxn>
                <a:cxn ang="0">
                  <a:pos x="133" y="243"/>
                </a:cxn>
                <a:cxn ang="0">
                  <a:pos x="133" y="29"/>
                </a:cxn>
                <a:cxn ang="0">
                  <a:pos x="143" y="29"/>
                </a:cxn>
                <a:cxn ang="0">
                  <a:pos x="158" y="14"/>
                </a:cxn>
                <a:cxn ang="0">
                  <a:pos x="143" y="0"/>
                </a:cxn>
                <a:cxn ang="0">
                  <a:pos x="102" y="29"/>
                </a:cxn>
                <a:cxn ang="0">
                  <a:pos x="102" y="165"/>
                </a:cxn>
                <a:cxn ang="0">
                  <a:pos x="56" y="165"/>
                </a:cxn>
                <a:cxn ang="0">
                  <a:pos x="56" y="29"/>
                </a:cxn>
                <a:cxn ang="0">
                  <a:pos x="102" y="29"/>
                </a:cxn>
                <a:cxn ang="0">
                  <a:pos x="102" y="29"/>
                </a:cxn>
                <a:cxn ang="0">
                  <a:pos x="102" y="29"/>
                </a:cxn>
              </a:cxnLst>
              <a:rect l="0" t="0" r="r" b="b"/>
              <a:pathLst>
                <a:path w="158" h="297">
                  <a:moveTo>
                    <a:pt x="143" y="0"/>
                  </a:moveTo>
                  <a:cubicBezTo>
                    <a:pt x="14" y="0"/>
                    <a:pt x="14" y="0"/>
                    <a:pt x="14" y="0"/>
                  </a:cubicBezTo>
                  <a:cubicBezTo>
                    <a:pt x="6" y="0"/>
                    <a:pt x="0" y="6"/>
                    <a:pt x="0" y="14"/>
                  </a:cubicBezTo>
                  <a:cubicBezTo>
                    <a:pt x="0" y="23"/>
                    <a:pt x="6" y="29"/>
                    <a:pt x="14" y="29"/>
                  </a:cubicBezTo>
                  <a:cubicBezTo>
                    <a:pt x="25" y="29"/>
                    <a:pt x="25" y="29"/>
                    <a:pt x="25" y="29"/>
                  </a:cubicBezTo>
                  <a:cubicBezTo>
                    <a:pt x="25" y="243"/>
                    <a:pt x="25" y="243"/>
                    <a:pt x="25" y="243"/>
                  </a:cubicBezTo>
                  <a:cubicBezTo>
                    <a:pt x="25" y="273"/>
                    <a:pt x="49" y="297"/>
                    <a:pt x="79" y="297"/>
                  </a:cubicBezTo>
                  <a:cubicBezTo>
                    <a:pt x="108" y="297"/>
                    <a:pt x="133" y="273"/>
                    <a:pt x="133" y="243"/>
                  </a:cubicBezTo>
                  <a:cubicBezTo>
                    <a:pt x="133" y="29"/>
                    <a:pt x="133" y="29"/>
                    <a:pt x="133" y="29"/>
                  </a:cubicBezTo>
                  <a:cubicBezTo>
                    <a:pt x="143" y="29"/>
                    <a:pt x="143" y="29"/>
                    <a:pt x="143" y="29"/>
                  </a:cubicBezTo>
                  <a:cubicBezTo>
                    <a:pt x="152" y="29"/>
                    <a:pt x="158" y="23"/>
                    <a:pt x="158" y="14"/>
                  </a:cubicBezTo>
                  <a:cubicBezTo>
                    <a:pt x="158" y="6"/>
                    <a:pt x="152" y="0"/>
                    <a:pt x="143" y="0"/>
                  </a:cubicBezTo>
                  <a:close/>
                  <a:moveTo>
                    <a:pt x="102" y="29"/>
                  </a:moveTo>
                  <a:cubicBezTo>
                    <a:pt x="102" y="165"/>
                    <a:pt x="102" y="165"/>
                    <a:pt x="102" y="165"/>
                  </a:cubicBezTo>
                  <a:cubicBezTo>
                    <a:pt x="56" y="165"/>
                    <a:pt x="56" y="165"/>
                    <a:pt x="56" y="165"/>
                  </a:cubicBezTo>
                  <a:cubicBezTo>
                    <a:pt x="56" y="29"/>
                    <a:pt x="56" y="29"/>
                    <a:pt x="56" y="29"/>
                  </a:cubicBezTo>
                  <a:lnTo>
                    <a:pt x="102" y="29"/>
                  </a:lnTo>
                  <a:close/>
                  <a:moveTo>
                    <a:pt x="102" y="29"/>
                  </a:moveTo>
                  <a:cubicBezTo>
                    <a:pt x="102" y="29"/>
                    <a:pt x="102" y="29"/>
                    <a:pt x="102" y="29"/>
                  </a:cubicBezTo>
                </a:path>
              </a:pathLst>
            </a:custGeom>
            <a:grpFill/>
            <a:ln w="9525">
              <a:noFill/>
              <a:round/>
            </a:ln>
          </p:spPr>
          <p:txBody>
            <a:bodyPr vert="horz" wrap="square" lIns="91440" tIns="45720" rIns="91440" bIns="45720" numCol="1" anchor="t" anchorCtr="0" compatLnSpc="1"/>
            <a:lstStyle/>
            <a:p>
              <a:endParaRPr lang="en-US">
                <a:latin typeface="微软雅黑" panose="020B0503020204020204" pitchFamily="34" charset="-122"/>
                <a:ea typeface="微软雅黑" panose="020B0503020204020204" pitchFamily="34" charset="-122"/>
                <a:cs typeface="+mn-ea"/>
              </a:endParaRPr>
            </a:p>
          </p:txBody>
        </p:sp>
        <p:sp>
          <p:nvSpPr>
            <p:cNvPr id="84" name="Freeform 76"/>
            <p:cNvSpPr>
              <a:spLocks noEditPoints="1"/>
            </p:cNvSpPr>
            <p:nvPr/>
          </p:nvSpPr>
          <p:spPr bwMode="auto">
            <a:xfrm>
              <a:off x="7507288" y="2552700"/>
              <a:ext cx="101600" cy="98425"/>
            </a:xfrm>
            <a:custGeom>
              <a:avLst/>
              <a:gdLst/>
              <a:ahLst/>
              <a:cxnLst>
                <a:cxn ang="0">
                  <a:pos x="35" y="17"/>
                </a:cxn>
                <a:cxn ang="0">
                  <a:pos x="18" y="34"/>
                </a:cxn>
                <a:cxn ang="0">
                  <a:pos x="0" y="17"/>
                </a:cxn>
                <a:cxn ang="0">
                  <a:pos x="18" y="0"/>
                </a:cxn>
                <a:cxn ang="0">
                  <a:pos x="35" y="17"/>
                </a:cxn>
                <a:cxn ang="0">
                  <a:pos x="35" y="17"/>
                </a:cxn>
                <a:cxn ang="0">
                  <a:pos x="35" y="17"/>
                </a:cxn>
              </a:cxnLst>
              <a:rect l="0" t="0" r="r" b="b"/>
              <a:pathLst>
                <a:path w="35" h="34">
                  <a:moveTo>
                    <a:pt x="35" y="17"/>
                  </a:moveTo>
                  <a:cubicBezTo>
                    <a:pt x="35" y="26"/>
                    <a:pt x="27" y="34"/>
                    <a:pt x="18" y="34"/>
                  </a:cubicBezTo>
                  <a:cubicBezTo>
                    <a:pt x="8" y="34"/>
                    <a:pt x="0" y="26"/>
                    <a:pt x="0" y="17"/>
                  </a:cubicBezTo>
                  <a:cubicBezTo>
                    <a:pt x="0" y="7"/>
                    <a:pt x="8" y="0"/>
                    <a:pt x="18" y="0"/>
                  </a:cubicBezTo>
                  <a:cubicBezTo>
                    <a:pt x="27" y="0"/>
                    <a:pt x="35" y="7"/>
                    <a:pt x="35" y="17"/>
                  </a:cubicBezTo>
                  <a:close/>
                  <a:moveTo>
                    <a:pt x="35" y="17"/>
                  </a:moveTo>
                  <a:cubicBezTo>
                    <a:pt x="35" y="17"/>
                    <a:pt x="35" y="17"/>
                    <a:pt x="35" y="17"/>
                  </a:cubicBezTo>
                </a:path>
              </a:pathLst>
            </a:custGeom>
            <a:grpFill/>
            <a:ln w="9525">
              <a:noFill/>
              <a:round/>
            </a:ln>
          </p:spPr>
          <p:txBody>
            <a:bodyPr vert="horz" wrap="square" lIns="91440" tIns="45720" rIns="91440" bIns="45720" numCol="1" anchor="t" anchorCtr="0" compatLnSpc="1"/>
            <a:lstStyle/>
            <a:p>
              <a:endParaRPr lang="en-US">
                <a:latin typeface="微软雅黑" panose="020B0503020204020204" pitchFamily="34" charset="-122"/>
                <a:ea typeface="微软雅黑" panose="020B0503020204020204" pitchFamily="34" charset="-122"/>
                <a:cs typeface="+mn-ea"/>
              </a:endParaRPr>
            </a:p>
          </p:txBody>
        </p:sp>
        <p:sp>
          <p:nvSpPr>
            <p:cNvPr id="85" name="Freeform 77"/>
            <p:cNvSpPr>
              <a:spLocks noEditPoints="1"/>
            </p:cNvSpPr>
            <p:nvPr/>
          </p:nvSpPr>
          <p:spPr bwMode="auto">
            <a:xfrm>
              <a:off x="7658100" y="2671763"/>
              <a:ext cx="57150" cy="57150"/>
            </a:xfrm>
            <a:custGeom>
              <a:avLst/>
              <a:gdLst/>
              <a:ahLst/>
              <a:cxnLst>
                <a:cxn ang="0">
                  <a:pos x="20" y="10"/>
                </a:cxn>
                <a:cxn ang="0">
                  <a:pos x="10" y="20"/>
                </a:cxn>
                <a:cxn ang="0">
                  <a:pos x="0" y="10"/>
                </a:cxn>
                <a:cxn ang="0">
                  <a:pos x="10" y="0"/>
                </a:cxn>
                <a:cxn ang="0">
                  <a:pos x="20" y="10"/>
                </a:cxn>
                <a:cxn ang="0">
                  <a:pos x="20" y="10"/>
                </a:cxn>
                <a:cxn ang="0">
                  <a:pos x="20" y="10"/>
                </a:cxn>
              </a:cxnLst>
              <a:rect l="0" t="0" r="r" b="b"/>
              <a:pathLst>
                <a:path w="20" h="20">
                  <a:moveTo>
                    <a:pt x="20" y="10"/>
                  </a:moveTo>
                  <a:cubicBezTo>
                    <a:pt x="20" y="15"/>
                    <a:pt x="15" y="20"/>
                    <a:pt x="10" y="20"/>
                  </a:cubicBezTo>
                  <a:cubicBezTo>
                    <a:pt x="5" y="20"/>
                    <a:pt x="0" y="15"/>
                    <a:pt x="0" y="10"/>
                  </a:cubicBezTo>
                  <a:cubicBezTo>
                    <a:pt x="0" y="4"/>
                    <a:pt x="5" y="0"/>
                    <a:pt x="10" y="0"/>
                  </a:cubicBezTo>
                  <a:cubicBezTo>
                    <a:pt x="15" y="0"/>
                    <a:pt x="20" y="4"/>
                    <a:pt x="20" y="10"/>
                  </a:cubicBezTo>
                  <a:close/>
                  <a:moveTo>
                    <a:pt x="20" y="10"/>
                  </a:moveTo>
                  <a:cubicBezTo>
                    <a:pt x="20" y="10"/>
                    <a:pt x="20" y="10"/>
                    <a:pt x="20" y="10"/>
                  </a:cubicBezTo>
                </a:path>
              </a:pathLst>
            </a:custGeom>
            <a:grpFill/>
            <a:ln w="9525">
              <a:noFill/>
              <a:round/>
            </a:ln>
          </p:spPr>
          <p:txBody>
            <a:bodyPr vert="horz" wrap="square" lIns="91440" tIns="45720" rIns="91440" bIns="45720" numCol="1" anchor="t" anchorCtr="0" compatLnSpc="1"/>
            <a:lstStyle/>
            <a:p>
              <a:endParaRPr lang="en-US">
                <a:latin typeface="微软雅黑" panose="020B0503020204020204" pitchFamily="34" charset="-122"/>
                <a:ea typeface="微软雅黑" panose="020B0503020204020204" pitchFamily="34" charset="-122"/>
                <a:cs typeface="+mn-ea"/>
              </a:endParaRPr>
            </a:p>
          </p:txBody>
        </p:sp>
        <p:sp>
          <p:nvSpPr>
            <p:cNvPr id="86" name="Freeform 78"/>
            <p:cNvSpPr>
              <a:spLocks noEditPoints="1"/>
            </p:cNvSpPr>
            <p:nvPr/>
          </p:nvSpPr>
          <p:spPr bwMode="auto">
            <a:xfrm>
              <a:off x="7588250" y="3111500"/>
              <a:ext cx="57150" cy="58738"/>
            </a:xfrm>
            <a:custGeom>
              <a:avLst/>
              <a:gdLst/>
              <a:ahLst/>
              <a:cxnLst>
                <a:cxn ang="0">
                  <a:pos x="20" y="10"/>
                </a:cxn>
                <a:cxn ang="0">
                  <a:pos x="10" y="20"/>
                </a:cxn>
                <a:cxn ang="0">
                  <a:pos x="0" y="10"/>
                </a:cxn>
                <a:cxn ang="0">
                  <a:pos x="10" y="0"/>
                </a:cxn>
                <a:cxn ang="0">
                  <a:pos x="20" y="10"/>
                </a:cxn>
                <a:cxn ang="0">
                  <a:pos x="20" y="10"/>
                </a:cxn>
                <a:cxn ang="0">
                  <a:pos x="20" y="10"/>
                </a:cxn>
              </a:cxnLst>
              <a:rect l="0" t="0" r="r" b="b"/>
              <a:pathLst>
                <a:path w="20" h="20">
                  <a:moveTo>
                    <a:pt x="20" y="10"/>
                  </a:moveTo>
                  <a:cubicBezTo>
                    <a:pt x="20" y="15"/>
                    <a:pt x="15" y="20"/>
                    <a:pt x="10" y="20"/>
                  </a:cubicBezTo>
                  <a:cubicBezTo>
                    <a:pt x="4" y="20"/>
                    <a:pt x="0" y="15"/>
                    <a:pt x="0" y="10"/>
                  </a:cubicBezTo>
                  <a:cubicBezTo>
                    <a:pt x="0" y="4"/>
                    <a:pt x="4" y="0"/>
                    <a:pt x="10" y="0"/>
                  </a:cubicBezTo>
                  <a:cubicBezTo>
                    <a:pt x="15" y="0"/>
                    <a:pt x="20" y="4"/>
                    <a:pt x="20" y="10"/>
                  </a:cubicBezTo>
                  <a:close/>
                  <a:moveTo>
                    <a:pt x="20" y="10"/>
                  </a:moveTo>
                  <a:cubicBezTo>
                    <a:pt x="20" y="10"/>
                    <a:pt x="20" y="10"/>
                    <a:pt x="20" y="10"/>
                  </a:cubicBezTo>
                </a:path>
              </a:pathLst>
            </a:custGeom>
            <a:grpFill/>
            <a:ln w="9525">
              <a:noFill/>
              <a:round/>
            </a:ln>
          </p:spPr>
          <p:txBody>
            <a:bodyPr vert="horz" wrap="square" lIns="91440" tIns="45720" rIns="91440" bIns="45720" numCol="1" anchor="t" anchorCtr="0" compatLnSpc="1"/>
            <a:lstStyle/>
            <a:p>
              <a:endParaRPr lang="en-US">
                <a:latin typeface="微软雅黑" panose="020B0503020204020204" pitchFamily="34" charset="-122"/>
                <a:ea typeface="微软雅黑" panose="020B0503020204020204" pitchFamily="34" charset="-122"/>
                <a:cs typeface="+mn-ea"/>
              </a:endParaRPr>
            </a:p>
          </p:txBody>
        </p:sp>
        <p:sp>
          <p:nvSpPr>
            <p:cNvPr id="87" name="Freeform 79"/>
            <p:cNvSpPr>
              <a:spLocks noEditPoints="1"/>
            </p:cNvSpPr>
            <p:nvPr/>
          </p:nvSpPr>
          <p:spPr bwMode="auto">
            <a:xfrm>
              <a:off x="7581900" y="2689225"/>
              <a:ext cx="34925" cy="34925"/>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ln>
          </p:spPr>
          <p:txBody>
            <a:bodyPr vert="horz" wrap="square" lIns="91440" tIns="45720" rIns="91440" bIns="45720" numCol="1" anchor="t" anchorCtr="0" compatLnSpc="1"/>
            <a:lstStyle/>
            <a:p>
              <a:endParaRPr lang="en-US">
                <a:latin typeface="微软雅黑" panose="020B0503020204020204" pitchFamily="34" charset="-122"/>
                <a:ea typeface="微软雅黑" panose="020B0503020204020204" pitchFamily="34" charset="-122"/>
                <a:cs typeface="+mn-ea"/>
              </a:endParaRPr>
            </a:p>
          </p:txBody>
        </p:sp>
        <p:sp>
          <p:nvSpPr>
            <p:cNvPr id="88" name="Freeform 80"/>
            <p:cNvSpPr>
              <a:spLocks noEditPoints="1"/>
            </p:cNvSpPr>
            <p:nvPr/>
          </p:nvSpPr>
          <p:spPr bwMode="auto">
            <a:xfrm>
              <a:off x="7564438" y="3201988"/>
              <a:ext cx="34925" cy="34925"/>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ln>
          </p:spPr>
          <p:txBody>
            <a:bodyPr vert="horz" wrap="square" lIns="91440" tIns="45720" rIns="91440" bIns="45720" numCol="1" anchor="t" anchorCtr="0" compatLnSpc="1"/>
            <a:lstStyle/>
            <a:p>
              <a:endParaRPr lang="en-US">
                <a:latin typeface="微软雅黑" panose="020B0503020204020204" pitchFamily="34" charset="-122"/>
                <a:ea typeface="微软雅黑" panose="020B0503020204020204" pitchFamily="34" charset="-122"/>
                <a:cs typeface="+mn-ea"/>
              </a:endParaRPr>
            </a:p>
          </p:txBody>
        </p:sp>
      </p:grpSp>
      <p:grpSp>
        <p:nvGrpSpPr>
          <p:cNvPr id="89" name="Group 20"/>
          <p:cNvGrpSpPr>
            <a:grpSpLocks noChangeAspect="1"/>
          </p:cNvGrpSpPr>
          <p:nvPr/>
        </p:nvGrpSpPr>
        <p:grpSpPr bwMode="auto">
          <a:xfrm>
            <a:off x="5416271" y="3363488"/>
            <a:ext cx="511671" cy="798995"/>
            <a:chOff x="3578" y="2075"/>
            <a:chExt cx="451" cy="704"/>
          </a:xfrm>
          <a:solidFill>
            <a:schemeClr val="bg1"/>
          </a:solidFill>
        </p:grpSpPr>
        <p:sp>
          <p:nvSpPr>
            <p:cNvPr id="90" name="Freeform 21"/>
            <p:cNvSpPr>
              <a:spLocks noEditPoints="1"/>
            </p:cNvSpPr>
            <p:nvPr/>
          </p:nvSpPr>
          <p:spPr bwMode="auto">
            <a:xfrm>
              <a:off x="3578" y="2075"/>
              <a:ext cx="451" cy="704"/>
            </a:xfrm>
            <a:custGeom>
              <a:avLst/>
              <a:gdLst/>
              <a:ahLst/>
              <a:cxnLst>
                <a:cxn ang="0">
                  <a:pos x="137" y="117"/>
                </a:cxn>
                <a:cxn ang="0">
                  <a:pos x="137" y="64"/>
                </a:cxn>
                <a:cxn ang="0">
                  <a:pos x="147" y="50"/>
                </a:cxn>
                <a:cxn ang="0">
                  <a:pos x="147" y="15"/>
                </a:cxn>
                <a:cxn ang="0">
                  <a:pos x="132" y="0"/>
                </a:cxn>
                <a:cxn ang="0">
                  <a:pos x="56" y="0"/>
                </a:cxn>
                <a:cxn ang="0">
                  <a:pos x="41" y="15"/>
                </a:cxn>
                <a:cxn ang="0">
                  <a:pos x="41" y="50"/>
                </a:cxn>
                <a:cxn ang="0">
                  <a:pos x="52" y="64"/>
                </a:cxn>
                <a:cxn ang="0">
                  <a:pos x="52" y="117"/>
                </a:cxn>
                <a:cxn ang="0">
                  <a:pos x="0" y="201"/>
                </a:cxn>
                <a:cxn ang="0">
                  <a:pos x="94" y="295"/>
                </a:cxn>
                <a:cxn ang="0">
                  <a:pos x="188" y="201"/>
                </a:cxn>
                <a:cxn ang="0">
                  <a:pos x="137" y="117"/>
                </a:cxn>
                <a:cxn ang="0">
                  <a:pos x="15" y="201"/>
                </a:cxn>
                <a:cxn ang="0">
                  <a:pos x="66" y="126"/>
                </a:cxn>
                <a:cxn ang="0">
                  <a:pos x="66" y="50"/>
                </a:cxn>
                <a:cxn ang="0">
                  <a:pos x="56" y="50"/>
                </a:cxn>
                <a:cxn ang="0">
                  <a:pos x="56" y="15"/>
                </a:cxn>
                <a:cxn ang="0">
                  <a:pos x="132" y="15"/>
                </a:cxn>
                <a:cxn ang="0">
                  <a:pos x="132" y="50"/>
                </a:cxn>
                <a:cxn ang="0">
                  <a:pos x="122" y="50"/>
                </a:cxn>
                <a:cxn ang="0">
                  <a:pos x="122" y="126"/>
                </a:cxn>
                <a:cxn ang="0">
                  <a:pos x="174" y="201"/>
                </a:cxn>
                <a:cxn ang="0">
                  <a:pos x="15" y="201"/>
                </a:cxn>
                <a:cxn ang="0">
                  <a:pos x="15" y="201"/>
                </a:cxn>
                <a:cxn ang="0">
                  <a:pos x="15" y="201"/>
                </a:cxn>
              </a:cxnLst>
              <a:rect l="0" t="0" r="r" b="b"/>
              <a:pathLst>
                <a:path w="188" h="295">
                  <a:moveTo>
                    <a:pt x="137" y="117"/>
                  </a:moveTo>
                  <a:cubicBezTo>
                    <a:pt x="137" y="64"/>
                    <a:pt x="137" y="64"/>
                    <a:pt x="137" y="64"/>
                  </a:cubicBezTo>
                  <a:cubicBezTo>
                    <a:pt x="143" y="62"/>
                    <a:pt x="147" y="56"/>
                    <a:pt x="147" y="50"/>
                  </a:cubicBezTo>
                  <a:cubicBezTo>
                    <a:pt x="147" y="15"/>
                    <a:pt x="147" y="15"/>
                    <a:pt x="147" y="15"/>
                  </a:cubicBezTo>
                  <a:cubicBezTo>
                    <a:pt x="147" y="7"/>
                    <a:pt x="140" y="0"/>
                    <a:pt x="132" y="0"/>
                  </a:cubicBezTo>
                  <a:cubicBezTo>
                    <a:pt x="56" y="0"/>
                    <a:pt x="56" y="0"/>
                    <a:pt x="56" y="0"/>
                  </a:cubicBezTo>
                  <a:cubicBezTo>
                    <a:pt x="48" y="0"/>
                    <a:pt x="41" y="7"/>
                    <a:pt x="41" y="15"/>
                  </a:cubicBezTo>
                  <a:cubicBezTo>
                    <a:pt x="41" y="50"/>
                    <a:pt x="41" y="50"/>
                    <a:pt x="41" y="50"/>
                  </a:cubicBezTo>
                  <a:cubicBezTo>
                    <a:pt x="41" y="56"/>
                    <a:pt x="46" y="62"/>
                    <a:pt x="52" y="64"/>
                  </a:cubicBezTo>
                  <a:cubicBezTo>
                    <a:pt x="52" y="117"/>
                    <a:pt x="52" y="117"/>
                    <a:pt x="52" y="117"/>
                  </a:cubicBezTo>
                  <a:cubicBezTo>
                    <a:pt x="20" y="133"/>
                    <a:pt x="0" y="165"/>
                    <a:pt x="0" y="201"/>
                  </a:cubicBezTo>
                  <a:cubicBezTo>
                    <a:pt x="0" y="253"/>
                    <a:pt x="42" y="295"/>
                    <a:pt x="94" y="295"/>
                  </a:cubicBezTo>
                  <a:cubicBezTo>
                    <a:pt x="146" y="295"/>
                    <a:pt x="188" y="253"/>
                    <a:pt x="188" y="201"/>
                  </a:cubicBezTo>
                  <a:cubicBezTo>
                    <a:pt x="188" y="165"/>
                    <a:pt x="168" y="133"/>
                    <a:pt x="137" y="117"/>
                  </a:cubicBezTo>
                  <a:close/>
                  <a:moveTo>
                    <a:pt x="15" y="201"/>
                  </a:moveTo>
                  <a:cubicBezTo>
                    <a:pt x="15" y="167"/>
                    <a:pt x="36" y="138"/>
                    <a:pt x="66" y="126"/>
                  </a:cubicBezTo>
                  <a:cubicBezTo>
                    <a:pt x="66" y="50"/>
                    <a:pt x="66" y="50"/>
                    <a:pt x="66" y="50"/>
                  </a:cubicBezTo>
                  <a:cubicBezTo>
                    <a:pt x="56" y="50"/>
                    <a:pt x="56" y="50"/>
                    <a:pt x="56" y="50"/>
                  </a:cubicBezTo>
                  <a:cubicBezTo>
                    <a:pt x="56" y="15"/>
                    <a:pt x="56" y="15"/>
                    <a:pt x="56" y="15"/>
                  </a:cubicBezTo>
                  <a:cubicBezTo>
                    <a:pt x="132" y="15"/>
                    <a:pt x="132" y="15"/>
                    <a:pt x="132" y="15"/>
                  </a:cubicBezTo>
                  <a:cubicBezTo>
                    <a:pt x="132" y="50"/>
                    <a:pt x="132" y="50"/>
                    <a:pt x="132" y="50"/>
                  </a:cubicBezTo>
                  <a:cubicBezTo>
                    <a:pt x="122" y="50"/>
                    <a:pt x="122" y="50"/>
                    <a:pt x="122" y="50"/>
                  </a:cubicBezTo>
                  <a:cubicBezTo>
                    <a:pt x="122" y="126"/>
                    <a:pt x="122" y="126"/>
                    <a:pt x="122" y="126"/>
                  </a:cubicBezTo>
                  <a:cubicBezTo>
                    <a:pt x="152" y="138"/>
                    <a:pt x="174" y="167"/>
                    <a:pt x="174" y="201"/>
                  </a:cubicBezTo>
                  <a:lnTo>
                    <a:pt x="15" y="201"/>
                  </a:lnTo>
                  <a:close/>
                  <a:moveTo>
                    <a:pt x="15" y="201"/>
                  </a:moveTo>
                  <a:cubicBezTo>
                    <a:pt x="15" y="201"/>
                    <a:pt x="15" y="201"/>
                    <a:pt x="15" y="201"/>
                  </a:cubicBezTo>
                </a:path>
              </a:pathLst>
            </a:custGeom>
            <a:grpFill/>
            <a:ln w="9525">
              <a:noFill/>
              <a:round/>
            </a:ln>
          </p:spPr>
          <p:txBody>
            <a:bodyPr vert="horz" wrap="square" lIns="91440" tIns="45720" rIns="91440" bIns="45720" numCol="1" anchor="t" anchorCtr="0" compatLnSpc="1"/>
            <a:lstStyle/>
            <a:p>
              <a:endParaRPr lang="en-US">
                <a:latin typeface="微软雅黑" panose="020B0503020204020204" pitchFamily="34" charset="-122"/>
                <a:ea typeface="微软雅黑" panose="020B0503020204020204" pitchFamily="34" charset="-122"/>
                <a:cs typeface="+mn-ea"/>
              </a:endParaRPr>
            </a:p>
          </p:txBody>
        </p:sp>
        <p:sp>
          <p:nvSpPr>
            <p:cNvPr id="91" name="Freeform 22"/>
            <p:cNvSpPr>
              <a:spLocks noEditPoints="1"/>
            </p:cNvSpPr>
            <p:nvPr/>
          </p:nvSpPr>
          <p:spPr bwMode="auto">
            <a:xfrm>
              <a:off x="3787" y="2304"/>
              <a:ext cx="53" cy="55"/>
            </a:xfrm>
            <a:custGeom>
              <a:avLst/>
              <a:gdLst/>
              <a:ahLst/>
              <a:cxnLst>
                <a:cxn ang="0">
                  <a:pos x="22" y="12"/>
                </a:cxn>
                <a:cxn ang="0">
                  <a:pos x="11" y="23"/>
                </a:cxn>
                <a:cxn ang="0">
                  <a:pos x="0" y="12"/>
                </a:cxn>
                <a:cxn ang="0">
                  <a:pos x="11" y="0"/>
                </a:cxn>
                <a:cxn ang="0">
                  <a:pos x="22" y="12"/>
                </a:cxn>
                <a:cxn ang="0">
                  <a:pos x="22" y="12"/>
                </a:cxn>
                <a:cxn ang="0">
                  <a:pos x="22" y="12"/>
                </a:cxn>
              </a:cxnLst>
              <a:rect l="0" t="0" r="r" b="b"/>
              <a:pathLst>
                <a:path w="22" h="23">
                  <a:moveTo>
                    <a:pt x="22" y="12"/>
                  </a:moveTo>
                  <a:cubicBezTo>
                    <a:pt x="22" y="18"/>
                    <a:pt x="17" y="23"/>
                    <a:pt x="11" y="23"/>
                  </a:cubicBezTo>
                  <a:cubicBezTo>
                    <a:pt x="5" y="23"/>
                    <a:pt x="0" y="18"/>
                    <a:pt x="0" y="12"/>
                  </a:cubicBezTo>
                  <a:cubicBezTo>
                    <a:pt x="0" y="5"/>
                    <a:pt x="5" y="0"/>
                    <a:pt x="11" y="0"/>
                  </a:cubicBezTo>
                  <a:cubicBezTo>
                    <a:pt x="17" y="0"/>
                    <a:pt x="22" y="5"/>
                    <a:pt x="22" y="12"/>
                  </a:cubicBezTo>
                  <a:close/>
                  <a:moveTo>
                    <a:pt x="22" y="12"/>
                  </a:moveTo>
                  <a:cubicBezTo>
                    <a:pt x="22" y="12"/>
                    <a:pt x="22" y="12"/>
                    <a:pt x="22" y="12"/>
                  </a:cubicBezTo>
                </a:path>
              </a:pathLst>
            </a:custGeom>
            <a:grpFill/>
            <a:ln w="9525">
              <a:noFill/>
              <a:round/>
            </a:ln>
          </p:spPr>
          <p:txBody>
            <a:bodyPr vert="horz" wrap="square" lIns="91440" tIns="45720" rIns="91440" bIns="45720" numCol="1" anchor="t" anchorCtr="0" compatLnSpc="1"/>
            <a:lstStyle/>
            <a:p>
              <a:endParaRPr lang="en-US">
                <a:latin typeface="微软雅黑" panose="020B0503020204020204" pitchFamily="34" charset="-122"/>
                <a:ea typeface="微软雅黑" panose="020B0503020204020204" pitchFamily="34" charset="-122"/>
                <a:cs typeface="+mn-ea"/>
              </a:endParaRPr>
            </a:p>
          </p:txBody>
        </p:sp>
        <p:sp>
          <p:nvSpPr>
            <p:cNvPr id="92" name="Freeform 23"/>
            <p:cNvSpPr>
              <a:spLocks noEditPoints="1"/>
            </p:cNvSpPr>
            <p:nvPr/>
          </p:nvSpPr>
          <p:spPr bwMode="auto">
            <a:xfrm>
              <a:off x="3741" y="2416"/>
              <a:ext cx="91" cy="93"/>
            </a:xfrm>
            <a:custGeom>
              <a:avLst/>
              <a:gdLst/>
              <a:ahLst/>
              <a:cxnLst>
                <a:cxn ang="0">
                  <a:pos x="38" y="20"/>
                </a:cxn>
                <a:cxn ang="0">
                  <a:pos x="19" y="39"/>
                </a:cxn>
                <a:cxn ang="0">
                  <a:pos x="0" y="20"/>
                </a:cxn>
                <a:cxn ang="0">
                  <a:pos x="19" y="0"/>
                </a:cxn>
                <a:cxn ang="0">
                  <a:pos x="38" y="20"/>
                </a:cxn>
                <a:cxn ang="0">
                  <a:pos x="38" y="20"/>
                </a:cxn>
                <a:cxn ang="0">
                  <a:pos x="38" y="20"/>
                </a:cxn>
              </a:cxnLst>
              <a:rect l="0" t="0" r="r" b="b"/>
              <a:pathLst>
                <a:path w="38" h="39">
                  <a:moveTo>
                    <a:pt x="38" y="20"/>
                  </a:moveTo>
                  <a:cubicBezTo>
                    <a:pt x="38" y="30"/>
                    <a:pt x="30" y="39"/>
                    <a:pt x="19" y="39"/>
                  </a:cubicBezTo>
                  <a:cubicBezTo>
                    <a:pt x="8" y="39"/>
                    <a:pt x="0" y="30"/>
                    <a:pt x="0" y="20"/>
                  </a:cubicBezTo>
                  <a:cubicBezTo>
                    <a:pt x="0" y="9"/>
                    <a:pt x="8" y="0"/>
                    <a:pt x="19" y="0"/>
                  </a:cubicBezTo>
                  <a:cubicBezTo>
                    <a:pt x="30" y="0"/>
                    <a:pt x="38" y="9"/>
                    <a:pt x="38" y="20"/>
                  </a:cubicBezTo>
                  <a:close/>
                  <a:moveTo>
                    <a:pt x="38" y="20"/>
                  </a:moveTo>
                  <a:cubicBezTo>
                    <a:pt x="38" y="20"/>
                    <a:pt x="38" y="20"/>
                    <a:pt x="38" y="20"/>
                  </a:cubicBezTo>
                </a:path>
              </a:pathLst>
            </a:custGeom>
            <a:grpFill/>
            <a:ln w="9525">
              <a:noFill/>
              <a:round/>
            </a:ln>
          </p:spPr>
          <p:txBody>
            <a:bodyPr vert="horz" wrap="square" lIns="91440" tIns="45720" rIns="91440" bIns="45720" numCol="1" anchor="t" anchorCtr="0" compatLnSpc="1"/>
            <a:lstStyle/>
            <a:p>
              <a:endParaRPr lang="en-US">
                <a:latin typeface="微软雅黑" panose="020B0503020204020204" pitchFamily="34" charset="-122"/>
                <a:ea typeface="微软雅黑" panose="020B0503020204020204" pitchFamily="34" charset="-122"/>
                <a:cs typeface="+mn-ea"/>
              </a:endParaRPr>
            </a:p>
          </p:txBody>
        </p:sp>
      </p:grpSp>
      <p:sp>
        <p:nvSpPr>
          <p:cNvPr id="93" name="Freeform 35"/>
          <p:cNvSpPr>
            <a:spLocks noEditPoints="1"/>
          </p:cNvSpPr>
          <p:nvPr/>
        </p:nvSpPr>
        <p:spPr bwMode="auto">
          <a:xfrm>
            <a:off x="5422782" y="2087900"/>
            <a:ext cx="521339" cy="699396"/>
          </a:xfrm>
          <a:custGeom>
            <a:avLst/>
            <a:gdLst/>
            <a:ahLst/>
            <a:cxnLst>
              <a:cxn ang="0">
                <a:pos x="37" y="23"/>
              </a:cxn>
              <a:cxn ang="0">
                <a:pos x="37" y="3"/>
              </a:cxn>
              <a:cxn ang="0">
                <a:pos x="40" y="3"/>
              </a:cxn>
              <a:cxn ang="0">
                <a:pos x="40" y="0"/>
              </a:cxn>
              <a:cxn ang="0">
                <a:pos x="17" y="0"/>
              </a:cxn>
              <a:cxn ang="0">
                <a:pos x="17" y="3"/>
              </a:cxn>
              <a:cxn ang="0">
                <a:pos x="20" y="3"/>
              </a:cxn>
              <a:cxn ang="0">
                <a:pos x="20" y="23"/>
              </a:cxn>
              <a:cxn ang="0">
                <a:pos x="0" y="60"/>
              </a:cxn>
              <a:cxn ang="0">
                <a:pos x="9" y="69"/>
              </a:cxn>
              <a:cxn ang="0">
                <a:pos x="49" y="69"/>
              </a:cxn>
              <a:cxn ang="0">
                <a:pos x="57" y="60"/>
              </a:cxn>
              <a:cxn ang="0">
                <a:pos x="37" y="23"/>
              </a:cxn>
              <a:cxn ang="0">
                <a:pos x="49" y="66"/>
              </a:cxn>
              <a:cxn ang="0">
                <a:pos x="9" y="66"/>
              </a:cxn>
              <a:cxn ang="0">
                <a:pos x="3" y="60"/>
              </a:cxn>
              <a:cxn ang="0">
                <a:pos x="22" y="24"/>
              </a:cxn>
              <a:cxn ang="0">
                <a:pos x="23" y="24"/>
              </a:cxn>
              <a:cxn ang="0">
                <a:pos x="23" y="3"/>
              </a:cxn>
              <a:cxn ang="0">
                <a:pos x="34" y="3"/>
              </a:cxn>
              <a:cxn ang="0">
                <a:pos x="34" y="24"/>
              </a:cxn>
              <a:cxn ang="0">
                <a:pos x="35" y="24"/>
              </a:cxn>
              <a:cxn ang="0">
                <a:pos x="54" y="60"/>
              </a:cxn>
              <a:cxn ang="0">
                <a:pos x="49" y="66"/>
              </a:cxn>
              <a:cxn ang="0">
                <a:pos x="20" y="55"/>
              </a:cxn>
              <a:cxn ang="0">
                <a:pos x="17" y="58"/>
              </a:cxn>
              <a:cxn ang="0">
                <a:pos x="14" y="55"/>
              </a:cxn>
              <a:cxn ang="0">
                <a:pos x="17" y="52"/>
              </a:cxn>
              <a:cxn ang="0">
                <a:pos x="20" y="55"/>
              </a:cxn>
              <a:cxn ang="0">
                <a:pos x="37" y="59"/>
              </a:cxn>
              <a:cxn ang="0">
                <a:pos x="33" y="63"/>
              </a:cxn>
              <a:cxn ang="0">
                <a:pos x="29" y="59"/>
              </a:cxn>
              <a:cxn ang="0">
                <a:pos x="33" y="55"/>
              </a:cxn>
              <a:cxn ang="0">
                <a:pos x="37" y="59"/>
              </a:cxn>
              <a:cxn ang="0">
                <a:pos x="30" y="54"/>
              </a:cxn>
              <a:cxn ang="0">
                <a:pos x="27" y="57"/>
              </a:cxn>
              <a:cxn ang="0">
                <a:pos x="23" y="54"/>
              </a:cxn>
              <a:cxn ang="0">
                <a:pos x="27" y="50"/>
              </a:cxn>
              <a:cxn ang="0">
                <a:pos x="30" y="54"/>
              </a:cxn>
              <a:cxn ang="0">
                <a:pos x="26" y="49"/>
              </a:cxn>
              <a:cxn ang="0">
                <a:pos x="21" y="44"/>
              </a:cxn>
              <a:cxn ang="0">
                <a:pos x="26" y="39"/>
              </a:cxn>
              <a:cxn ang="0">
                <a:pos x="31" y="44"/>
              </a:cxn>
              <a:cxn ang="0">
                <a:pos x="26" y="49"/>
              </a:cxn>
              <a:cxn ang="0">
                <a:pos x="34" y="44"/>
              </a:cxn>
              <a:cxn ang="0">
                <a:pos x="37" y="41"/>
              </a:cxn>
              <a:cxn ang="0">
                <a:pos x="40" y="44"/>
              </a:cxn>
              <a:cxn ang="0">
                <a:pos x="37" y="47"/>
              </a:cxn>
              <a:cxn ang="0">
                <a:pos x="34" y="44"/>
              </a:cxn>
              <a:cxn ang="0">
                <a:pos x="37" y="51"/>
              </a:cxn>
              <a:cxn ang="0">
                <a:pos x="35" y="53"/>
              </a:cxn>
              <a:cxn ang="0">
                <a:pos x="33" y="51"/>
              </a:cxn>
              <a:cxn ang="0">
                <a:pos x="35" y="49"/>
              </a:cxn>
              <a:cxn ang="0">
                <a:pos x="37" y="51"/>
              </a:cxn>
              <a:cxn ang="0">
                <a:pos x="37" y="51"/>
              </a:cxn>
              <a:cxn ang="0">
                <a:pos x="37" y="51"/>
              </a:cxn>
            </a:cxnLst>
            <a:rect l="0" t="0" r="r" b="b"/>
            <a:pathLst>
              <a:path w="57" h="69">
                <a:moveTo>
                  <a:pt x="37" y="23"/>
                </a:moveTo>
                <a:cubicBezTo>
                  <a:pt x="37" y="3"/>
                  <a:pt x="37" y="3"/>
                  <a:pt x="37" y="3"/>
                </a:cubicBezTo>
                <a:cubicBezTo>
                  <a:pt x="40" y="3"/>
                  <a:pt x="40" y="3"/>
                  <a:pt x="40" y="3"/>
                </a:cubicBezTo>
                <a:cubicBezTo>
                  <a:pt x="40" y="0"/>
                  <a:pt x="40" y="0"/>
                  <a:pt x="40" y="0"/>
                </a:cubicBezTo>
                <a:cubicBezTo>
                  <a:pt x="17" y="0"/>
                  <a:pt x="17" y="0"/>
                  <a:pt x="17" y="0"/>
                </a:cubicBezTo>
                <a:cubicBezTo>
                  <a:pt x="17" y="3"/>
                  <a:pt x="17" y="3"/>
                  <a:pt x="17" y="3"/>
                </a:cubicBezTo>
                <a:cubicBezTo>
                  <a:pt x="20" y="3"/>
                  <a:pt x="20" y="3"/>
                  <a:pt x="20" y="3"/>
                </a:cubicBezTo>
                <a:cubicBezTo>
                  <a:pt x="20" y="23"/>
                  <a:pt x="20" y="23"/>
                  <a:pt x="20" y="23"/>
                </a:cubicBezTo>
                <a:cubicBezTo>
                  <a:pt x="20" y="23"/>
                  <a:pt x="0" y="51"/>
                  <a:pt x="0" y="60"/>
                </a:cubicBezTo>
                <a:cubicBezTo>
                  <a:pt x="0" y="69"/>
                  <a:pt x="9" y="69"/>
                  <a:pt x="9" y="69"/>
                </a:cubicBezTo>
                <a:cubicBezTo>
                  <a:pt x="49" y="69"/>
                  <a:pt x="49" y="69"/>
                  <a:pt x="49" y="69"/>
                </a:cubicBezTo>
                <a:cubicBezTo>
                  <a:pt x="49" y="69"/>
                  <a:pt x="57" y="69"/>
                  <a:pt x="57" y="60"/>
                </a:cubicBezTo>
                <a:cubicBezTo>
                  <a:pt x="57" y="51"/>
                  <a:pt x="37" y="23"/>
                  <a:pt x="37" y="23"/>
                </a:cubicBezTo>
                <a:close/>
                <a:moveTo>
                  <a:pt x="49" y="66"/>
                </a:moveTo>
                <a:cubicBezTo>
                  <a:pt x="9" y="66"/>
                  <a:pt x="9" y="66"/>
                  <a:pt x="9" y="66"/>
                </a:cubicBezTo>
                <a:cubicBezTo>
                  <a:pt x="8" y="66"/>
                  <a:pt x="3" y="65"/>
                  <a:pt x="3" y="60"/>
                </a:cubicBezTo>
                <a:cubicBezTo>
                  <a:pt x="3" y="54"/>
                  <a:pt x="15" y="35"/>
                  <a:pt x="22" y="24"/>
                </a:cubicBezTo>
                <a:cubicBezTo>
                  <a:pt x="23" y="24"/>
                  <a:pt x="23" y="24"/>
                  <a:pt x="23" y="24"/>
                </a:cubicBezTo>
                <a:cubicBezTo>
                  <a:pt x="23" y="3"/>
                  <a:pt x="23" y="3"/>
                  <a:pt x="23" y="3"/>
                </a:cubicBezTo>
                <a:cubicBezTo>
                  <a:pt x="34" y="3"/>
                  <a:pt x="34" y="3"/>
                  <a:pt x="34" y="3"/>
                </a:cubicBezTo>
                <a:cubicBezTo>
                  <a:pt x="34" y="24"/>
                  <a:pt x="34" y="24"/>
                  <a:pt x="34" y="24"/>
                </a:cubicBezTo>
                <a:cubicBezTo>
                  <a:pt x="35" y="24"/>
                  <a:pt x="35" y="24"/>
                  <a:pt x="35" y="24"/>
                </a:cubicBezTo>
                <a:cubicBezTo>
                  <a:pt x="42" y="35"/>
                  <a:pt x="54" y="54"/>
                  <a:pt x="54" y="60"/>
                </a:cubicBezTo>
                <a:cubicBezTo>
                  <a:pt x="54" y="65"/>
                  <a:pt x="50" y="66"/>
                  <a:pt x="49" y="66"/>
                </a:cubicBezTo>
                <a:close/>
                <a:moveTo>
                  <a:pt x="20" y="55"/>
                </a:moveTo>
                <a:cubicBezTo>
                  <a:pt x="20" y="56"/>
                  <a:pt x="19" y="58"/>
                  <a:pt x="17" y="58"/>
                </a:cubicBezTo>
                <a:cubicBezTo>
                  <a:pt x="16" y="58"/>
                  <a:pt x="14" y="56"/>
                  <a:pt x="14" y="55"/>
                </a:cubicBezTo>
                <a:cubicBezTo>
                  <a:pt x="14" y="53"/>
                  <a:pt x="16" y="52"/>
                  <a:pt x="17" y="52"/>
                </a:cubicBezTo>
                <a:cubicBezTo>
                  <a:pt x="19" y="52"/>
                  <a:pt x="20" y="53"/>
                  <a:pt x="20" y="55"/>
                </a:cubicBezTo>
                <a:close/>
                <a:moveTo>
                  <a:pt x="37" y="59"/>
                </a:moveTo>
                <a:cubicBezTo>
                  <a:pt x="37" y="61"/>
                  <a:pt x="35" y="63"/>
                  <a:pt x="33" y="63"/>
                </a:cubicBezTo>
                <a:cubicBezTo>
                  <a:pt x="31" y="63"/>
                  <a:pt x="29" y="61"/>
                  <a:pt x="29" y="59"/>
                </a:cubicBezTo>
                <a:cubicBezTo>
                  <a:pt x="29" y="57"/>
                  <a:pt x="31" y="55"/>
                  <a:pt x="33" y="55"/>
                </a:cubicBezTo>
                <a:cubicBezTo>
                  <a:pt x="35" y="55"/>
                  <a:pt x="37" y="57"/>
                  <a:pt x="37" y="59"/>
                </a:cubicBezTo>
                <a:close/>
                <a:moveTo>
                  <a:pt x="30" y="54"/>
                </a:moveTo>
                <a:cubicBezTo>
                  <a:pt x="30" y="56"/>
                  <a:pt x="29" y="57"/>
                  <a:pt x="27" y="57"/>
                </a:cubicBezTo>
                <a:cubicBezTo>
                  <a:pt x="25" y="57"/>
                  <a:pt x="23" y="56"/>
                  <a:pt x="23" y="54"/>
                </a:cubicBezTo>
                <a:cubicBezTo>
                  <a:pt x="23" y="52"/>
                  <a:pt x="25" y="50"/>
                  <a:pt x="27" y="50"/>
                </a:cubicBezTo>
                <a:cubicBezTo>
                  <a:pt x="29" y="50"/>
                  <a:pt x="30" y="52"/>
                  <a:pt x="30" y="54"/>
                </a:cubicBezTo>
                <a:close/>
                <a:moveTo>
                  <a:pt x="26" y="49"/>
                </a:moveTo>
                <a:cubicBezTo>
                  <a:pt x="23" y="49"/>
                  <a:pt x="21" y="47"/>
                  <a:pt x="21" y="44"/>
                </a:cubicBezTo>
                <a:cubicBezTo>
                  <a:pt x="21" y="41"/>
                  <a:pt x="23" y="39"/>
                  <a:pt x="26" y="39"/>
                </a:cubicBezTo>
                <a:cubicBezTo>
                  <a:pt x="29" y="39"/>
                  <a:pt x="31" y="41"/>
                  <a:pt x="31" y="44"/>
                </a:cubicBezTo>
                <a:cubicBezTo>
                  <a:pt x="31" y="47"/>
                  <a:pt x="29" y="49"/>
                  <a:pt x="26" y="49"/>
                </a:cubicBezTo>
                <a:close/>
                <a:moveTo>
                  <a:pt x="34" y="44"/>
                </a:moveTo>
                <a:cubicBezTo>
                  <a:pt x="34" y="43"/>
                  <a:pt x="35" y="41"/>
                  <a:pt x="37" y="41"/>
                </a:cubicBezTo>
                <a:cubicBezTo>
                  <a:pt x="38" y="41"/>
                  <a:pt x="40" y="43"/>
                  <a:pt x="40" y="44"/>
                </a:cubicBezTo>
                <a:cubicBezTo>
                  <a:pt x="40" y="46"/>
                  <a:pt x="38" y="47"/>
                  <a:pt x="37" y="47"/>
                </a:cubicBezTo>
                <a:cubicBezTo>
                  <a:pt x="35" y="47"/>
                  <a:pt x="34" y="46"/>
                  <a:pt x="34" y="44"/>
                </a:cubicBezTo>
                <a:close/>
                <a:moveTo>
                  <a:pt x="37" y="51"/>
                </a:moveTo>
                <a:cubicBezTo>
                  <a:pt x="37" y="52"/>
                  <a:pt x="36" y="53"/>
                  <a:pt x="35" y="53"/>
                </a:cubicBezTo>
                <a:cubicBezTo>
                  <a:pt x="34" y="53"/>
                  <a:pt x="33" y="52"/>
                  <a:pt x="33" y="51"/>
                </a:cubicBezTo>
                <a:cubicBezTo>
                  <a:pt x="33" y="50"/>
                  <a:pt x="34" y="49"/>
                  <a:pt x="35" y="49"/>
                </a:cubicBezTo>
                <a:cubicBezTo>
                  <a:pt x="36" y="49"/>
                  <a:pt x="37" y="50"/>
                  <a:pt x="37" y="51"/>
                </a:cubicBezTo>
                <a:close/>
                <a:moveTo>
                  <a:pt x="37" y="51"/>
                </a:moveTo>
                <a:cubicBezTo>
                  <a:pt x="37" y="51"/>
                  <a:pt x="37" y="51"/>
                  <a:pt x="37" y="51"/>
                </a:cubicBezTo>
              </a:path>
            </a:pathLst>
          </a:custGeom>
          <a:solidFill>
            <a:schemeClr val="bg1"/>
          </a:solidFill>
          <a:ln w="9525">
            <a:noFill/>
            <a:round/>
          </a:ln>
        </p:spPr>
        <p:txBody>
          <a:bodyPr vert="horz" wrap="square" lIns="121917" tIns="60958" rIns="121917" bIns="60958" numCol="1" anchor="t" anchorCtr="0" compatLnSpc="1"/>
          <a:lstStyle/>
          <a:p>
            <a:endParaRPr lang="en-US">
              <a:latin typeface="微软雅黑" panose="020B0503020204020204" pitchFamily="34" charset="-122"/>
              <a:ea typeface="微软雅黑" panose="020B0503020204020204" pitchFamily="34" charset="-122"/>
              <a:cs typeface="+mn-ea"/>
            </a:endParaRPr>
          </a:p>
        </p:txBody>
      </p:sp>
      <p:grpSp>
        <p:nvGrpSpPr>
          <p:cNvPr id="94" name="组合 93"/>
          <p:cNvGrpSpPr/>
          <p:nvPr/>
        </p:nvGrpSpPr>
        <p:grpSpPr>
          <a:xfrm>
            <a:off x="718820" y="3137981"/>
            <a:ext cx="2473811" cy="930725"/>
            <a:chOff x="8514377" y="1773279"/>
            <a:chExt cx="3125445" cy="930725"/>
          </a:xfrm>
        </p:grpSpPr>
        <p:sp>
          <p:nvSpPr>
            <p:cNvPr id="95" name="TextBox 57"/>
            <p:cNvSpPr>
              <a:spLocks noChangeArrowheads="1"/>
            </p:cNvSpPr>
            <p:nvPr/>
          </p:nvSpPr>
          <p:spPr bwMode="auto">
            <a:xfrm>
              <a:off x="8514377" y="2216691"/>
              <a:ext cx="3125445" cy="48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lvl="0" algn="ctr">
                <a:lnSpc>
                  <a:spcPts val="1865"/>
                </a:lnSpc>
              </a:pPr>
              <a:r>
                <a:rPr lang="zh-CN" altLang="en-US" sz="1400" dirty="0">
                  <a:solidFill>
                    <a:prstClr val="black">
                      <a:lumMod val="75000"/>
                    </a:prstClr>
                  </a:solidFill>
                  <a:latin typeface="微软雅黑" panose="020B0503020204020204" pitchFamily="34" charset="-122"/>
                  <a:ea typeface="微软雅黑" panose="020B0503020204020204" pitchFamily="34" charset="-122"/>
                  <a:cs typeface="+mn-ea"/>
                </a:rPr>
                <a:t>单击此处添加文字阐述，添加简短问题说明文字，具体说明文字在此处</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96" name="TextBox 58"/>
            <p:cNvSpPr>
              <a:spLocks noChangeArrowheads="1"/>
            </p:cNvSpPr>
            <p:nvPr/>
          </p:nvSpPr>
          <p:spPr bwMode="auto">
            <a:xfrm>
              <a:off x="8990493" y="1773279"/>
              <a:ext cx="221728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r>
                <a:rPr lang="en-US" altLang="zh-CN" sz="1800" b="1" dirty="0">
                  <a:solidFill>
                    <a:schemeClr val="tx1">
                      <a:lumMod val="50000"/>
                    </a:schemeClr>
                  </a:solidFill>
                  <a:latin typeface="微软雅黑" panose="020B0503020204020204" pitchFamily="34" charset="-122"/>
                  <a:ea typeface="微软雅黑" panose="020B0503020204020204" pitchFamily="34" charset="-122"/>
                  <a:cs typeface="+mn-ea"/>
                  <a:sym typeface="微软雅黑" panose="020B0503020204020204" pitchFamily="34" charset="-122"/>
                </a:rPr>
                <a:t>01 </a:t>
              </a:r>
              <a:r>
                <a:rPr lang="zh-CN" altLang="en-US" sz="1800" b="1" dirty="0">
                  <a:solidFill>
                    <a:schemeClr val="tx1">
                      <a:lumMod val="50000"/>
                    </a:schemeClr>
                  </a:solidFill>
                  <a:latin typeface="微软雅黑" panose="020B0503020204020204" pitchFamily="34" charset="-122"/>
                  <a:ea typeface="微软雅黑" panose="020B0503020204020204" pitchFamily="34" charset="-122"/>
                  <a:cs typeface="+mn-ea"/>
                  <a:sym typeface="微软雅黑" panose="020B0503020204020204" pitchFamily="34" charset="-122"/>
                </a:rPr>
                <a:t>添加标题内容</a:t>
              </a:r>
            </a:p>
          </p:txBody>
        </p:sp>
        <p:cxnSp>
          <p:nvCxnSpPr>
            <p:cNvPr id="97" name="直接连接符 96"/>
            <p:cNvCxnSpPr/>
            <p:nvPr/>
          </p:nvCxnSpPr>
          <p:spPr>
            <a:xfrm>
              <a:off x="8990492" y="2133650"/>
              <a:ext cx="2217282" cy="0"/>
            </a:xfrm>
            <a:prstGeom prst="line">
              <a:avLst/>
            </a:prstGeom>
            <a:ln>
              <a:solidFill>
                <a:schemeClr val="tx1">
                  <a:lumMod val="85000"/>
                  <a:lumOff val="15000"/>
                </a:schemeClr>
              </a:solidFill>
              <a:prstDash val="dash"/>
            </a:ln>
          </p:spPr>
          <p:style>
            <a:lnRef idx="1">
              <a:schemeClr val="accent1"/>
            </a:lnRef>
            <a:fillRef idx="0">
              <a:schemeClr val="accent1"/>
            </a:fillRef>
            <a:effectRef idx="0">
              <a:schemeClr val="accent1"/>
            </a:effectRef>
            <a:fontRef idx="minor">
              <a:schemeClr val="tx1"/>
            </a:fontRef>
          </p:style>
        </p:cxnSp>
      </p:grpSp>
      <p:grpSp>
        <p:nvGrpSpPr>
          <p:cNvPr id="98" name="组合 97"/>
          <p:cNvGrpSpPr/>
          <p:nvPr/>
        </p:nvGrpSpPr>
        <p:grpSpPr>
          <a:xfrm>
            <a:off x="8032335" y="2199768"/>
            <a:ext cx="2485576" cy="1163017"/>
            <a:chOff x="8514377" y="1784643"/>
            <a:chExt cx="3125445" cy="1163017"/>
          </a:xfrm>
        </p:grpSpPr>
        <p:sp>
          <p:nvSpPr>
            <p:cNvPr id="99" name="TextBox 57"/>
            <p:cNvSpPr>
              <a:spLocks noChangeArrowheads="1"/>
            </p:cNvSpPr>
            <p:nvPr/>
          </p:nvSpPr>
          <p:spPr bwMode="auto">
            <a:xfrm>
              <a:off x="8514377" y="2216691"/>
              <a:ext cx="3125445" cy="730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lvl="0" algn="ctr">
                <a:lnSpc>
                  <a:spcPts val="1865"/>
                </a:lnSpc>
              </a:pPr>
              <a:r>
                <a:rPr lang="zh-CN" altLang="en-US" sz="1400" dirty="0">
                  <a:solidFill>
                    <a:prstClr val="black">
                      <a:lumMod val="75000"/>
                    </a:prstClr>
                  </a:solidFill>
                  <a:latin typeface="微软雅黑" panose="020B0503020204020204" pitchFamily="34" charset="-122"/>
                  <a:ea typeface="微软雅黑" panose="020B0503020204020204" pitchFamily="34" charset="-122"/>
                  <a:cs typeface="+mn-ea"/>
                </a:rPr>
                <a:t>单击此处添加文字阐述，添加简短问题说明文字，具体说明文字在此处</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100" name="TextBox 58"/>
            <p:cNvSpPr>
              <a:spLocks noChangeArrowheads="1"/>
            </p:cNvSpPr>
            <p:nvPr/>
          </p:nvSpPr>
          <p:spPr bwMode="auto">
            <a:xfrm>
              <a:off x="9094549" y="1784643"/>
              <a:ext cx="254527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r>
                <a:rPr lang="en-US" altLang="zh-CN" sz="1800" b="1" dirty="0">
                  <a:solidFill>
                    <a:schemeClr val="tx1">
                      <a:lumMod val="50000"/>
                    </a:schemeClr>
                  </a:solidFill>
                  <a:latin typeface="微软雅黑" panose="020B0503020204020204" pitchFamily="34" charset="-122"/>
                  <a:ea typeface="微软雅黑" panose="020B0503020204020204" pitchFamily="34" charset="-122"/>
                  <a:cs typeface="+mn-ea"/>
                  <a:sym typeface="微软雅黑" panose="020B0503020204020204" pitchFamily="34" charset="-122"/>
                </a:rPr>
                <a:t>02 </a:t>
              </a:r>
              <a:r>
                <a:rPr lang="zh-CN" altLang="en-US" sz="1800" b="1" dirty="0">
                  <a:solidFill>
                    <a:schemeClr val="tx1">
                      <a:lumMod val="50000"/>
                    </a:schemeClr>
                  </a:solidFill>
                  <a:latin typeface="微软雅黑" panose="020B0503020204020204" pitchFamily="34" charset="-122"/>
                  <a:ea typeface="微软雅黑" panose="020B0503020204020204" pitchFamily="34" charset="-122"/>
                  <a:cs typeface="+mn-ea"/>
                  <a:sym typeface="微软雅黑" panose="020B0503020204020204" pitchFamily="34" charset="-122"/>
                </a:rPr>
                <a:t>添加标题内容</a:t>
              </a:r>
            </a:p>
          </p:txBody>
        </p:sp>
        <p:cxnSp>
          <p:nvCxnSpPr>
            <p:cNvPr id="101" name="直接连接符 100"/>
            <p:cNvCxnSpPr/>
            <p:nvPr/>
          </p:nvCxnSpPr>
          <p:spPr>
            <a:xfrm>
              <a:off x="8990492" y="2133650"/>
              <a:ext cx="2217282" cy="0"/>
            </a:xfrm>
            <a:prstGeom prst="line">
              <a:avLst/>
            </a:prstGeom>
            <a:ln>
              <a:solidFill>
                <a:schemeClr val="tx1">
                  <a:lumMod val="85000"/>
                  <a:lumOff val="15000"/>
                </a:schemeClr>
              </a:solidFill>
              <a:prstDash val="dash"/>
            </a:ln>
          </p:spPr>
          <p:style>
            <a:lnRef idx="1">
              <a:schemeClr val="accent1"/>
            </a:lnRef>
            <a:fillRef idx="0">
              <a:schemeClr val="accent1"/>
            </a:fillRef>
            <a:effectRef idx="0">
              <a:schemeClr val="accent1"/>
            </a:effectRef>
            <a:fontRef idx="minor">
              <a:schemeClr val="tx1"/>
            </a:fontRef>
          </p:style>
        </p:cxnSp>
      </p:grpSp>
      <p:grpSp>
        <p:nvGrpSpPr>
          <p:cNvPr id="102" name="组合 101"/>
          <p:cNvGrpSpPr/>
          <p:nvPr/>
        </p:nvGrpSpPr>
        <p:grpSpPr>
          <a:xfrm>
            <a:off x="8066597" y="4465656"/>
            <a:ext cx="2956112" cy="919361"/>
            <a:chOff x="8514377" y="1784643"/>
            <a:chExt cx="3125445" cy="919361"/>
          </a:xfrm>
        </p:grpSpPr>
        <p:sp>
          <p:nvSpPr>
            <p:cNvPr id="103" name="TextBox 57"/>
            <p:cNvSpPr>
              <a:spLocks noChangeArrowheads="1"/>
            </p:cNvSpPr>
            <p:nvPr/>
          </p:nvSpPr>
          <p:spPr bwMode="auto">
            <a:xfrm>
              <a:off x="8514377" y="2216691"/>
              <a:ext cx="3125445" cy="48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lvl="0" algn="ctr">
                <a:lnSpc>
                  <a:spcPts val="1865"/>
                </a:lnSpc>
              </a:pPr>
              <a:r>
                <a:rPr lang="zh-CN" altLang="en-US" sz="1400" dirty="0">
                  <a:solidFill>
                    <a:prstClr val="black">
                      <a:lumMod val="75000"/>
                    </a:prstClr>
                  </a:solidFill>
                  <a:latin typeface="微软雅黑" panose="020B0503020204020204" pitchFamily="34" charset="-122"/>
                  <a:ea typeface="微软雅黑" panose="020B0503020204020204" pitchFamily="34" charset="-122"/>
                  <a:cs typeface="+mn-ea"/>
                </a:rPr>
                <a:t>单击此处添加文字阐述，添加简短问题说明文字，具体说明文字在此处</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104" name="TextBox 58"/>
            <p:cNvSpPr>
              <a:spLocks noChangeArrowheads="1"/>
            </p:cNvSpPr>
            <p:nvPr/>
          </p:nvSpPr>
          <p:spPr bwMode="auto">
            <a:xfrm>
              <a:off x="9179669" y="1784643"/>
              <a:ext cx="192643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r>
                <a:rPr lang="en-US" altLang="zh-CN" sz="1800" b="1" dirty="0">
                  <a:solidFill>
                    <a:schemeClr val="tx1">
                      <a:lumMod val="50000"/>
                    </a:schemeClr>
                  </a:solidFill>
                  <a:latin typeface="微软雅黑" panose="020B0503020204020204" pitchFamily="34" charset="-122"/>
                  <a:ea typeface="微软雅黑" panose="020B0503020204020204" pitchFamily="34" charset="-122"/>
                  <a:cs typeface="+mn-ea"/>
                  <a:sym typeface="微软雅黑" panose="020B0503020204020204" pitchFamily="34" charset="-122"/>
                </a:rPr>
                <a:t>03 </a:t>
              </a:r>
              <a:r>
                <a:rPr lang="zh-CN" altLang="en-US" sz="1800" b="1" dirty="0">
                  <a:solidFill>
                    <a:schemeClr val="tx1">
                      <a:lumMod val="50000"/>
                    </a:schemeClr>
                  </a:solidFill>
                  <a:latin typeface="微软雅黑" panose="020B0503020204020204" pitchFamily="34" charset="-122"/>
                  <a:ea typeface="微软雅黑" panose="020B0503020204020204" pitchFamily="34" charset="-122"/>
                  <a:cs typeface="+mn-ea"/>
                  <a:sym typeface="微软雅黑" panose="020B0503020204020204" pitchFamily="34" charset="-122"/>
                </a:rPr>
                <a:t>添加标题内容</a:t>
              </a:r>
            </a:p>
          </p:txBody>
        </p:sp>
        <p:cxnSp>
          <p:nvCxnSpPr>
            <p:cNvPr id="105" name="直接连接符 104"/>
            <p:cNvCxnSpPr/>
            <p:nvPr/>
          </p:nvCxnSpPr>
          <p:spPr>
            <a:xfrm>
              <a:off x="8990492" y="2133650"/>
              <a:ext cx="2217282" cy="0"/>
            </a:xfrm>
            <a:prstGeom prst="line">
              <a:avLst/>
            </a:prstGeom>
            <a:ln>
              <a:solidFill>
                <a:schemeClr val="tx1">
                  <a:lumMod val="85000"/>
                  <a:lumOff val="15000"/>
                </a:schemeClr>
              </a:solidFill>
              <a:prstDash val="dash"/>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xmlns:p14="http://schemas.microsoft.com/office/powerpoint/2010/main">
    <mc:Choice Requires="p14">
      <p:transition spd="slow" p14:dur="1300" advTm="0">
        <p14:pan dir="u"/>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1" presetClass="entr" presetSubtype="0" fill="hold" grpId="0" nodeType="clickEffect">
                                  <p:stCondLst>
                                    <p:cond delay="0"/>
                                  </p:stCondLst>
                                  <p:iterate type="lt">
                                    <p:tmPct val="10000"/>
                                  </p:iterate>
                                  <p:childTnLst>
                                    <p:set>
                                      <p:cBhvr>
                                        <p:cTn id="13" dur="1" fill="hold">
                                          <p:stCondLst>
                                            <p:cond delay="0"/>
                                          </p:stCondLst>
                                        </p:cTn>
                                        <p:tgtEl>
                                          <p:spTgt spid="32"/>
                                        </p:tgtEl>
                                        <p:attrNameLst>
                                          <p:attrName>style.visibility</p:attrName>
                                        </p:attrNameLst>
                                      </p:cBhvr>
                                      <p:to>
                                        <p:strVal val="visible"/>
                                      </p:to>
                                    </p:set>
                                    <p:anim calcmode="lin" valueType="num">
                                      <p:cBhvr>
                                        <p:cTn id="14" dur="500" fill="hold"/>
                                        <p:tgtEl>
                                          <p:spTgt spid="32"/>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32"/>
                                        </p:tgtEl>
                                        <p:attrNameLst>
                                          <p:attrName>ppt_y</p:attrName>
                                        </p:attrNameLst>
                                      </p:cBhvr>
                                      <p:tavLst>
                                        <p:tav tm="0">
                                          <p:val>
                                            <p:strVal val="#ppt_y"/>
                                          </p:val>
                                        </p:tav>
                                        <p:tav tm="100000">
                                          <p:val>
                                            <p:strVal val="#ppt_y"/>
                                          </p:val>
                                        </p:tav>
                                      </p:tavLst>
                                    </p:anim>
                                    <p:anim calcmode="lin" valueType="num">
                                      <p:cBhvr>
                                        <p:cTn id="16" dur="500" fill="hold"/>
                                        <p:tgtEl>
                                          <p:spTgt spid="32"/>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32"/>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32"/>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dissolve">
                                      <p:cBhvr>
                                        <p:cTn id="23" dur="500"/>
                                        <p:tgtEl>
                                          <p:spTgt spid="52"/>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grpId="0" nodeType="clickEffect">
                                  <p:stCondLst>
                                    <p:cond delay="0"/>
                                  </p:stCondLst>
                                  <p:childTnLst>
                                    <p:set>
                                      <p:cBhvr>
                                        <p:cTn id="27" dur="1" fill="hold">
                                          <p:stCondLst>
                                            <p:cond delay="0"/>
                                          </p:stCondLst>
                                        </p:cTn>
                                        <p:tgtEl>
                                          <p:spTgt spid="53"/>
                                        </p:tgtEl>
                                        <p:attrNameLst>
                                          <p:attrName>style.visibility</p:attrName>
                                        </p:attrNameLst>
                                      </p:cBhvr>
                                      <p:to>
                                        <p:strVal val="visible"/>
                                      </p:to>
                                    </p:set>
                                    <p:animEffect transition="in" filter="dissolve">
                                      <p:cBhvr>
                                        <p:cTn id="28" dur="500"/>
                                        <p:tgtEl>
                                          <p:spTgt spid="53"/>
                                        </p:tgtEl>
                                      </p:cBhvr>
                                    </p:animEffect>
                                  </p:childTnLst>
                                </p:cTn>
                              </p:par>
                            </p:childTnLst>
                          </p:cTn>
                        </p:par>
                      </p:childTnLst>
                    </p:cTn>
                  </p:par>
                  <p:par>
                    <p:cTn id="29" fill="hold">
                      <p:stCondLst>
                        <p:cond delay="indefinite"/>
                      </p:stCondLst>
                      <p:childTnLst>
                        <p:par>
                          <p:cTn id="30" fill="hold">
                            <p:stCondLst>
                              <p:cond delay="0"/>
                            </p:stCondLst>
                            <p:childTnLst>
                              <p:par>
                                <p:cTn id="31" presetID="9" presetClass="entr" presetSubtype="0" fill="hold" grpId="0" nodeType="clickEffect">
                                  <p:stCondLst>
                                    <p:cond delay="0"/>
                                  </p:stCondLst>
                                  <p:childTnLst>
                                    <p:set>
                                      <p:cBhvr>
                                        <p:cTn id="32" dur="1" fill="hold">
                                          <p:stCondLst>
                                            <p:cond delay="0"/>
                                          </p:stCondLst>
                                        </p:cTn>
                                        <p:tgtEl>
                                          <p:spTgt spid="51"/>
                                        </p:tgtEl>
                                        <p:attrNameLst>
                                          <p:attrName>style.visibility</p:attrName>
                                        </p:attrNameLst>
                                      </p:cBhvr>
                                      <p:to>
                                        <p:strVal val="visible"/>
                                      </p:to>
                                    </p:set>
                                    <p:animEffect transition="in" filter="dissolve">
                                      <p:cBhvr>
                                        <p:cTn id="33" dur="500"/>
                                        <p:tgtEl>
                                          <p:spTgt spid="51"/>
                                        </p:tgtEl>
                                      </p:cBhvr>
                                    </p:animEffect>
                                  </p:childTnLst>
                                </p:cTn>
                              </p:par>
                            </p:childTnLst>
                          </p:cTn>
                        </p:par>
                        <p:par>
                          <p:cTn id="34" fill="hold">
                            <p:stCondLst>
                              <p:cond delay="500"/>
                            </p:stCondLst>
                            <p:childTnLst>
                              <p:par>
                                <p:cTn id="35" presetID="16" presetClass="entr" presetSubtype="21" fill="hold" nodeType="afterEffect">
                                  <p:stCondLst>
                                    <p:cond delay="0"/>
                                  </p:stCondLst>
                                  <p:childTnLst>
                                    <p:set>
                                      <p:cBhvr>
                                        <p:cTn id="36" dur="1" fill="hold">
                                          <p:stCondLst>
                                            <p:cond delay="0"/>
                                          </p:stCondLst>
                                        </p:cTn>
                                        <p:tgtEl>
                                          <p:spTgt spid="94"/>
                                        </p:tgtEl>
                                        <p:attrNameLst>
                                          <p:attrName>style.visibility</p:attrName>
                                        </p:attrNameLst>
                                      </p:cBhvr>
                                      <p:to>
                                        <p:strVal val="visible"/>
                                      </p:to>
                                    </p:set>
                                    <p:animEffect transition="in" filter="barn(inVertical)">
                                      <p:cBhvr>
                                        <p:cTn id="37" dur="500"/>
                                        <p:tgtEl>
                                          <p:spTgt spid="94"/>
                                        </p:tgtEl>
                                      </p:cBhvr>
                                    </p:animEffect>
                                  </p:childTnLst>
                                </p:cTn>
                              </p:par>
                            </p:childTnLst>
                          </p:cTn>
                        </p:par>
                        <p:par>
                          <p:cTn id="38" fill="hold">
                            <p:stCondLst>
                              <p:cond delay="1000"/>
                            </p:stCondLst>
                            <p:childTnLst>
                              <p:par>
                                <p:cTn id="39" presetID="16" presetClass="entr" presetSubtype="21" fill="hold" nodeType="afterEffect">
                                  <p:stCondLst>
                                    <p:cond delay="0"/>
                                  </p:stCondLst>
                                  <p:childTnLst>
                                    <p:set>
                                      <p:cBhvr>
                                        <p:cTn id="40" dur="1" fill="hold">
                                          <p:stCondLst>
                                            <p:cond delay="0"/>
                                          </p:stCondLst>
                                        </p:cTn>
                                        <p:tgtEl>
                                          <p:spTgt spid="98"/>
                                        </p:tgtEl>
                                        <p:attrNameLst>
                                          <p:attrName>style.visibility</p:attrName>
                                        </p:attrNameLst>
                                      </p:cBhvr>
                                      <p:to>
                                        <p:strVal val="visible"/>
                                      </p:to>
                                    </p:set>
                                    <p:animEffect transition="in" filter="barn(inVertical)">
                                      <p:cBhvr>
                                        <p:cTn id="41" dur="500"/>
                                        <p:tgtEl>
                                          <p:spTgt spid="98"/>
                                        </p:tgtEl>
                                      </p:cBhvr>
                                    </p:animEffect>
                                  </p:childTnLst>
                                </p:cTn>
                              </p:par>
                            </p:childTnLst>
                          </p:cTn>
                        </p:par>
                        <p:par>
                          <p:cTn id="42" fill="hold">
                            <p:stCondLst>
                              <p:cond delay="1500"/>
                            </p:stCondLst>
                            <p:childTnLst>
                              <p:par>
                                <p:cTn id="43" presetID="16" presetClass="entr" presetSubtype="21" fill="hold" nodeType="afterEffect">
                                  <p:stCondLst>
                                    <p:cond delay="0"/>
                                  </p:stCondLst>
                                  <p:childTnLst>
                                    <p:set>
                                      <p:cBhvr>
                                        <p:cTn id="44" dur="1" fill="hold">
                                          <p:stCondLst>
                                            <p:cond delay="0"/>
                                          </p:stCondLst>
                                        </p:cTn>
                                        <p:tgtEl>
                                          <p:spTgt spid="102"/>
                                        </p:tgtEl>
                                        <p:attrNameLst>
                                          <p:attrName>style.visibility</p:attrName>
                                        </p:attrNameLst>
                                      </p:cBhvr>
                                      <p:to>
                                        <p:strVal val="visible"/>
                                      </p:to>
                                    </p:set>
                                    <p:animEffect transition="in" filter="barn(inVertical)">
                                      <p:cBhvr>
                                        <p:cTn id="45" dur="500"/>
                                        <p:tgtEl>
                                          <p:spTgt spid="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51" grpId="0" animBg="1"/>
      <p:bldP spid="52" grpId="0" animBg="1"/>
      <p:bldP spid="5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0" name="图片 37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71043"/>
          </a:xfrm>
          <a:prstGeom prst="rect">
            <a:avLst/>
          </a:prstGeom>
        </p:spPr>
      </p:pic>
      <p:pic>
        <p:nvPicPr>
          <p:cNvPr id="21" name="图片 2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425509"/>
            <a:ext cx="12192000" cy="743712"/>
          </a:xfrm>
          <a:prstGeom prst="rect">
            <a:avLst/>
          </a:prstGeom>
        </p:spPr>
      </p:pic>
      <p:pic>
        <p:nvPicPr>
          <p:cNvPr id="3" name="图片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1523" y="809589"/>
            <a:ext cx="4248388" cy="3910084"/>
          </a:xfrm>
          <a:prstGeom prst="rect">
            <a:avLst/>
          </a:prstGeom>
        </p:spPr>
      </p:pic>
      <p:sp>
        <p:nvSpPr>
          <p:cNvPr id="7" name="矩形 6"/>
          <p:cNvSpPr/>
          <p:nvPr/>
        </p:nvSpPr>
        <p:spPr>
          <a:xfrm>
            <a:off x="5719754" y="2723687"/>
            <a:ext cx="5724644" cy="830997"/>
          </a:xfrm>
          <a:prstGeom prst="rect">
            <a:avLst/>
          </a:prstGeom>
        </p:spPr>
        <p:txBody>
          <a:bodyPr wrap="none">
            <a:spAutoFit/>
          </a:bodyPr>
          <a:lstStyle/>
          <a:p>
            <a:pPr lvl="0">
              <a:tabLst>
                <a:tab pos="198120" algn="l"/>
              </a:tabLst>
            </a:pPr>
            <a:r>
              <a:rPr lang="zh-CN" altLang="zh-CN" sz="48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研究内容和技术难点</a:t>
            </a:r>
            <a:endParaRPr lang="zh-CN" altLang="zh-CN" sz="4800"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8" name="文本框 7"/>
          <p:cNvSpPr txBox="1"/>
          <p:nvPr/>
        </p:nvSpPr>
        <p:spPr>
          <a:xfrm>
            <a:off x="4660552" y="2742122"/>
            <a:ext cx="800219" cy="830997"/>
          </a:xfrm>
          <a:prstGeom prst="rect">
            <a:avLst/>
          </a:prstGeom>
          <a:noFill/>
        </p:spPr>
        <p:txBody>
          <a:bodyPr wrap="none" rtlCol="0">
            <a:spAutoFit/>
          </a:bodyPr>
          <a:lstStyle/>
          <a:p>
            <a:r>
              <a:rPr lang="zh-CN" altLang="en-US" sz="4800" b="1" dirty="0">
                <a:solidFill>
                  <a:schemeClr val="bg1"/>
                </a:solidFill>
                <a:latin typeface="微软雅黑" panose="020B0503020204020204" pitchFamily="34" charset="-122"/>
                <a:ea typeface="微软雅黑" panose="020B0503020204020204" pitchFamily="34" charset="-122"/>
              </a:rPr>
              <a:t>三</a:t>
            </a:r>
          </a:p>
        </p:txBody>
      </p:sp>
    </p:spTree>
  </p:cSld>
  <p:clrMapOvr>
    <a:masterClrMapping/>
  </p:clrMapOvr>
  <mc:AlternateContent xmlns:mc="http://schemas.openxmlformats.org/markup-compatibility/2006" xmlns:p14="http://schemas.microsoft.com/office/powerpoint/2010/main">
    <mc:Choice Requires="p14">
      <p:transition spd="slow" p14:dur="1300" advTm="0">
        <p14:pan dir="u"/>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9"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dissolve">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dissolve">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41" presetClass="entr" presetSubtype="0" fill="hold" grpId="0" nodeType="clickEffect">
                                  <p:stCondLst>
                                    <p:cond delay="0"/>
                                  </p:stCondLst>
                                  <p:iterate type="lt">
                                    <p:tmPct val="10000"/>
                                  </p:iterate>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25" dur="500" fill="hold"/>
                                        <p:tgtEl>
                                          <p:spTgt spid="7"/>
                                        </p:tgtEl>
                                        <p:attrNameLst>
                                          <p:attrName>ppt_y</p:attrName>
                                        </p:attrNameLst>
                                      </p:cBhvr>
                                      <p:tavLst>
                                        <p:tav tm="0">
                                          <p:val>
                                            <p:strVal val="#ppt_y"/>
                                          </p:val>
                                        </p:tav>
                                        <p:tav tm="100000">
                                          <p:val>
                                            <p:strVal val="#ppt_y"/>
                                          </p:val>
                                        </p:tav>
                                      </p:tavLst>
                                    </p:anim>
                                    <p:anim calcmode="lin" valueType="num">
                                      <p:cBhvr>
                                        <p:cTn id="26"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27"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28" dur="500" tmFilter="0,0; .5, 1; 1, 1"/>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图片 3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04"/>
            <a:ext cx="12192000" cy="913292"/>
          </a:xfrm>
          <a:prstGeom prst="rect">
            <a:avLst/>
          </a:prstGeom>
        </p:spPr>
      </p:pic>
      <p:sp>
        <p:nvSpPr>
          <p:cNvPr id="32" name="矩形 31"/>
          <p:cNvSpPr/>
          <p:nvPr/>
        </p:nvSpPr>
        <p:spPr>
          <a:xfrm>
            <a:off x="538907" y="163654"/>
            <a:ext cx="3877985" cy="584775"/>
          </a:xfrm>
          <a:prstGeom prst="rect">
            <a:avLst/>
          </a:prstGeom>
        </p:spPr>
        <p:txBody>
          <a:bodyPr wrap="none">
            <a:spAutoFit/>
          </a:bodyPr>
          <a:lstStyle/>
          <a:p>
            <a:pPr lvl="0">
              <a:tabLst>
                <a:tab pos="198120" algn="l"/>
              </a:tabLst>
            </a:pPr>
            <a:r>
              <a:rPr lang="zh-CN" altLang="zh-CN" sz="32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研究内容和技术难点</a:t>
            </a:r>
            <a:endParaRPr lang="zh-CN" altLang="zh-CN" sz="3200"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grpSp>
        <p:nvGrpSpPr>
          <p:cNvPr id="28" name="Group 75"/>
          <p:cNvGrpSpPr/>
          <p:nvPr/>
        </p:nvGrpSpPr>
        <p:grpSpPr>
          <a:xfrm>
            <a:off x="5354118" y="3020131"/>
            <a:ext cx="1405404" cy="3318652"/>
            <a:chOff x="4053537" y="2080367"/>
            <a:chExt cx="1054190" cy="2652135"/>
          </a:xfrm>
        </p:grpSpPr>
        <p:sp>
          <p:nvSpPr>
            <p:cNvPr id="29" name="Rectangle 6"/>
            <p:cNvSpPr>
              <a:spLocks noChangeArrowheads="1"/>
            </p:cNvSpPr>
            <p:nvPr/>
          </p:nvSpPr>
          <p:spPr bwMode="auto">
            <a:xfrm>
              <a:off x="4335748" y="2616678"/>
              <a:ext cx="532981" cy="576285"/>
            </a:xfrm>
            <a:prstGeom prst="rect">
              <a:avLst/>
            </a:prstGeom>
            <a:solidFill>
              <a:srgbClr val="4F81BD"/>
            </a:solidFill>
            <a:ln w="9525">
              <a:solidFill>
                <a:srgbClr val="4F81BD"/>
              </a:solidFill>
              <a:miter lim="800000"/>
            </a:ln>
          </p:spPr>
          <p:txBody>
            <a:bodyPr vert="horz" wrap="square" lIns="91440" tIns="45720" rIns="91440" bIns="45720" numCol="1" anchor="t" anchorCtr="0" compatLnSpc="1"/>
            <a:lstStyle/>
            <a:p>
              <a:endParaRPr lang="en-US">
                <a:latin typeface="微软雅黑" panose="020B0503020204020204" pitchFamily="34" charset="-122"/>
                <a:ea typeface="微软雅黑" panose="020B0503020204020204" pitchFamily="34" charset="-122"/>
                <a:cs typeface="+mn-ea"/>
              </a:endParaRPr>
            </a:p>
          </p:txBody>
        </p:sp>
        <p:sp>
          <p:nvSpPr>
            <p:cNvPr id="30" name="Freeform 7"/>
            <p:cNvSpPr/>
            <p:nvPr/>
          </p:nvSpPr>
          <p:spPr bwMode="auto">
            <a:xfrm>
              <a:off x="4335749" y="2616679"/>
              <a:ext cx="529650" cy="572954"/>
            </a:xfrm>
            <a:custGeom>
              <a:avLst/>
              <a:gdLst/>
              <a:ahLst/>
              <a:cxnLst>
                <a:cxn ang="0">
                  <a:pos x="0" y="344"/>
                </a:cxn>
                <a:cxn ang="0">
                  <a:pos x="0" y="0"/>
                </a:cxn>
                <a:cxn ang="0">
                  <a:pos x="318" y="0"/>
                </a:cxn>
                <a:cxn ang="0">
                  <a:pos x="318" y="344"/>
                </a:cxn>
              </a:cxnLst>
              <a:rect l="0" t="0" r="r" b="b"/>
              <a:pathLst>
                <a:path w="318" h="344">
                  <a:moveTo>
                    <a:pt x="0" y="344"/>
                  </a:moveTo>
                  <a:lnTo>
                    <a:pt x="0" y="0"/>
                  </a:lnTo>
                  <a:lnTo>
                    <a:pt x="318" y="0"/>
                  </a:lnTo>
                  <a:lnTo>
                    <a:pt x="318" y="344"/>
                  </a:lnTo>
                </a:path>
              </a:pathLst>
            </a:custGeom>
            <a:noFill/>
            <a:ln w="9525">
              <a:solidFill>
                <a:srgbClr val="4F81BD"/>
              </a:solidFill>
              <a:round/>
            </a:ln>
          </p:spPr>
          <p:txBody>
            <a:bodyPr vert="horz" wrap="square" lIns="91440" tIns="45720" rIns="91440" bIns="45720" numCol="1" anchor="t" anchorCtr="0" compatLnSpc="1"/>
            <a:lstStyle/>
            <a:p>
              <a:endParaRPr lang="en-US">
                <a:latin typeface="微软雅黑" panose="020B0503020204020204" pitchFamily="34" charset="-122"/>
                <a:ea typeface="微软雅黑" panose="020B0503020204020204" pitchFamily="34" charset="-122"/>
                <a:cs typeface="+mn-ea"/>
              </a:endParaRPr>
            </a:p>
          </p:txBody>
        </p:sp>
        <p:sp>
          <p:nvSpPr>
            <p:cNvPr id="56" name="Freeform 8"/>
            <p:cNvSpPr/>
            <p:nvPr/>
          </p:nvSpPr>
          <p:spPr bwMode="auto">
            <a:xfrm>
              <a:off x="4335749" y="3975780"/>
              <a:ext cx="532981" cy="651236"/>
            </a:xfrm>
            <a:custGeom>
              <a:avLst/>
              <a:gdLst/>
              <a:ahLst/>
              <a:cxnLst>
                <a:cxn ang="0">
                  <a:pos x="134" y="0"/>
                </a:cxn>
                <a:cxn ang="0">
                  <a:pos x="134" y="109"/>
                </a:cxn>
                <a:cxn ang="0">
                  <a:pos x="67" y="165"/>
                </a:cxn>
                <a:cxn ang="0">
                  <a:pos x="0" y="109"/>
                </a:cxn>
                <a:cxn ang="0">
                  <a:pos x="0" y="0"/>
                </a:cxn>
                <a:cxn ang="0">
                  <a:pos x="134" y="0"/>
                </a:cxn>
              </a:cxnLst>
              <a:rect l="0" t="0" r="r" b="b"/>
              <a:pathLst>
                <a:path w="134" h="165">
                  <a:moveTo>
                    <a:pt x="134" y="0"/>
                  </a:moveTo>
                  <a:cubicBezTo>
                    <a:pt x="134" y="109"/>
                    <a:pt x="134" y="109"/>
                    <a:pt x="134" y="109"/>
                  </a:cubicBezTo>
                  <a:cubicBezTo>
                    <a:pt x="134" y="140"/>
                    <a:pt x="104" y="165"/>
                    <a:pt x="67" y="165"/>
                  </a:cubicBezTo>
                  <a:cubicBezTo>
                    <a:pt x="30" y="165"/>
                    <a:pt x="0" y="140"/>
                    <a:pt x="0" y="109"/>
                  </a:cubicBezTo>
                  <a:cubicBezTo>
                    <a:pt x="0" y="0"/>
                    <a:pt x="0" y="0"/>
                    <a:pt x="0" y="0"/>
                  </a:cubicBezTo>
                  <a:lnTo>
                    <a:pt x="134" y="0"/>
                  </a:lnTo>
                  <a:close/>
                </a:path>
              </a:pathLst>
            </a:custGeom>
            <a:solidFill>
              <a:srgbClr val="4F81BD"/>
            </a:solidFill>
            <a:ln w="9525">
              <a:solidFill>
                <a:srgbClr val="4F81BD"/>
              </a:solidFill>
              <a:round/>
            </a:ln>
          </p:spPr>
          <p:txBody>
            <a:bodyPr vert="horz" wrap="square" lIns="91440" tIns="45720" rIns="91440" bIns="45720" numCol="1" anchor="t" anchorCtr="0" compatLnSpc="1"/>
            <a:lstStyle/>
            <a:p>
              <a:endParaRPr lang="en-US">
                <a:latin typeface="微软雅黑" panose="020B0503020204020204" pitchFamily="34" charset="-122"/>
                <a:ea typeface="微软雅黑" panose="020B0503020204020204" pitchFamily="34" charset="-122"/>
                <a:cs typeface="+mn-ea"/>
              </a:endParaRPr>
            </a:p>
          </p:txBody>
        </p:sp>
        <p:sp>
          <p:nvSpPr>
            <p:cNvPr id="57" name="Rectangle 9"/>
            <p:cNvSpPr>
              <a:spLocks noChangeArrowheads="1"/>
            </p:cNvSpPr>
            <p:nvPr/>
          </p:nvSpPr>
          <p:spPr bwMode="auto">
            <a:xfrm>
              <a:off x="4335749" y="3461120"/>
              <a:ext cx="532981" cy="534647"/>
            </a:xfrm>
            <a:prstGeom prst="rect">
              <a:avLst/>
            </a:prstGeom>
            <a:solidFill>
              <a:srgbClr val="376092"/>
            </a:solidFill>
            <a:ln w="9525">
              <a:solidFill>
                <a:srgbClr val="4F81BD"/>
              </a:solidFill>
              <a:miter lim="800000"/>
            </a:ln>
          </p:spPr>
          <p:txBody>
            <a:bodyPr vert="horz" wrap="square" lIns="91440" tIns="45720" rIns="91440" bIns="45720" numCol="1" anchor="t" anchorCtr="0" compatLnSpc="1"/>
            <a:lstStyle/>
            <a:p>
              <a:endParaRPr lang="en-US">
                <a:latin typeface="微软雅黑" panose="020B0503020204020204" pitchFamily="34" charset="-122"/>
                <a:ea typeface="微软雅黑" panose="020B0503020204020204" pitchFamily="34" charset="-122"/>
                <a:cs typeface="+mn-ea"/>
              </a:endParaRPr>
            </a:p>
          </p:txBody>
        </p:sp>
        <p:sp>
          <p:nvSpPr>
            <p:cNvPr id="58" name="Rectangle 10"/>
            <p:cNvSpPr>
              <a:spLocks noChangeArrowheads="1"/>
            </p:cNvSpPr>
            <p:nvPr/>
          </p:nvSpPr>
          <p:spPr bwMode="auto">
            <a:xfrm>
              <a:off x="4335750" y="3192964"/>
              <a:ext cx="532980" cy="268156"/>
            </a:xfrm>
            <a:prstGeom prst="rect">
              <a:avLst/>
            </a:prstGeom>
            <a:solidFill>
              <a:srgbClr val="95B3D7"/>
            </a:solidFill>
            <a:ln w="9525">
              <a:solidFill>
                <a:srgbClr val="4F81BD"/>
              </a:solidFill>
              <a:miter lim="800000"/>
            </a:ln>
          </p:spPr>
          <p:txBody>
            <a:bodyPr vert="horz" wrap="square" lIns="91440" tIns="45720" rIns="91440" bIns="45720" numCol="1" anchor="t" anchorCtr="0" compatLnSpc="1"/>
            <a:lstStyle/>
            <a:p>
              <a:endParaRPr lang="en-US">
                <a:latin typeface="微软雅黑" panose="020B0503020204020204" pitchFamily="34" charset="-122"/>
                <a:ea typeface="微软雅黑" panose="020B0503020204020204" pitchFamily="34" charset="-122"/>
                <a:cs typeface="+mn-ea"/>
              </a:endParaRPr>
            </a:p>
          </p:txBody>
        </p:sp>
        <p:sp>
          <p:nvSpPr>
            <p:cNvPr id="59" name="Oval 11"/>
            <p:cNvSpPr>
              <a:spLocks noChangeArrowheads="1"/>
            </p:cNvSpPr>
            <p:nvPr/>
          </p:nvSpPr>
          <p:spPr bwMode="auto">
            <a:xfrm>
              <a:off x="4335749" y="2588364"/>
              <a:ext cx="532981" cy="51633"/>
            </a:xfrm>
            <a:prstGeom prst="ellipse">
              <a:avLst/>
            </a:prstGeom>
            <a:solidFill>
              <a:srgbClr val="95B3D7"/>
            </a:solidFill>
            <a:ln w="9525">
              <a:solidFill>
                <a:srgbClr val="4F81BD"/>
              </a:solidFill>
              <a:round/>
            </a:ln>
          </p:spPr>
          <p:txBody>
            <a:bodyPr vert="horz" wrap="square" lIns="91440" tIns="45720" rIns="91440" bIns="45720" numCol="1" anchor="t" anchorCtr="0" compatLnSpc="1"/>
            <a:lstStyle/>
            <a:p>
              <a:endParaRPr lang="en-US">
                <a:latin typeface="微软雅黑" panose="020B0503020204020204" pitchFamily="34" charset="-122"/>
                <a:ea typeface="微软雅黑" panose="020B0503020204020204" pitchFamily="34" charset="-122"/>
                <a:cs typeface="+mn-ea"/>
              </a:endParaRPr>
            </a:p>
          </p:txBody>
        </p:sp>
        <p:grpSp>
          <p:nvGrpSpPr>
            <p:cNvPr id="60" name="Group 26"/>
            <p:cNvGrpSpPr/>
            <p:nvPr/>
          </p:nvGrpSpPr>
          <p:grpSpPr>
            <a:xfrm>
              <a:off x="4053537" y="2080367"/>
              <a:ext cx="1054190" cy="2652135"/>
              <a:chOff x="5381376" y="1311276"/>
              <a:chExt cx="1004780" cy="2527830"/>
            </a:xfrm>
          </p:grpSpPr>
          <p:sp>
            <p:nvSpPr>
              <p:cNvPr id="61" name="Arc 14"/>
              <p:cNvSpPr/>
              <p:nvPr/>
            </p:nvSpPr>
            <p:spPr>
              <a:xfrm rot="5400000">
                <a:off x="5562231" y="3168259"/>
                <a:ext cx="660399" cy="681296"/>
              </a:xfrm>
              <a:prstGeom prst="arc">
                <a:avLst>
                  <a:gd name="adj1" fmla="val 16200000"/>
                  <a:gd name="adj2" fmla="val 5582293"/>
                </a:avLst>
              </a:prstGeom>
              <a:ln w="28575">
                <a:solidFill>
                  <a:srgbClr val="4F81BD"/>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atin typeface="微软雅黑" panose="020B0503020204020204" pitchFamily="34" charset="-122"/>
                  <a:ea typeface="微软雅黑" panose="020B0503020204020204" pitchFamily="34" charset="-122"/>
                  <a:cs typeface="+mn-ea"/>
                </a:endParaRPr>
              </a:p>
            </p:txBody>
          </p:sp>
          <p:cxnSp>
            <p:nvCxnSpPr>
              <p:cNvPr id="62" name="Straight Connector 16"/>
              <p:cNvCxnSpPr/>
              <p:nvPr/>
            </p:nvCxnSpPr>
            <p:spPr>
              <a:xfrm flipH="1" flipV="1">
                <a:off x="5551319" y="1599574"/>
                <a:ext cx="464" cy="1898973"/>
              </a:xfrm>
              <a:prstGeom prst="line">
                <a:avLst/>
              </a:prstGeom>
              <a:ln w="28575" cap="sq">
                <a:solidFill>
                  <a:srgbClr val="4F81BD"/>
                </a:solidFill>
              </a:ln>
            </p:spPr>
            <p:style>
              <a:lnRef idx="1">
                <a:schemeClr val="accent1"/>
              </a:lnRef>
              <a:fillRef idx="0">
                <a:schemeClr val="accent1"/>
              </a:fillRef>
              <a:effectRef idx="0">
                <a:schemeClr val="accent1"/>
              </a:effectRef>
              <a:fontRef idx="minor">
                <a:schemeClr val="tx1"/>
              </a:fontRef>
            </p:style>
          </p:cxnSp>
          <p:cxnSp>
            <p:nvCxnSpPr>
              <p:cNvPr id="63" name="Straight Connector 17"/>
              <p:cNvCxnSpPr/>
              <p:nvPr/>
            </p:nvCxnSpPr>
            <p:spPr>
              <a:xfrm flipH="1" flipV="1">
                <a:off x="6232615" y="1601956"/>
                <a:ext cx="464" cy="1916474"/>
              </a:xfrm>
              <a:prstGeom prst="line">
                <a:avLst/>
              </a:prstGeom>
              <a:ln w="28575" cap="sq">
                <a:solidFill>
                  <a:srgbClr val="4F81BD"/>
                </a:solidFill>
              </a:ln>
            </p:spPr>
            <p:style>
              <a:lnRef idx="1">
                <a:schemeClr val="accent1"/>
              </a:lnRef>
              <a:fillRef idx="0">
                <a:schemeClr val="accent1"/>
              </a:fillRef>
              <a:effectRef idx="0">
                <a:schemeClr val="accent1"/>
              </a:effectRef>
              <a:fontRef idx="minor">
                <a:schemeClr val="tx1"/>
              </a:fontRef>
            </p:style>
          </p:cxnSp>
          <p:sp>
            <p:nvSpPr>
              <p:cNvPr id="64" name="Arc 21"/>
              <p:cNvSpPr/>
              <p:nvPr/>
            </p:nvSpPr>
            <p:spPr>
              <a:xfrm>
                <a:off x="6098121" y="1311276"/>
                <a:ext cx="288035" cy="288035"/>
              </a:xfrm>
              <a:prstGeom prst="arc">
                <a:avLst>
                  <a:gd name="adj1" fmla="val 16200000"/>
                  <a:gd name="adj2" fmla="val 5619728"/>
                </a:avLst>
              </a:prstGeom>
              <a:ln w="28575" cap="sq">
                <a:solidFill>
                  <a:srgbClr val="4F81BD"/>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atin typeface="微软雅黑" panose="020B0503020204020204" pitchFamily="34" charset="-122"/>
                  <a:ea typeface="微软雅黑" panose="020B0503020204020204" pitchFamily="34" charset="-122"/>
                  <a:cs typeface="+mn-ea"/>
                </a:endParaRPr>
              </a:p>
            </p:txBody>
          </p:sp>
          <p:cxnSp>
            <p:nvCxnSpPr>
              <p:cNvPr id="65" name="Straight Connector 23"/>
              <p:cNvCxnSpPr>
                <a:stCxn id="64" idx="0"/>
              </p:cNvCxnSpPr>
              <p:nvPr/>
            </p:nvCxnSpPr>
            <p:spPr>
              <a:xfrm flipH="1">
                <a:off x="5525394" y="1311276"/>
                <a:ext cx="716745" cy="0"/>
              </a:xfrm>
              <a:prstGeom prst="line">
                <a:avLst/>
              </a:prstGeom>
              <a:ln w="28575" cap="sq">
                <a:solidFill>
                  <a:srgbClr val="4F81BD"/>
                </a:solidFill>
              </a:ln>
            </p:spPr>
            <p:style>
              <a:lnRef idx="1">
                <a:schemeClr val="accent1"/>
              </a:lnRef>
              <a:fillRef idx="0">
                <a:schemeClr val="accent1"/>
              </a:fillRef>
              <a:effectRef idx="0">
                <a:schemeClr val="accent1"/>
              </a:effectRef>
              <a:fontRef idx="minor">
                <a:schemeClr val="tx1"/>
              </a:fontRef>
            </p:style>
          </p:cxnSp>
          <p:sp>
            <p:nvSpPr>
              <p:cNvPr id="66" name="Arc 25"/>
              <p:cNvSpPr/>
              <p:nvPr/>
            </p:nvSpPr>
            <p:spPr>
              <a:xfrm flipH="1">
                <a:off x="5381376" y="1311276"/>
                <a:ext cx="288035" cy="288035"/>
              </a:xfrm>
              <a:prstGeom prst="arc">
                <a:avLst>
                  <a:gd name="adj1" fmla="val 16200000"/>
                  <a:gd name="adj2" fmla="val 5619728"/>
                </a:avLst>
              </a:prstGeom>
              <a:ln w="28575" cap="sq">
                <a:solidFill>
                  <a:srgbClr val="4F81BD"/>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atin typeface="微软雅黑" panose="020B0503020204020204" pitchFamily="34" charset="-122"/>
                  <a:ea typeface="微软雅黑" panose="020B0503020204020204" pitchFamily="34" charset="-122"/>
                  <a:cs typeface="+mn-ea"/>
                </a:endParaRPr>
              </a:p>
            </p:txBody>
          </p:sp>
        </p:grpSp>
      </p:grpSp>
      <p:grpSp>
        <p:nvGrpSpPr>
          <p:cNvPr id="67" name="Group 76"/>
          <p:cNvGrpSpPr/>
          <p:nvPr/>
        </p:nvGrpSpPr>
        <p:grpSpPr>
          <a:xfrm>
            <a:off x="7239844" y="3489712"/>
            <a:ext cx="1136209" cy="2859513"/>
            <a:chOff x="5470827" y="2616678"/>
            <a:chExt cx="852268" cy="2144138"/>
          </a:xfrm>
        </p:grpSpPr>
        <p:sp>
          <p:nvSpPr>
            <p:cNvPr id="68" name="Rectangle 6"/>
            <p:cNvSpPr>
              <a:spLocks noChangeArrowheads="1"/>
            </p:cNvSpPr>
            <p:nvPr/>
          </p:nvSpPr>
          <p:spPr bwMode="auto">
            <a:xfrm>
              <a:off x="5698984" y="3050262"/>
              <a:ext cx="430892" cy="465902"/>
            </a:xfrm>
            <a:prstGeom prst="rect">
              <a:avLst/>
            </a:prstGeom>
            <a:solidFill>
              <a:srgbClr val="4F81BD"/>
            </a:solidFill>
            <a:ln w="9525">
              <a:solidFill>
                <a:srgbClr val="4F81BD"/>
              </a:solidFill>
              <a:miter lim="800000"/>
            </a:ln>
          </p:spPr>
          <p:txBody>
            <a:bodyPr vert="horz" wrap="square" lIns="91440" tIns="45720" rIns="91440" bIns="45720" numCol="1" anchor="t" anchorCtr="0" compatLnSpc="1"/>
            <a:lstStyle/>
            <a:p>
              <a:endParaRPr lang="en-US">
                <a:latin typeface="微软雅黑" panose="020B0503020204020204" pitchFamily="34" charset="-122"/>
                <a:ea typeface="微软雅黑" panose="020B0503020204020204" pitchFamily="34" charset="-122"/>
                <a:cs typeface="+mn-ea"/>
              </a:endParaRPr>
            </a:p>
          </p:txBody>
        </p:sp>
        <p:sp>
          <p:nvSpPr>
            <p:cNvPr id="69" name="Freeform 7"/>
            <p:cNvSpPr/>
            <p:nvPr/>
          </p:nvSpPr>
          <p:spPr bwMode="auto">
            <a:xfrm>
              <a:off x="5698984" y="3050263"/>
              <a:ext cx="428199" cy="463209"/>
            </a:xfrm>
            <a:custGeom>
              <a:avLst/>
              <a:gdLst/>
              <a:ahLst/>
              <a:cxnLst>
                <a:cxn ang="0">
                  <a:pos x="0" y="344"/>
                </a:cxn>
                <a:cxn ang="0">
                  <a:pos x="0" y="0"/>
                </a:cxn>
                <a:cxn ang="0">
                  <a:pos x="318" y="0"/>
                </a:cxn>
                <a:cxn ang="0">
                  <a:pos x="318" y="344"/>
                </a:cxn>
              </a:cxnLst>
              <a:rect l="0" t="0" r="r" b="b"/>
              <a:pathLst>
                <a:path w="318" h="344">
                  <a:moveTo>
                    <a:pt x="0" y="344"/>
                  </a:moveTo>
                  <a:lnTo>
                    <a:pt x="0" y="0"/>
                  </a:lnTo>
                  <a:lnTo>
                    <a:pt x="318" y="0"/>
                  </a:lnTo>
                  <a:lnTo>
                    <a:pt x="318" y="344"/>
                  </a:lnTo>
                </a:path>
              </a:pathLst>
            </a:custGeom>
            <a:noFill/>
            <a:ln w="9525">
              <a:solidFill>
                <a:srgbClr val="4F81BD"/>
              </a:solidFill>
              <a:round/>
            </a:ln>
          </p:spPr>
          <p:txBody>
            <a:bodyPr vert="horz" wrap="square" lIns="91440" tIns="45720" rIns="91440" bIns="45720" numCol="1" anchor="t" anchorCtr="0" compatLnSpc="1"/>
            <a:lstStyle/>
            <a:p>
              <a:endParaRPr lang="en-US">
                <a:latin typeface="微软雅黑" panose="020B0503020204020204" pitchFamily="34" charset="-122"/>
                <a:ea typeface="微软雅黑" panose="020B0503020204020204" pitchFamily="34" charset="-122"/>
                <a:cs typeface="+mn-ea"/>
              </a:endParaRPr>
            </a:p>
          </p:txBody>
        </p:sp>
        <p:sp>
          <p:nvSpPr>
            <p:cNvPr id="70" name="Freeform 8"/>
            <p:cNvSpPr/>
            <p:nvPr/>
          </p:nvSpPr>
          <p:spPr bwMode="auto">
            <a:xfrm>
              <a:off x="5698984" y="4149038"/>
              <a:ext cx="430892" cy="526497"/>
            </a:xfrm>
            <a:custGeom>
              <a:avLst/>
              <a:gdLst/>
              <a:ahLst/>
              <a:cxnLst>
                <a:cxn ang="0">
                  <a:pos x="134" y="0"/>
                </a:cxn>
                <a:cxn ang="0">
                  <a:pos x="134" y="109"/>
                </a:cxn>
                <a:cxn ang="0">
                  <a:pos x="67" y="165"/>
                </a:cxn>
                <a:cxn ang="0">
                  <a:pos x="0" y="109"/>
                </a:cxn>
                <a:cxn ang="0">
                  <a:pos x="0" y="0"/>
                </a:cxn>
                <a:cxn ang="0">
                  <a:pos x="134" y="0"/>
                </a:cxn>
              </a:cxnLst>
              <a:rect l="0" t="0" r="r" b="b"/>
              <a:pathLst>
                <a:path w="134" h="165">
                  <a:moveTo>
                    <a:pt x="134" y="0"/>
                  </a:moveTo>
                  <a:cubicBezTo>
                    <a:pt x="134" y="109"/>
                    <a:pt x="134" y="109"/>
                    <a:pt x="134" y="109"/>
                  </a:cubicBezTo>
                  <a:cubicBezTo>
                    <a:pt x="134" y="140"/>
                    <a:pt x="104" y="165"/>
                    <a:pt x="67" y="165"/>
                  </a:cubicBezTo>
                  <a:cubicBezTo>
                    <a:pt x="30" y="165"/>
                    <a:pt x="0" y="140"/>
                    <a:pt x="0" y="109"/>
                  </a:cubicBezTo>
                  <a:cubicBezTo>
                    <a:pt x="0" y="0"/>
                    <a:pt x="0" y="0"/>
                    <a:pt x="0" y="0"/>
                  </a:cubicBezTo>
                  <a:lnTo>
                    <a:pt x="134" y="0"/>
                  </a:lnTo>
                  <a:close/>
                </a:path>
              </a:pathLst>
            </a:custGeom>
            <a:solidFill>
              <a:srgbClr val="4F81BD"/>
            </a:solidFill>
            <a:ln w="9525">
              <a:solidFill>
                <a:srgbClr val="4F81BD"/>
              </a:solidFill>
              <a:round/>
            </a:ln>
          </p:spPr>
          <p:txBody>
            <a:bodyPr vert="horz" wrap="square" lIns="91440" tIns="45720" rIns="91440" bIns="45720" numCol="1" anchor="t" anchorCtr="0" compatLnSpc="1"/>
            <a:lstStyle/>
            <a:p>
              <a:endParaRPr lang="en-US">
                <a:latin typeface="微软雅黑" panose="020B0503020204020204" pitchFamily="34" charset="-122"/>
                <a:ea typeface="微软雅黑" panose="020B0503020204020204" pitchFamily="34" charset="-122"/>
                <a:cs typeface="+mn-ea"/>
              </a:endParaRPr>
            </a:p>
          </p:txBody>
        </p:sp>
        <p:sp>
          <p:nvSpPr>
            <p:cNvPr id="71" name="Rectangle 9"/>
            <p:cNvSpPr>
              <a:spLocks noChangeArrowheads="1"/>
            </p:cNvSpPr>
            <p:nvPr/>
          </p:nvSpPr>
          <p:spPr bwMode="auto">
            <a:xfrm>
              <a:off x="5698984" y="3732958"/>
              <a:ext cx="430892" cy="432239"/>
            </a:xfrm>
            <a:prstGeom prst="rect">
              <a:avLst/>
            </a:prstGeom>
            <a:solidFill>
              <a:srgbClr val="376092"/>
            </a:solidFill>
            <a:ln w="9525">
              <a:solidFill>
                <a:srgbClr val="4F81BD"/>
              </a:solidFill>
              <a:miter lim="800000"/>
            </a:ln>
          </p:spPr>
          <p:txBody>
            <a:bodyPr vert="horz" wrap="square" lIns="91440" tIns="45720" rIns="91440" bIns="45720" numCol="1" anchor="t" anchorCtr="0" compatLnSpc="1"/>
            <a:lstStyle/>
            <a:p>
              <a:endParaRPr lang="en-US">
                <a:latin typeface="微软雅黑" panose="020B0503020204020204" pitchFamily="34" charset="-122"/>
                <a:ea typeface="微软雅黑" panose="020B0503020204020204" pitchFamily="34" charset="-122"/>
                <a:cs typeface="+mn-ea"/>
              </a:endParaRPr>
            </a:p>
          </p:txBody>
        </p:sp>
        <p:sp>
          <p:nvSpPr>
            <p:cNvPr id="72" name="Rectangle 10"/>
            <p:cNvSpPr>
              <a:spLocks noChangeArrowheads="1"/>
            </p:cNvSpPr>
            <p:nvPr/>
          </p:nvSpPr>
          <p:spPr bwMode="auto">
            <a:xfrm>
              <a:off x="5698984" y="3516165"/>
              <a:ext cx="430892" cy="216793"/>
            </a:xfrm>
            <a:prstGeom prst="rect">
              <a:avLst/>
            </a:prstGeom>
            <a:solidFill>
              <a:srgbClr val="95B3D7"/>
            </a:solidFill>
            <a:ln w="9525">
              <a:solidFill>
                <a:srgbClr val="4F81BD"/>
              </a:solidFill>
              <a:miter lim="800000"/>
            </a:ln>
          </p:spPr>
          <p:txBody>
            <a:bodyPr vert="horz" wrap="square" lIns="91440" tIns="45720" rIns="91440" bIns="45720" numCol="1" anchor="t" anchorCtr="0" compatLnSpc="1"/>
            <a:lstStyle/>
            <a:p>
              <a:endParaRPr lang="en-US">
                <a:latin typeface="微软雅黑" panose="020B0503020204020204" pitchFamily="34" charset="-122"/>
                <a:ea typeface="微软雅黑" panose="020B0503020204020204" pitchFamily="34" charset="-122"/>
                <a:cs typeface="+mn-ea"/>
              </a:endParaRPr>
            </a:p>
          </p:txBody>
        </p:sp>
        <p:sp>
          <p:nvSpPr>
            <p:cNvPr id="73" name="Oval 11"/>
            <p:cNvSpPr>
              <a:spLocks noChangeArrowheads="1"/>
            </p:cNvSpPr>
            <p:nvPr/>
          </p:nvSpPr>
          <p:spPr bwMode="auto">
            <a:xfrm>
              <a:off x="5698984" y="3027372"/>
              <a:ext cx="430892" cy="41743"/>
            </a:xfrm>
            <a:prstGeom prst="ellipse">
              <a:avLst/>
            </a:prstGeom>
            <a:solidFill>
              <a:schemeClr val="accent3">
                <a:lumMod val="40000"/>
                <a:lumOff val="60000"/>
              </a:schemeClr>
            </a:solidFill>
            <a:ln w="9525">
              <a:solidFill>
                <a:srgbClr val="4F81BD"/>
              </a:solidFill>
              <a:round/>
            </a:ln>
          </p:spPr>
          <p:txBody>
            <a:bodyPr vert="horz" wrap="square" lIns="91440" tIns="45720" rIns="91440" bIns="45720" numCol="1" anchor="t" anchorCtr="0" compatLnSpc="1"/>
            <a:lstStyle/>
            <a:p>
              <a:endParaRPr lang="en-US">
                <a:latin typeface="微软雅黑" panose="020B0503020204020204" pitchFamily="34" charset="-122"/>
                <a:ea typeface="微软雅黑" panose="020B0503020204020204" pitchFamily="34" charset="-122"/>
                <a:cs typeface="+mn-ea"/>
              </a:endParaRPr>
            </a:p>
          </p:txBody>
        </p:sp>
        <p:grpSp>
          <p:nvGrpSpPr>
            <p:cNvPr id="74" name="Group 36"/>
            <p:cNvGrpSpPr/>
            <p:nvPr/>
          </p:nvGrpSpPr>
          <p:grpSpPr>
            <a:xfrm>
              <a:off x="5470827" y="2616678"/>
              <a:ext cx="852268" cy="2144138"/>
              <a:chOff x="5381376" y="1311276"/>
              <a:chExt cx="1004780" cy="2527830"/>
            </a:xfrm>
          </p:grpSpPr>
          <p:sp>
            <p:nvSpPr>
              <p:cNvPr id="75" name="Arc 37"/>
              <p:cNvSpPr/>
              <p:nvPr/>
            </p:nvSpPr>
            <p:spPr>
              <a:xfrm rot="5400000">
                <a:off x="5562231" y="3168259"/>
                <a:ext cx="660399" cy="681296"/>
              </a:xfrm>
              <a:prstGeom prst="arc">
                <a:avLst>
                  <a:gd name="adj1" fmla="val 16200000"/>
                  <a:gd name="adj2" fmla="val 5582293"/>
                </a:avLst>
              </a:prstGeom>
              <a:ln w="28575">
                <a:solidFill>
                  <a:srgbClr val="4F81BD"/>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atin typeface="微软雅黑" panose="020B0503020204020204" pitchFamily="34" charset="-122"/>
                  <a:ea typeface="微软雅黑" panose="020B0503020204020204" pitchFamily="34" charset="-122"/>
                  <a:cs typeface="+mn-ea"/>
                </a:endParaRPr>
              </a:p>
            </p:txBody>
          </p:sp>
          <p:cxnSp>
            <p:nvCxnSpPr>
              <p:cNvPr id="76" name="Straight Connector 38"/>
              <p:cNvCxnSpPr/>
              <p:nvPr/>
            </p:nvCxnSpPr>
            <p:spPr>
              <a:xfrm flipH="1" flipV="1">
                <a:off x="5551319" y="1599574"/>
                <a:ext cx="464" cy="1898973"/>
              </a:xfrm>
              <a:prstGeom prst="line">
                <a:avLst/>
              </a:prstGeom>
              <a:ln w="28575" cap="sq">
                <a:solidFill>
                  <a:srgbClr val="4F81BD"/>
                </a:solidFill>
              </a:ln>
            </p:spPr>
            <p:style>
              <a:lnRef idx="1">
                <a:schemeClr val="accent1"/>
              </a:lnRef>
              <a:fillRef idx="0">
                <a:schemeClr val="accent1"/>
              </a:fillRef>
              <a:effectRef idx="0">
                <a:schemeClr val="accent1"/>
              </a:effectRef>
              <a:fontRef idx="minor">
                <a:schemeClr val="tx1"/>
              </a:fontRef>
            </p:style>
          </p:cxnSp>
          <p:cxnSp>
            <p:nvCxnSpPr>
              <p:cNvPr id="77" name="Straight Connector 39"/>
              <p:cNvCxnSpPr/>
              <p:nvPr/>
            </p:nvCxnSpPr>
            <p:spPr>
              <a:xfrm flipH="1" flipV="1">
                <a:off x="6232615" y="1601956"/>
                <a:ext cx="464" cy="1916474"/>
              </a:xfrm>
              <a:prstGeom prst="line">
                <a:avLst/>
              </a:prstGeom>
              <a:ln w="28575" cap="sq">
                <a:solidFill>
                  <a:srgbClr val="4F81BD"/>
                </a:solidFill>
              </a:ln>
            </p:spPr>
            <p:style>
              <a:lnRef idx="1">
                <a:schemeClr val="accent1"/>
              </a:lnRef>
              <a:fillRef idx="0">
                <a:schemeClr val="accent1"/>
              </a:fillRef>
              <a:effectRef idx="0">
                <a:schemeClr val="accent1"/>
              </a:effectRef>
              <a:fontRef idx="minor">
                <a:schemeClr val="tx1"/>
              </a:fontRef>
            </p:style>
          </p:cxnSp>
          <p:sp>
            <p:nvSpPr>
              <p:cNvPr id="78" name="Arc 40"/>
              <p:cNvSpPr/>
              <p:nvPr/>
            </p:nvSpPr>
            <p:spPr>
              <a:xfrm>
                <a:off x="6098121" y="1311276"/>
                <a:ext cx="288035" cy="288035"/>
              </a:xfrm>
              <a:prstGeom prst="arc">
                <a:avLst>
                  <a:gd name="adj1" fmla="val 16200000"/>
                  <a:gd name="adj2" fmla="val 5619728"/>
                </a:avLst>
              </a:prstGeom>
              <a:ln w="28575" cap="sq">
                <a:solidFill>
                  <a:srgbClr val="4F81BD"/>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atin typeface="微软雅黑" panose="020B0503020204020204" pitchFamily="34" charset="-122"/>
                  <a:ea typeface="微软雅黑" panose="020B0503020204020204" pitchFamily="34" charset="-122"/>
                  <a:cs typeface="+mn-ea"/>
                </a:endParaRPr>
              </a:p>
            </p:txBody>
          </p:sp>
          <p:cxnSp>
            <p:nvCxnSpPr>
              <p:cNvPr id="79" name="Straight Connector 41"/>
              <p:cNvCxnSpPr>
                <a:stCxn id="78" idx="0"/>
              </p:cNvCxnSpPr>
              <p:nvPr/>
            </p:nvCxnSpPr>
            <p:spPr>
              <a:xfrm flipH="1">
                <a:off x="5525394" y="1311276"/>
                <a:ext cx="716745" cy="0"/>
              </a:xfrm>
              <a:prstGeom prst="line">
                <a:avLst/>
              </a:prstGeom>
              <a:ln w="28575" cap="sq">
                <a:solidFill>
                  <a:srgbClr val="4F81BD"/>
                </a:solidFill>
              </a:ln>
            </p:spPr>
            <p:style>
              <a:lnRef idx="1">
                <a:schemeClr val="accent1"/>
              </a:lnRef>
              <a:fillRef idx="0">
                <a:schemeClr val="accent1"/>
              </a:fillRef>
              <a:effectRef idx="0">
                <a:schemeClr val="accent1"/>
              </a:effectRef>
              <a:fontRef idx="minor">
                <a:schemeClr val="tx1"/>
              </a:fontRef>
            </p:style>
          </p:cxnSp>
          <p:sp>
            <p:nvSpPr>
              <p:cNvPr id="80" name="Arc 42"/>
              <p:cNvSpPr/>
              <p:nvPr/>
            </p:nvSpPr>
            <p:spPr>
              <a:xfrm flipH="1">
                <a:off x="5381376" y="1311276"/>
                <a:ext cx="288035" cy="288035"/>
              </a:xfrm>
              <a:prstGeom prst="arc">
                <a:avLst>
                  <a:gd name="adj1" fmla="val 16200000"/>
                  <a:gd name="adj2" fmla="val 5619728"/>
                </a:avLst>
              </a:prstGeom>
              <a:ln w="28575" cap="sq">
                <a:solidFill>
                  <a:srgbClr val="4F81BD"/>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atin typeface="微软雅黑" panose="020B0503020204020204" pitchFamily="34" charset="-122"/>
                  <a:ea typeface="微软雅黑" panose="020B0503020204020204" pitchFamily="34" charset="-122"/>
                  <a:cs typeface="+mn-ea"/>
                </a:endParaRPr>
              </a:p>
            </p:txBody>
          </p:sp>
        </p:grpSp>
      </p:grpSp>
      <p:grpSp>
        <p:nvGrpSpPr>
          <p:cNvPr id="81" name="Group 77"/>
          <p:cNvGrpSpPr/>
          <p:nvPr/>
        </p:nvGrpSpPr>
        <p:grpSpPr>
          <a:xfrm>
            <a:off x="3737584" y="3489712"/>
            <a:ext cx="1136209" cy="2859513"/>
            <a:chOff x="2843790" y="2616678"/>
            <a:chExt cx="852268" cy="2144138"/>
          </a:xfrm>
        </p:grpSpPr>
        <p:sp>
          <p:nvSpPr>
            <p:cNvPr id="82" name="Rectangle 6"/>
            <p:cNvSpPr>
              <a:spLocks noChangeArrowheads="1"/>
            </p:cNvSpPr>
            <p:nvPr/>
          </p:nvSpPr>
          <p:spPr bwMode="auto">
            <a:xfrm>
              <a:off x="3071947" y="3050262"/>
              <a:ext cx="430892" cy="465902"/>
            </a:xfrm>
            <a:prstGeom prst="rect">
              <a:avLst/>
            </a:prstGeom>
            <a:solidFill>
              <a:schemeClr val="accent1"/>
            </a:solidFill>
            <a:ln w="9525">
              <a:noFill/>
              <a:miter lim="800000"/>
            </a:ln>
          </p:spPr>
          <p:txBody>
            <a:bodyPr vert="horz" wrap="square" lIns="91440" tIns="45720" rIns="91440" bIns="45720" numCol="1" anchor="t" anchorCtr="0" compatLnSpc="1"/>
            <a:lstStyle/>
            <a:p>
              <a:endParaRPr lang="en-US">
                <a:latin typeface="微软雅黑" panose="020B0503020204020204" pitchFamily="34" charset="-122"/>
                <a:ea typeface="微软雅黑" panose="020B0503020204020204" pitchFamily="34" charset="-122"/>
                <a:cs typeface="+mn-ea"/>
              </a:endParaRPr>
            </a:p>
          </p:txBody>
        </p:sp>
        <p:sp>
          <p:nvSpPr>
            <p:cNvPr id="83" name="Freeform 7"/>
            <p:cNvSpPr/>
            <p:nvPr/>
          </p:nvSpPr>
          <p:spPr bwMode="auto">
            <a:xfrm>
              <a:off x="3071947" y="3050263"/>
              <a:ext cx="428199" cy="463209"/>
            </a:xfrm>
            <a:custGeom>
              <a:avLst/>
              <a:gdLst/>
              <a:ahLst/>
              <a:cxnLst>
                <a:cxn ang="0">
                  <a:pos x="0" y="344"/>
                </a:cxn>
                <a:cxn ang="0">
                  <a:pos x="0" y="0"/>
                </a:cxn>
                <a:cxn ang="0">
                  <a:pos x="318" y="0"/>
                </a:cxn>
                <a:cxn ang="0">
                  <a:pos x="318" y="344"/>
                </a:cxn>
              </a:cxnLst>
              <a:rect l="0" t="0" r="r" b="b"/>
              <a:pathLst>
                <a:path w="318" h="344">
                  <a:moveTo>
                    <a:pt x="0" y="344"/>
                  </a:moveTo>
                  <a:lnTo>
                    <a:pt x="0" y="0"/>
                  </a:lnTo>
                  <a:lnTo>
                    <a:pt x="318" y="0"/>
                  </a:lnTo>
                  <a:lnTo>
                    <a:pt x="318" y="344"/>
                  </a:lnTo>
                </a:path>
              </a:pathLst>
            </a:custGeom>
            <a:noFill/>
            <a:ln w="9525">
              <a:noFill/>
              <a:round/>
            </a:ln>
          </p:spPr>
          <p:txBody>
            <a:bodyPr vert="horz" wrap="square" lIns="91440" tIns="45720" rIns="91440" bIns="45720" numCol="1" anchor="t" anchorCtr="0" compatLnSpc="1"/>
            <a:lstStyle/>
            <a:p>
              <a:endParaRPr lang="en-US">
                <a:latin typeface="微软雅黑" panose="020B0503020204020204" pitchFamily="34" charset="-122"/>
                <a:ea typeface="微软雅黑" panose="020B0503020204020204" pitchFamily="34" charset="-122"/>
                <a:cs typeface="+mn-ea"/>
              </a:endParaRPr>
            </a:p>
          </p:txBody>
        </p:sp>
        <p:sp>
          <p:nvSpPr>
            <p:cNvPr id="84" name="Freeform 8"/>
            <p:cNvSpPr/>
            <p:nvPr/>
          </p:nvSpPr>
          <p:spPr bwMode="auto">
            <a:xfrm>
              <a:off x="3071947" y="4149038"/>
              <a:ext cx="430892" cy="526497"/>
            </a:xfrm>
            <a:custGeom>
              <a:avLst/>
              <a:gdLst/>
              <a:ahLst/>
              <a:cxnLst>
                <a:cxn ang="0">
                  <a:pos x="134" y="0"/>
                </a:cxn>
                <a:cxn ang="0">
                  <a:pos x="134" y="109"/>
                </a:cxn>
                <a:cxn ang="0">
                  <a:pos x="67" y="165"/>
                </a:cxn>
                <a:cxn ang="0">
                  <a:pos x="0" y="109"/>
                </a:cxn>
                <a:cxn ang="0">
                  <a:pos x="0" y="0"/>
                </a:cxn>
                <a:cxn ang="0">
                  <a:pos x="134" y="0"/>
                </a:cxn>
              </a:cxnLst>
              <a:rect l="0" t="0" r="r" b="b"/>
              <a:pathLst>
                <a:path w="134" h="165">
                  <a:moveTo>
                    <a:pt x="134" y="0"/>
                  </a:moveTo>
                  <a:cubicBezTo>
                    <a:pt x="134" y="109"/>
                    <a:pt x="134" y="109"/>
                    <a:pt x="134" y="109"/>
                  </a:cubicBezTo>
                  <a:cubicBezTo>
                    <a:pt x="134" y="140"/>
                    <a:pt x="104" y="165"/>
                    <a:pt x="67" y="165"/>
                  </a:cubicBezTo>
                  <a:cubicBezTo>
                    <a:pt x="30" y="165"/>
                    <a:pt x="0" y="140"/>
                    <a:pt x="0" y="109"/>
                  </a:cubicBezTo>
                  <a:cubicBezTo>
                    <a:pt x="0" y="0"/>
                    <a:pt x="0" y="0"/>
                    <a:pt x="0" y="0"/>
                  </a:cubicBezTo>
                  <a:lnTo>
                    <a:pt x="134" y="0"/>
                  </a:lnTo>
                  <a:close/>
                </a:path>
              </a:pathLst>
            </a:custGeom>
            <a:solidFill>
              <a:schemeClr val="accent1"/>
            </a:solidFill>
            <a:ln w="9525">
              <a:noFill/>
              <a:round/>
            </a:ln>
          </p:spPr>
          <p:txBody>
            <a:bodyPr vert="horz" wrap="square" lIns="91440" tIns="45720" rIns="91440" bIns="45720" numCol="1" anchor="t" anchorCtr="0" compatLnSpc="1"/>
            <a:lstStyle/>
            <a:p>
              <a:endParaRPr lang="en-US">
                <a:latin typeface="微软雅黑" panose="020B0503020204020204" pitchFamily="34" charset="-122"/>
                <a:ea typeface="微软雅黑" panose="020B0503020204020204" pitchFamily="34" charset="-122"/>
                <a:cs typeface="+mn-ea"/>
              </a:endParaRPr>
            </a:p>
          </p:txBody>
        </p:sp>
        <p:sp>
          <p:nvSpPr>
            <p:cNvPr id="85" name="Rectangle 9"/>
            <p:cNvSpPr>
              <a:spLocks noChangeArrowheads="1"/>
            </p:cNvSpPr>
            <p:nvPr/>
          </p:nvSpPr>
          <p:spPr bwMode="auto">
            <a:xfrm>
              <a:off x="3071947" y="3732958"/>
              <a:ext cx="430892" cy="432239"/>
            </a:xfrm>
            <a:prstGeom prst="rect">
              <a:avLst/>
            </a:prstGeom>
            <a:solidFill>
              <a:schemeClr val="accent1">
                <a:lumMod val="75000"/>
              </a:schemeClr>
            </a:solidFill>
            <a:ln w="9525">
              <a:noFill/>
              <a:miter lim="800000"/>
            </a:ln>
          </p:spPr>
          <p:txBody>
            <a:bodyPr vert="horz" wrap="square" lIns="91440" tIns="45720" rIns="91440" bIns="45720" numCol="1" anchor="t" anchorCtr="0" compatLnSpc="1"/>
            <a:lstStyle/>
            <a:p>
              <a:endParaRPr lang="en-US">
                <a:latin typeface="微软雅黑" panose="020B0503020204020204" pitchFamily="34" charset="-122"/>
                <a:ea typeface="微软雅黑" panose="020B0503020204020204" pitchFamily="34" charset="-122"/>
                <a:cs typeface="+mn-ea"/>
              </a:endParaRPr>
            </a:p>
          </p:txBody>
        </p:sp>
        <p:sp>
          <p:nvSpPr>
            <p:cNvPr id="86" name="Rectangle 10"/>
            <p:cNvSpPr>
              <a:spLocks noChangeArrowheads="1"/>
            </p:cNvSpPr>
            <p:nvPr/>
          </p:nvSpPr>
          <p:spPr bwMode="auto">
            <a:xfrm>
              <a:off x="3071947" y="3516165"/>
              <a:ext cx="430892" cy="216793"/>
            </a:xfrm>
            <a:prstGeom prst="rect">
              <a:avLst/>
            </a:prstGeom>
            <a:solidFill>
              <a:schemeClr val="accent1">
                <a:lumMod val="60000"/>
                <a:lumOff val="40000"/>
              </a:schemeClr>
            </a:solidFill>
            <a:ln w="9525">
              <a:noFill/>
              <a:miter lim="800000"/>
            </a:ln>
          </p:spPr>
          <p:txBody>
            <a:bodyPr vert="horz" wrap="square" lIns="91440" tIns="45720" rIns="91440" bIns="45720" numCol="1" anchor="t" anchorCtr="0" compatLnSpc="1"/>
            <a:lstStyle/>
            <a:p>
              <a:endParaRPr lang="en-US">
                <a:latin typeface="微软雅黑" panose="020B0503020204020204" pitchFamily="34" charset="-122"/>
                <a:ea typeface="微软雅黑" panose="020B0503020204020204" pitchFamily="34" charset="-122"/>
                <a:cs typeface="+mn-ea"/>
              </a:endParaRPr>
            </a:p>
          </p:txBody>
        </p:sp>
        <p:sp>
          <p:nvSpPr>
            <p:cNvPr id="87" name="Oval 11"/>
            <p:cNvSpPr>
              <a:spLocks noChangeArrowheads="1"/>
            </p:cNvSpPr>
            <p:nvPr/>
          </p:nvSpPr>
          <p:spPr bwMode="auto">
            <a:xfrm>
              <a:off x="3071947" y="3027372"/>
              <a:ext cx="430892" cy="41743"/>
            </a:xfrm>
            <a:prstGeom prst="ellipse">
              <a:avLst/>
            </a:prstGeom>
            <a:solidFill>
              <a:schemeClr val="accent1">
                <a:lumMod val="40000"/>
                <a:lumOff val="60000"/>
              </a:schemeClr>
            </a:solidFill>
            <a:ln w="9525">
              <a:noFill/>
              <a:round/>
            </a:ln>
          </p:spPr>
          <p:txBody>
            <a:bodyPr vert="horz" wrap="square" lIns="91440" tIns="45720" rIns="91440" bIns="45720" numCol="1" anchor="t" anchorCtr="0" compatLnSpc="1"/>
            <a:lstStyle/>
            <a:p>
              <a:endParaRPr lang="en-US">
                <a:latin typeface="微软雅黑" panose="020B0503020204020204" pitchFamily="34" charset="-122"/>
                <a:ea typeface="微软雅黑" panose="020B0503020204020204" pitchFamily="34" charset="-122"/>
                <a:cs typeface="+mn-ea"/>
              </a:endParaRPr>
            </a:p>
          </p:txBody>
        </p:sp>
        <p:grpSp>
          <p:nvGrpSpPr>
            <p:cNvPr id="88" name="Group 50"/>
            <p:cNvGrpSpPr/>
            <p:nvPr/>
          </p:nvGrpSpPr>
          <p:grpSpPr>
            <a:xfrm>
              <a:off x="2843790" y="2616678"/>
              <a:ext cx="852268" cy="2144138"/>
              <a:chOff x="5381376" y="1311276"/>
              <a:chExt cx="1004780" cy="2527830"/>
            </a:xfrm>
          </p:grpSpPr>
          <p:sp>
            <p:nvSpPr>
              <p:cNvPr id="89" name="Arc 51"/>
              <p:cNvSpPr/>
              <p:nvPr/>
            </p:nvSpPr>
            <p:spPr>
              <a:xfrm rot="5400000">
                <a:off x="5562231" y="3168259"/>
                <a:ext cx="660399" cy="681296"/>
              </a:xfrm>
              <a:prstGeom prst="arc">
                <a:avLst>
                  <a:gd name="adj1" fmla="val 16200000"/>
                  <a:gd name="adj2" fmla="val 5582293"/>
                </a:avLst>
              </a:prstGeom>
              <a:ln w="28575">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atin typeface="微软雅黑" panose="020B0503020204020204" pitchFamily="34" charset="-122"/>
                  <a:ea typeface="微软雅黑" panose="020B0503020204020204" pitchFamily="34" charset="-122"/>
                  <a:cs typeface="+mn-ea"/>
                </a:endParaRPr>
              </a:p>
            </p:txBody>
          </p:sp>
          <p:cxnSp>
            <p:nvCxnSpPr>
              <p:cNvPr id="90" name="Straight Connector 52"/>
              <p:cNvCxnSpPr/>
              <p:nvPr/>
            </p:nvCxnSpPr>
            <p:spPr>
              <a:xfrm flipH="1" flipV="1">
                <a:off x="5551319" y="1599574"/>
                <a:ext cx="464" cy="1898973"/>
              </a:xfrm>
              <a:prstGeom prst="line">
                <a:avLst/>
              </a:prstGeom>
              <a:ln w="28575" cap="sq">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1" name="Straight Connector 53"/>
              <p:cNvCxnSpPr/>
              <p:nvPr/>
            </p:nvCxnSpPr>
            <p:spPr>
              <a:xfrm flipH="1" flipV="1">
                <a:off x="6232615" y="1601956"/>
                <a:ext cx="464" cy="1916474"/>
              </a:xfrm>
              <a:prstGeom prst="line">
                <a:avLst/>
              </a:prstGeom>
              <a:ln w="28575" cap="sq">
                <a:solidFill>
                  <a:schemeClr val="accent1"/>
                </a:solidFill>
              </a:ln>
            </p:spPr>
            <p:style>
              <a:lnRef idx="1">
                <a:schemeClr val="accent1"/>
              </a:lnRef>
              <a:fillRef idx="0">
                <a:schemeClr val="accent1"/>
              </a:fillRef>
              <a:effectRef idx="0">
                <a:schemeClr val="accent1"/>
              </a:effectRef>
              <a:fontRef idx="minor">
                <a:schemeClr val="tx1"/>
              </a:fontRef>
            </p:style>
          </p:cxnSp>
          <p:sp>
            <p:nvSpPr>
              <p:cNvPr id="92" name="Arc 54"/>
              <p:cNvSpPr/>
              <p:nvPr/>
            </p:nvSpPr>
            <p:spPr>
              <a:xfrm>
                <a:off x="6098121" y="1311276"/>
                <a:ext cx="288035" cy="288035"/>
              </a:xfrm>
              <a:prstGeom prst="arc">
                <a:avLst>
                  <a:gd name="adj1" fmla="val 16200000"/>
                  <a:gd name="adj2" fmla="val 5619728"/>
                </a:avLst>
              </a:prstGeom>
              <a:ln w="28575" cap="sq">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atin typeface="微软雅黑" panose="020B0503020204020204" pitchFamily="34" charset="-122"/>
                  <a:ea typeface="微软雅黑" panose="020B0503020204020204" pitchFamily="34" charset="-122"/>
                  <a:cs typeface="+mn-ea"/>
                </a:endParaRPr>
              </a:p>
            </p:txBody>
          </p:sp>
          <p:cxnSp>
            <p:nvCxnSpPr>
              <p:cNvPr id="93" name="Straight Connector 55"/>
              <p:cNvCxnSpPr>
                <a:stCxn id="92" idx="0"/>
              </p:cNvCxnSpPr>
              <p:nvPr/>
            </p:nvCxnSpPr>
            <p:spPr>
              <a:xfrm flipH="1">
                <a:off x="5525394" y="1311276"/>
                <a:ext cx="716745" cy="0"/>
              </a:xfrm>
              <a:prstGeom prst="line">
                <a:avLst/>
              </a:prstGeom>
              <a:ln w="28575" cap="sq">
                <a:solidFill>
                  <a:schemeClr val="accent1"/>
                </a:solidFill>
              </a:ln>
            </p:spPr>
            <p:style>
              <a:lnRef idx="1">
                <a:schemeClr val="accent1"/>
              </a:lnRef>
              <a:fillRef idx="0">
                <a:schemeClr val="accent1"/>
              </a:fillRef>
              <a:effectRef idx="0">
                <a:schemeClr val="accent1"/>
              </a:effectRef>
              <a:fontRef idx="minor">
                <a:schemeClr val="tx1"/>
              </a:fontRef>
            </p:style>
          </p:cxnSp>
          <p:sp>
            <p:nvSpPr>
              <p:cNvPr id="94" name="Arc 56"/>
              <p:cNvSpPr/>
              <p:nvPr/>
            </p:nvSpPr>
            <p:spPr>
              <a:xfrm flipH="1">
                <a:off x="5381376" y="1311276"/>
                <a:ext cx="288035" cy="288035"/>
              </a:xfrm>
              <a:prstGeom prst="arc">
                <a:avLst>
                  <a:gd name="adj1" fmla="val 16200000"/>
                  <a:gd name="adj2" fmla="val 5619728"/>
                </a:avLst>
              </a:prstGeom>
              <a:ln w="28575" cap="sq">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atin typeface="微软雅黑" panose="020B0503020204020204" pitchFamily="34" charset="-122"/>
                  <a:ea typeface="微软雅黑" panose="020B0503020204020204" pitchFamily="34" charset="-122"/>
                  <a:cs typeface="+mn-ea"/>
                </a:endParaRPr>
              </a:p>
            </p:txBody>
          </p:sp>
        </p:grpSp>
      </p:grpSp>
      <p:cxnSp>
        <p:nvCxnSpPr>
          <p:cNvPr id="95" name="Elbow Connector 58"/>
          <p:cNvCxnSpPr/>
          <p:nvPr/>
        </p:nvCxnSpPr>
        <p:spPr>
          <a:xfrm>
            <a:off x="2610991" y="2638933"/>
            <a:ext cx="1689585" cy="790862"/>
          </a:xfrm>
          <a:prstGeom prst="bentConnector3">
            <a:avLst>
              <a:gd name="adj1" fmla="val 100355"/>
            </a:avLst>
          </a:prstGeom>
          <a:ln w="19050">
            <a:solidFill>
              <a:schemeClr val="accent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96" name="Elbow Connector 62"/>
          <p:cNvCxnSpPr/>
          <p:nvPr/>
        </p:nvCxnSpPr>
        <p:spPr>
          <a:xfrm flipH="1">
            <a:off x="7820647" y="2638933"/>
            <a:ext cx="1689585" cy="790862"/>
          </a:xfrm>
          <a:prstGeom prst="bentConnector3">
            <a:avLst>
              <a:gd name="adj1" fmla="val 100355"/>
            </a:avLst>
          </a:prstGeom>
          <a:ln w="19050">
            <a:solidFill>
              <a:srgbClr val="4F81BD"/>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97" name="Group 29"/>
          <p:cNvGrpSpPr/>
          <p:nvPr/>
        </p:nvGrpSpPr>
        <p:grpSpPr>
          <a:xfrm>
            <a:off x="1125879" y="3190848"/>
            <a:ext cx="2376262" cy="1363359"/>
            <a:chOff x="717776" y="2001256"/>
            <a:chExt cx="983147" cy="1022281"/>
          </a:xfrm>
        </p:grpSpPr>
        <p:sp>
          <p:nvSpPr>
            <p:cNvPr id="98" name="Text Placeholder 3"/>
            <p:cNvSpPr txBox="1"/>
            <p:nvPr/>
          </p:nvSpPr>
          <p:spPr>
            <a:xfrm>
              <a:off x="835784" y="2001256"/>
              <a:ext cx="636693" cy="23077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8565">
                <a:spcBef>
                  <a:spcPct val="20000"/>
                </a:spcBef>
                <a:defRPr/>
              </a:pPr>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cs typeface="+mn-ea"/>
                </a:rPr>
                <a:t>添加文本标题</a:t>
              </a:r>
              <a:endParaRPr lang="en-US" sz="2000" b="1" dirty="0">
                <a:solidFill>
                  <a:schemeClr val="tx1">
                    <a:lumMod val="75000"/>
                    <a:lumOff val="25000"/>
                  </a:schemeClr>
                </a:solidFill>
                <a:latin typeface="微软雅黑" panose="020B0503020204020204" pitchFamily="34" charset="-122"/>
                <a:ea typeface="微软雅黑" panose="020B0503020204020204" pitchFamily="34" charset="-122"/>
                <a:cs typeface="+mn-ea"/>
              </a:endParaRPr>
            </a:p>
          </p:txBody>
        </p:sp>
        <p:sp>
          <p:nvSpPr>
            <p:cNvPr id="99" name="Text Placeholder 3"/>
            <p:cNvSpPr txBox="1"/>
            <p:nvPr/>
          </p:nvSpPr>
          <p:spPr>
            <a:xfrm>
              <a:off x="717776" y="2469667"/>
              <a:ext cx="983147" cy="55387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zh-CN" altLang="en-US" dirty="0">
                  <a:solidFill>
                    <a:prstClr val="black">
                      <a:lumMod val="75000"/>
                      <a:lumOff val="25000"/>
                    </a:prstClr>
                  </a:solidFill>
                  <a:latin typeface="微软雅黑" panose="020B0503020204020204" pitchFamily="34" charset="-122"/>
                  <a:ea typeface="微软雅黑" panose="020B0503020204020204" pitchFamily="34" charset="-122"/>
                  <a:cs typeface="+mn-ea"/>
                </a:rPr>
                <a:t>单击此处添加文字阐述，添加简短问题说明文字，具体说明文字在此处。</a:t>
              </a:r>
              <a:endParaRPr lang="en-US" dirty="0">
                <a:solidFill>
                  <a:schemeClr val="tx2">
                    <a:lumMod val="50000"/>
                    <a:lumOff val="50000"/>
                  </a:schemeClr>
                </a:solidFill>
                <a:latin typeface="微软雅黑" panose="020B0503020204020204" pitchFamily="34" charset="-122"/>
                <a:ea typeface="微软雅黑" panose="020B0503020204020204" pitchFamily="34" charset="-122"/>
                <a:cs typeface="+mn-ea"/>
              </a:endParaRPr>
            </a:p>
          </p:txBody>
        </p:sp>
      </p:grpSp>
      <p:grpSp>
        <p:nvGrpSpPr>
          <p:cNvPr id="100" name="Group 29"/>
          <p:cNvGrpSpPr/>
          <p:nvPr/>
        </p:nvGrpSpPr>
        <p:grpSpPr>
          <a:xfrm>
            <a:off x="8845794" y="3327575"/>
            <a:ext cx="2323834" cy="1265199"/>
            <a:chOff x="933066" y="1704791"/>
            <a:chExt cx="961456" cy="948680"/>
          </a:xfrm>
        </p:grpSpPr>
        <p:sp>
          <p:nvSpPr>
            <p:cNvPr id="101" name="Text Placeholder 3"/>
            <p:cNvSpPr txBox="1"/>
            <p:nvPr/>
          </p:nvSpPr>
          <p:spPr>
            <a:xfrm>
              <a:off x="1077902" y="1704791"/>
              <a:ext cx="636693" cy="23077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l" defTabSz="1218565">
                <a:spcBef>
                  <a:spcPct val="20000"/>
                </a:spcBef>
                <a:defRPr/>
              </a:pPr>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cs typeface="+mn-ea"/>
                </a:rPr>
                <a:t>添加文本标题</a:t>
              </a:r>
              <a:endParaRPr lang="en-US" altLang="zh-CN" sz="2000" b="1" dirty="0">
                <a:solidFill>
                  <a:schemeClr val="tx1">
                    <a:lumMod val="75000"/>
                    <a:lumOff val="25000"/>
                  </a:schemeClr>
                </a:solidFill>
                <a:latin typeface="微软雅黑" panose="020B0503020204020204" pitchFamily="34" charset="-122"/>
                <a:ea typeface="微软雅黑" panose="020B0503020204020204" pitchFamily="34" charset="-122"/>
                <a:cs typeface="+mn-ea"/>
              </a:endParaRPr>
            </a:p>
          </p:txBody>
        </p:sp>
        <p:sp>
          <p:nvSpPr>
            <p:cNvPr id="102" name="Text Placeholder 3"/>
            <p:cNvSpPr txBox="1"/>
            <p:nvPr/>
          </p:nvSpPr>
          <p:spPr>
            <a:xfrm>
              <a:off x="933066" y="2099601"/>
              <a:ext cx="961456" cy="55387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dirty="0">
                  <a:solidFill>
                    <a:prstClr val="black">
                      <a:lumMod val="75000"/>
                      <a:lumOff val="25000"/>
                    </a:prstClr>
                  </a:solidFill>
                  <a:latin typeface="微软雅黑" panose="020B0503020204020204" pitchFamily="34" charset="-122"/>
                  <a:ea typeface="微软雅黑" panose="020B0503020204020204" pitchFamily="34" charset="-122"/>
                  <a:cs typeface="+mn-ea"/>
                </a:rPr>
                <a:t>单击此处添加文字阐述，添加简短问题说明文字，具体说明文字在此处</a:t>
              </a:r>
              <a:endParaRPr lang="en-US" altLang="zh-CN" dirty="0">
                <a:solidFill>
                  <a:srgbClr val="5A6378">
                    <a:lumMod val="50000"/>
                    <a:lumOff val="50000"/>
                  </a:srgbClr>
                </a:solidFill>
                <a:latin typeface="微软雅黑" panose="020B0503020204020204" pitchFamily="34" charset="-122"/>
                <a:ea typeface="微软雅黑" panose="020B0503020204020204" pitchFamily="34" charset="-122"/>
                <a:cs typeface="+mn-ea"/>
              </a:endParaRPr>
            </a:p>
          </p:txBody>
        </p:sp>
      </p:grpSp>
      <p:grpSp>
        <p:nvGrpSpPr>
          <p:cNvPr id="103" name="Group 29"/>
          <p:cNvGrpSpPr/>
          <p:nvPr/>
        </p:nvGrpSpPr>
        <p:grpSpPr>
          <a:xfrm>
            <a:off x="4531823" y="1278635"/>
            <a:ext cx="3228527" cy="1290515"/>
            <a:chOff x="582151" y="1704791"/>
            <a:chExt cx="1335761" cy="967662"/>
          </a:xfrm>
        </p:grpSpPr>
        <p:sp>
          <p:nvSpPr>
            <p:cNvPr id="104" name="Text Placeholder 3"/>
            <p:cNvSpPr txBox="1"/>
            <p:nvPr/>
          </p:nvSpPr>
          <p:spPr>
            <a:xfrm>
              <a:off x="955454" y="1704791"/>
              <a:ext cx="636693" cy="23077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l" defTabSz="1218565">
                <a:spcBef>
                  <a:spcPct val="20000"/>
                </a:spcBef>
                <a:defRPr/>
              </a:pPr>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cs typeface="+mn-ea"/>
                </a:rPr>
                <a:t>添加文本标题</a:t>
              </a:r>
              <a:endParaRPr lang="en-US" altLang="zh-CN" sz="2000" b="1" dirty="0">
                <a:solidFill>
                  <a:schemeClr val="tx1">
                    <a:lumMod val="75000"/>
                    <a:lumOff val="25000"/>
                  </a:schemeClr>
                </a:solidFill>
                <a:latin typeface="微软雅黑" panose="020B0503020204020204" pitchFamily="34" charset="-122"/>
                <a:ea typeface="微软雅黑" panose="020B0503020204020204" pitchFamily="34" charset="-122"/>
                <a:cs typeface="+mn-ea"/>
              </a:endParaRPr>
            </a:p>
          </p:txBody>
        </p:sp>
        <p:sp>
          <p:nvSpPr>
            <p:cNvPr id="105" name="Text Placeholder 3"/>
            <p:cNvSpPr txBox="1"/>
            <p:nvPr/>
          </p:nvSpPr>
          <p:spPr>
            <a:xfrm>
              <a:off x="582151" y="2118583"/>
              <a:ext cx="1335761" cy="55387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dirty="0">
                  <a:solidFill>
                    <a:prstClr val="black">
                      <a:lumMod val="75000"/>
                      <a:lumOff val="25000"/>
                    </a:prstClr>
                  </a:solidFill>
                  <a:latin typeface="微软雅黑" panose="020B0503020204020204" pitchFamily="34" charset="-122"/>
                  <a:ea typeface="微软雅黑" panose="020B0503020204020204" pitchFamily="34" charset="-122"/>
                  <a:cs typeface="+mn-ea"/>
                </a:rPr>
                <a:t>单击此处添加文字阐述，添加简短问题说明文字，具体说明文字在此处。</a:t>
              </a:r>
              <a:endParaRPr lang="en-US" altLang="zh-CN" dirty="0">
                <a:solidFill>
                  <a:srgbClr val="5A6378">
                    <a:lumMod val="50000"/>
                    <a:lumOff val="50000"/>
                  </a:srgbClr>
                </a:solidFill>
                <a:latin typeface="微软雅黑" panose="020B0503020204020204" pitchFamily="34" charset="-122"/>
                <a:ea typeface="微软雅黑" panose="020B0503020204020204" pitchFamily="34" charset="-122"/>
                <a:cs typeface="+mn-ea"/>
              </a:endParaRPr>
            </a:p>
          </p:txBody>
        </p:sp>
      </p:grpSp>
      <p:grpSp>
        <p:nvGrpSpPr>
          <p:cNvPr id="106" name="Group 129"/>
          <p:cNvGrpSpPr/>
          <p:nvPr/>
        </p:nvGrpSpPr>
        <p:grpSpPr>
          <a:xfrm>
            <a:off x="6111302" y="5170821"/>
            <a:ext cx="864553" cy="865590"/>
            <a:chOff x="2779491" y="2517212"/>
            <a:chExt cx="648499" cy="649042"/>
          </a:xfrm>
        </p:grpSpPr>
        <p:sp>
          <p:nvSpPr>
            <p:cNvPr id="107" name="Oval 79"/>
            <p:cNvSpPr>
              <a:spLocks noChangeAspect="1"/>
            </p:cNvSpPr>
            <p:nvPr/>
          </p:nvSpPr>
          <p:spPr>
            <a:xfrm>
              <a:off x="2779491" y="2517212"/>
              <a:ext cx="648499" cy="649042"/>
            </a:xfrm>
            <a:prstGeom prst="ellipse">
              <a:avLst/>
            </a:prstGeom>
            <a:solidFill>
              <a:srgbClr val="95B3D7"/>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 b="1" dirty="0">
                <a:solidFill>
                  <a:schemeClr val="bg1"/>
                </a:solidFill>
                <a:latin typeface="微软雅黑" panose="020B0503020204020204" pitchFamily="34" charset="-122"/>
                <a:ea typeface="微软雅黑" panose="020B0503020204020204" pitchFamily="34" charset="-122"/>
                <a:cs typeface="+mn-ea"/>
              </a:endParaRPr>
            </a:p>
          </p:txBody>
        </p:sp>
        <p:sp>
          <p:nvSpPr>
            <p:cNvPr id="108" name="Oval 80"/>
            <p:cNvSpPr>
              <a:spLocks noChangeAspect="1"/>
            </p:cNvSpPr>
            <p:nvPr/>
          </p:nvSpPr>
          <p:spPr>
            <a:xfrm>
              <a:off x="2854318" y="2592102"/>
              <a:ext cx="498845" cy="499263"/>
            </a:xfrm>
            <a:prstGeom prst="ellipse">
              <a:avLst/>
            </a:prstGeom>
            <a:solidFill>
              <a:srgbClr val="4F81BD"/>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1"/>
                  </a:solidFill>
                  <a:latin typeface="微软雅黑" panose="020B0503020204020204" pitchFamily="34" charset="-122"/>
                  <a:ea typeface="微软雅黑" panose="020B0503020204020204" pitchFamily="34" charset="-122"/>
                  <a:cs typeface="+mn-ea"/>
                </a:rPr>
                <a:t>02</a:t>
              </a:r>
              <a:endParaRPr lang="en-US" sz="1600" b="1" dirty="0">
                <a:latin typeface="微软雅黑" panose="020B0503020204020204" pitchFamily="34" charset="-122"/>
                <a:ea typeface="微软雅黑" panose="020B0503020204020204" pitchFamily="34" charset="-122"/>
                <a:cs typeface="+mn-ea"/>
              </a:endParaRPr>
            </a:p>
          </p:txBody>
        </p:sp>
      </p:grpSp>
      <p:grpSp>
        <p:nvGrpSpPr>
          <p:cNvPr id="109" name="Group 130"/>
          <p:cNvGrpSpPr/>
          <p:nvPr/>
        </p:nvGrpSpPr>
        <p:grpSpPr>
          <a:xfrm>
            <a:off x="7782553" y="5170821"/>
            <a:ext cx="864553" cy="865590"/>
            <a:chOff x="3287425" y="3613920"/>
            <a:chExt cx="648499" cy="649042"/>
          </a:xfrm>
        </p:grpSpPr>
        <p:sp>
          <p:nvSpPr>
            <p:cNvPr id="110" name="Oval 82"/>
            <p:cNvSpPr>
              <a:spLocks noChangeAspect="1"/>
            </p:cNvSpPr>
            <p:nvPr/>
          </p:nvSpPr>
          <p:spPr>
            <a:xfrm>
              <a:off x="3287425" y="3613920"/>
              <a:ext cx="648499" cy="649042"/>
            </a:xfrm>
            <a:prstGeom prst="ellipse">
              <a:avLst/>
            </a:prstGeom>
            <a:solidFill>
              <a:srgbClr val="95B3D7"/>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 b="1" dirty="0">
                <a:solidFill>
                  <a:schemeClr val="bg1"/>
                </a:solidFill>
                <a:latin typeface="微软雅黑" panose="020B0503020204020204" pitchFamily="34" charset="-122"/>
                <a:ea typeface="微软雅黑" panose="020B0503020204020204" pitchFamily="34" charset="-122"/>
                <a:cs typeface="+mn-ea"/>
              </a:endParaRPr>
            </a:p>
          </p:txBody>
        </p:sp>
        <p:sp>
          <p:nvSpPr>
            <p:cNvPr id="111" name="Oval 83"/>
            <p:cNvSpPr>
              <a:spLocks noChangeAspect="1"/>
            </p:cNvSpPr>
            <p:nvPr/>
          </p:nvSpPr>
          <p:spPr>
            <a:xfrm>
              <a:off x="3362252" y="3688810"/>
              <a:ext cx="498845" cy="499263"/>
            </a:xfrm>
            <a:prstGeom prst="ellipse">
              <a:avLst/>
            </a:prstGeom>
            <a:solidFill>
              <a:srgbClr val="4F81BD"/>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1"/>
                  </a:solidFill>
                  <a:latin typeface="微软雅黑" panose="020B0503020204020204" pitchFamily="34" charset="-122"/>
                  <a:ea typeface="微软雅黑" panose="020B0503020204020204" pitchFamily="34" charset="-122"/>
                  <a:cs typeface="+mn-ea"/>
                </a:rPr>
                <a:t>03</a:t>
              </a:r>
              <a:endParaRPr lang="en-US" sz="1600" b="1" dirty="0">
                <a:latin typeface="微软雅黑" panose="020B0503020204020204" pitchFamily="34" charset="-122"/>
                <a:ea typeface="微软雅黑" panose="020B0503020204020204" pitchFamily="34" charset="-122"/>
                <a:cs typeface="+mn-ea"/>
              </a:endParaRPr>
            </a:p>
          </p:txBody>
        </p:sp>
      </p:grpSp>
      <p:grpSp>
        <p:nvGrpSpPr>
          <p:cNvPr id="112" name="Group 134"/>
          <p:cNvGrpSpPr/>
          <p:nvPr/>
        </p:nvGrpSpPr>
        <p:grpSpPr>
          <a:xfrm>
            <a:off x="4278662" y="5170821"/>
            <a:ext cx="864553" cy="865590"/>
            <a:chOff x="3287425" y="1417883"/>
            <a:chExt cx="648499" cy="649042"/>
          </a:xfrm>
        </p:grpSpPr>
        <p:sp>
          <p:nvSpPr>
            <p:cNvPr id="113" name="Oval 85"/>
            <p:cNvSpPr>
              <a:spLocks noChangeAspect="1"/>
            </p:cNvSpPr>
            <p:nvPr/>
          </p:nvSpPr>
          <p:spPr>
            <a:xfrm>
              <a:off x="3287425" y="1417883"/>
              <a:ext cx="648499" cy="649042"/>
            </a:xfrm>
            <a:prstGeom prst="ellipse">
              <a:avLst/>
            </a:prstGeom>
            <a:solidFill>
              <a:schemeClr val="accent1">
                <a:lumMod val="40000"/>
                <a:lumOff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 b="1" dirty="0">
                <a:solidFill>
                  <a:schemeClr val="bg1"/>
                </a:solidFill>
                <a:latin typeface="微软雅黑" panose="020B0503020204020204" pitchFamily="34" charset="-122"/>
                <a:ea typeface="微软雅黑" panose="020B0503020204020204" pitchFamily="34" charset="-122"/>
                <a:cs typeface="+mn-ea"/>
              </a:endParaRPr>
            </a:p>
          </p:txBody>
        </p:sp>
        <p:sp>
          <p:nvSpPr>
            <p:cNvPr id="114" name="Oval 86"/>
            <p:cNvSpPr>
              <a:spLocks noChangeAspect="1"/>
            </p:cNvSpPr>
            <p:nvPr/>
          </p:nvSpPr>
          <p:spPr>
            <a:xfrm>
              <a:off x="3362252" y="1492773"/>
              <a:ext cx="498845" cy="499263"/>
            </a:xfrm>
            <a:prstGeom prst="ellipse">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1"/>
                  </a:solidFill>
                  <a:latin typeface="微软雅黑" panose="020B0503020204020204" pitchFamily="34" charset="-122"/>
                  <a:ea typeface="微软雅黑" panose="020B0503020204020204" pitchFamily="34" charset="-122"/>
                  <a:cs typeface="+mn-ea"/>
                </a:rPr>
                <a:t>01</a:t>
              </a:r>
              <a:endParaRPr lang="en-US" sz="100" b="1" dirty="0">
                <a:solidFill>
                  <a:schemeClr val="bg1"/>
                </a:solidFill>
                <a:latin typeface="微软雅黑" panose="020B0503020204020204" pitchFamily="34" charset="-122"/>
                <a:ea typeface="微软雅黑" panose="020B0503020204020204" pitchFamily="34" charset="-122"/>
                <a:cs typeface="+mn-ea"/>
              </a:endParaRPr>
            </a:p>
          </p:txBody>
        </p:sp>
      </p:grpSp>
      <p:grpSp>
        <p:nvGrpSpPr>
          <p:cNvPr id="115" name="Group 87"/>
          <p:cNvGrpSpPr/>
          <p:nvPr/>
        </p:nvGrpSpPr>
        <p:grpSpPr>
          <a:xfrm>
            <a:off x="4057425" y="3462465"/>
            <a:ext cx="537650" cy="581947"/>
            <a:chOff x="758036" y="1904963"/>
            <a:chExt cx="403290" cy="436359"/>
          </a:xfrm>
          <a:solidFill>
            <a:schemeClr val="accent1"/>
          </a:solidFill>
        </p:grpSpPr>
        <p:sp>
          <p:nvSpPr>
            <p:cNvPr id="116" name="Oval 88"/>
            <p:cNvSpPr/>
            <p:nvPr/>
          </p:nvSpPr>
          <p:spPr>
            <a:xfrm>
              <a:off x="758036" y="1985478"/>
              <a:ext cx="237229" cy="2372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微软雅黑" panose="020B0503020204020204" pitchFamily="34" charset="-122"/>
                <a:ea typeface="微软雅黑" panose="020B0503020204020204" pitchFamily="34" charset="-122"/>
                <a:cs typeface="+mn-ea"/>
              </a:endParaRPr>
            </a:p>
          </p:txBody>
        </p:sp>
        <p:sp>
          <p:nvSpPr>
            <p:cNvPr id="117" name="Oval 89"/>
            <p:cNvSpPr>
              <a:spLocks noChangeAspect="1"/>
            </p:cNvSpPr>
            <p:nvPr/>
          </p:nvSpPr>
          <p:spPr>
            <a:xfrm>
              <a:off x="995265" y="2222707"/>
              <a:ext cx="118615" cy="1186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微软雅黑" panose="020B0503020204020204" pitchFamily="34" charset="-122"/>
                <a:ea typeface="微软雅黑" panose="020B0503020204020204" pitchFamily="34" charset="-122"/>
                <a:cs typeface="+mn-ea"/>
              </a:endParaRPr>
            </a:p>
          </p:txBody>
        </p:sp>
        <p:sp>
          <p:nvSpPr>
            <p:cNvPr id="118" name="Oval 90"/>
            <p:cNvSpPr>
              <a:spLocks noChangeAspect="1"/>
            </p:cNvSpPr>
            <p:nvPr/>
          </p:nvSpPr>
          <p:spPr>
            <a:xfrm>
              <a:off x="1054572" y="1904963"/>
              <a:ext cx="106754" cy="1067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微软雅黑" panose="020B0503020204020204" pitchFamily="34" charset="-122"/>
                <a:ea typeface="微软雅黑" panose="020B0503020204020204" pitchFamily="34" charset="-122"/>
                <a:cs typeface="+mn-ea"/>
              </a:endParaRPr>
            </a:p>
          </p:txBody>
        </p:sp>
      </p:grpSp>
      <p:grpSp>
        <p:nvGrpSpPr>
          <p:cNvPr id="119" name="Group 91"/>
          <p:cNvGrpSpPr/>
          <p:nvPr/>
        </p:nvGrpSpPr>
        <p:grpSpPr>
          <a:xfrm>
            <a:off x="5862505" y="2855766"/>
            <a:ext cx="494137" cy="620233"/>
            <a:chOff x="802535" y="1904963"/>
            <a:chExt cx="370651" cy="495666"/>
          </a:xfrm>
          <a:solidFill>
            <a:srgbClr val="4F81BD"/>
          </a:solidFill>
        </p:grpSpPr>
        <p:sp>
          <p:nvSpPr>
            <p:cNvPr id="120" name="Oval 92"/>
            <p:cNvSpPr/>
            <p:nvPr/>
          </p:nvSpPr>
          <p:spPr>
            <a:xfrm>
              <a:off x="935957" y="2063300"/>
              <a:ext cx="237229" cy="2372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微软雅黑" panose="020B0503020204020204" pitchFamily="34" charset="-122"/>
                <a:ea typeface="微软雅黑" panose="020B0503020204020204" pitchFamily="34" charset="-122"/>
                <a:cs typeface="+mn-ea"/>
              </a:endParaRPr>
            </a:p>
          </p:txBody>
        </p:sp>
        <p:sp>
          <p:nvSpPr>
            <p:cNvPr id="121" name="Oval 93"/>
            <p:cNvSpPr>
              <a:spLocks noChangeAspect="1"/>
            </p:cNvSpPr>
            <p:nvPr/>
          </p:nvSpPr>
          <p:spPr>
            <a:xfrm>
              <a:off x="802535" y="2282014"/>
              <a:ext cx="118615" cy="1186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微软雅黑" panose="020B0503020204020204" pitchFamily="34" charset="-122"/>
                <a:ea typeface="微软雅黑" panose="020B0503020204020204" pitchFamily="34" charset="-122"/>
                <a:cs typeface="+mn-ea"/>
              </a:endParaRPr>
            </a:p>
          </p:txBody>
        </p:sp>
        <p:sp>
          <p:nvSpPr>
            <p:cNvPr id="122" name="Oval 94"/>
            <p:cNvSpPr>
              <a:spLocks noChangeAspect="1"/>
            </p:cNvSpPr>
            <p:nvPr/>
          </p:nvSpPr>
          <p:spPr>
            <a:xfrm>
              <a:off x="1054572" y="1904963"/>
              <a:ext cx="106754" cy="1067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微软雅黑" panose="020B0503020204020204" pitchFamily="34" charset="-122"/>
                <a:ea typeface="微软雅黑" panose="020B0503020204020204" pitchFamily="34" charset="-122"/>
                <a:cs typeface="+mn-ea"/>
              </a:endParaRPr>
            </a:p>
          </p:txBody>
        </p:sp>
      </p:grpSp>
      <p:grpSp>
        <p:nvGrpSpPr>
          <p:cNvPr id="123" name="Group 95"/>
          <p:cNvGrpSpPr/>
          <p:nvPr/>
        </p:nvGrpSpPr>
        <p:grpSpPr>
          <a:xfrm>
            <a:off x="7551822" y="3418743"/>
            <a:ext cx="537650" cy="581947"/>
            <a:chOff x="758036" y="1904963"/>
            <a:chExt cx="403290" cy="436359"/>
          </a:xfrm>
          <a:solidFill>
            <a:srgbClr val="4F81BD"/>
          </a:solidFill>
        </p:grpSpPr>
        <p:sp>
          <p:nvSpPr>
            <p:cNvPr id="124" name="Oval 96"/>
            <p:cNvSpPr/>
            <p:nvPr/>
          </p:nvSpPr>
          <p:spPr>
            <a:xfrm>
              <a:off x="758036" y="1985478"/>
              <a:ext cx="237229" cy="2372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微软雅黑" panose="020B0503020204020204" pitchFamily="34" charset="-122"/>
                <a:ea typeface="微软雅黑" panose="020B0503020204020204" pitchFamily="34" charset="-122"/>
                <a:cs typeface="+mn-ea"/>
              </a:endParaRPr>
            </a:p>
          </p:txBody>
        </p:sp>
        <p:sp>
          <p:nvSpPr>
            <p:cNvPr id="125" name="Oval 97"/>
            <p:cNvSpPr>
              <a:spLocks noChangeAspect="1"/>
            </p:cNvSpPr>
            <p:nvPr/>
          </p:nvSpPr>
          <p:spPr>
            <a:xfrm>
              <a:off x="995265" y="2222707"/>
              <a:ext cx="118615" cy="1186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微软雅黑" panose="020B0503020204020204" pitchFamily="34" charset="-122"/>
                <a:ea typeface="微软雅黑" panose="020B0503020204020204" pitchFamily="34" charset="-122"/>
                <a:cs typeface="+mn-ea"/>
              </a:endParaRPr>
            </a:p>
          </p:txBody>
        </p:sp>
        <p:sp>
          <p:nvSpPr>
            <p:cNvPr id="126" name="Oval 98"/>
            <p:cNvSpPr>
              <a:spLocks noChangeAspect="1"/>
            </p:cNvSpPr>
            <p:nvPr/>
          </p:nvSpPr>
          <p:spPr>
            <a:xfrm>
              <a:off x="1054572" y="1904963"/>
              <a:ext cx="106754" cy="1067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微软雅黑" panose="020B0503020204020204" pitchFamily="34" charset="-122"/>
                <a:ea typeface="微软雅黑" panose="020B0503020204020204" pitchFamily="34" charset="-122"/>
                <a:cs typeface="+mn-ea"/>
              </a:endParaRPr>
            </a:p>
          </p:txBody>
        </p:sp>
      </p:grpSp>
    </p:spTree>
  </p:cSld>
  <p:clrMapOvr>
    <a:masterClrMapping/>
  </p:clrMapOvr>
  <mc:AlternateContent xmlns:mc="http://schemas.openxmlformats.org/markup-compatibility/2006" xmlns:p14="http://schemas.microsoft.com/office/powerpoint/2010/main">
    <mc:Choice Requires="p14">
      <p:transition spd="slow" p14:dur="1300" advTm="0">
        <p14:pan dir="u"/>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1" presetClass="entr" presetSubtype="0" fill="hold" grpId="0" nodeType="clickEffect">
                                  <p:stCondLst>
                                    <p:cond delay="0"/>
                                  </p:stCondLst>
                                  <p:iterate type="lt">
                                    <p:tmPct val="10000"/>
                                  </p:iterate>
                                  <p:childTnLst>
                                    <p:set>
                                      <p:cBhvr>
                                        <p:cTn id="13" dur="1" fill="hold">
                                          <p:stCondLst>
                                            <p:cond delay="0"/>
                                          </p:stCondLst>
                                        </p:cTn>
                                        <p:tgtEl>
                                          <p:spTgt spid="32"/>
                                        </p:tgtEl>
                                        <p:attrNameLst>
                                          <p:attrName>style.visibility</p:attrName>
                                        </p:attrNameLst>
                                      </p:cBhvr>
                                      <p:to>
                                        <p:strVal val="visible"/>
                                      </p:to>
                                    </p:set>
                                    <p:anim calcmode="lin" valueType="num">
                                      <p:cBhvr>
                                        <p:cTn id="14" dur="500" fill="hold"/>
                                        <p:tgtEl>
                                          <p:spTgt spid="32"/>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32"/>
                                        </p:tgtEl>
                                        <p:attrNameLst>
                                          <p:attrName>ppt_y</p:attrName>
                                        </p:attrNameLst>
                                      </p:cBhvr>
                                      <p:tavLst>
                                        <p:tav tm="0">
                                          <p:val>
                                            <p:strVal val="#ppt_y"/>
                                          </p:val>
                                        </p:tav>
                                        <p:tav tm="100000">
                                          <p:val>
                                            <p:strVal val="#ppt_y"/>
                                          </p:val>
                                        </p:tav>
                                      </p:tavLst>
                                    </p:anim>
                                    <p:anim calcmode="lin" valueType="num">
                                      <p:cBhvr>
                                        <p:cTn id="16" dur="500" fill="hold"/>
                                        <p:tgtEl>
                                          <p:spTgt spid="32"/>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32"/>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32"/>
                                        </p:tgtEl>
                                      </p:cBhvr>
                                    </p:animEffect>
                                  </p:childTnLst>
                                </p:cTn>
                              </p:par>
                            </p:childTnLst>
                          </p:cTn>
                        </p:par>
                        <p:par>
                          <p:cTn id="19" fill="hold">
                            <p:stCondLst>
                              <p:cond delay="899"/>
                            </p:stCondLst>
                            <p:childTnLst>
                              <p:par>
                                <p:cTn id="20" presetID="2" presetClass="entr" presetSubtype="4" accel="50000" decel="50000" fill="hold" nodeType="afterEffect">
                                  <p:stCondLst>
                                    <p:cond delay="0"/>
                                  </p:stCondLst>
                                  <p:childTnLst>
                                    <p:set>
                                      <p:cBhvr>
                                        <p:cTn id="21" dur="1" fill="hold">
                                          <p:stCondLst>
                                            <p:cond delay="0"/>
                                          </p:stCondLst>
                                        </p:cTn>
                                        <p:tgtEl>
                                          <p:spTgt spid="81"/>
                                        </p:tgtEl>
                                        <p:attrNameLst>
                                          <p:attrName>style.visibility</p:attrName>
                                        </p:attrNameLst>
                                      </p:cBhvr>
                                      <p:to>
                                        <p:strVal val="visible"/>
                                      </p:to>
                                    </p:set>
                                    <p:anim calcmode="lin" valueType="num">
                                      <p:cBhvr additive="base">
                                        <p:cTn id="22" dur="500" fill="hold"/>
                                        <p:tgtEl>
                                          <p:spTgt spid="81"/>
                                        </p:tgtEl>
                                        <p:attrNameLst>
                                          <p:attrName>ppt_x</p:attrName>
                                        </p:attrNameLst>
                                      </p:cBhvr>
                                      <p:tavLst>
                                        <p:tav tm="0">
                                          <p:val>
                                            <p:strVal val="#ppt_x"/>
                                          </p:val>
                                        </p:tav>
                                        <p:tav tm="100000">
                                          <p:val>
                                            <p:strVal val="#ppt_x"/>
                                          </p:val>
                                        </p:tav>
                                      </p:tavLst>
                                    </p:anim>
                                    <p:anim calcmode="lin" valueType="num">
                                      <p:cBhvr additive="base">
                                        <p:cTn id="23" dur="500" fill="hold"/>
                                        <p:tgtEl>
                                          <p:spTgt spid="81"/>
                                        </p:tgtEl>
                                        <p:attrNameLst>
                                          <p:attrName>ppt_y</p:attrName>
                                        </p:attrNameLst>
                                      </p:cBhvr>
                                      <p:tavLst>
                                        <p:tav tm="0">
                                          <p:val>
                                            <p:strVal val="1+#ppt_h/2"/>
                                          </p:val>
                                        </p:tav>
                                        <p:tav tm="100000">
                                          <p:val>
                                            <p:strVal val="#ppt_y"/>
                                          </p:val>
                                        </p:tav>
                                      </p:tavLst>
                                    </p:anim>
                                  </p:childTnLst>
                                </p:cTn>
                              </p:par>
                            </p:childTnLst>
                          </p:cTn>
                        </p:par>
                        <p:par>
                          <p:cTn id="24" fill="hold">
                            <p:stCondLst>
                              <p:cond delay="1399"/>
                            </p:stCondLst>
                            <p:childTnLst>
                              <p:par>
                                <p:cTn id="25" presetID="42" presetClass="entr" presetSubtype="0" fill="hold" nodeType="afterEffect">
                                  <p:stCondLst>
                                    <p:cond delay="0"/>
                                  </p:stCondLst>
                                  <p:childTnLst>
                                    <p:set>
                                      <p:cBhvr>
                                        <p:cTn id="26" dur="1" fill="hold">
                                          <p:stCondLst>
                                            <p:cond delay="0"/>
                                          </p:stCondLst>
                                        </p:cTn>
                                        <p:tgtEl>
                                          <p:spTgt spid="115"/>
                                        </p:tgtEl>
                                        <p:attrNameLst>
                                          <p:attrName>style.visibility</p:attrName>
                                        </p:attrNameLst>
                                      </p:cBhvr>
                                      <p:to>
                                        <p:strVal val="visible"/>
                                      </p:to>
                                    </p:set>
                                    <p:animEffect transition="in" filter="fade">
                                      <p:cBhvr>
                                        <p:cTn id="27" dur="500"/>
                                        <p:tgtEl>
                                          <p:spTgt spid="115"/>
                                        </p:tgtEl>
                                      </p:cBhvr>
                                    </p:animEffect>
                                    <p:anim calcmode="lin" valueType="num">
                                      <p:cBhvr>
                                        <p:cTn id="28" dur="500" fill="hold"/>
                                        <p:tgtEl>
                                          <p:spTgt spid="115"/>
                                        </p:tgtEl>
                                        <p:attrNameLst>
                                          <p:attrName>ppt_x</p:attrName>
                                        </p:attrNameLst>
                                      </p:cBhvr>
                                      <p:tavLst>
                                        <p:tav tm="0">
                                          <p:val>
                                            <p:strVal val="#ppt_x"/>
                                          </p:val>
                                        </p:tav>
                                        <p:tav tm="100000">
                                          <p:val>
                                            <p:strVal val="#ppt_x"/>
                                          </p:val>
                                        </p:tav>
                                      </p:tavLst>
                                    </p:anim>
                                    <p:anim calcmode="lin" valueType="num">
                                      <p:cBhvr>
                                        <p:cTn id="29" dur="500" fill="hold"/>
                                        <p:tgtEl>
                                          <p:spTgt spid="115"/>
                                        </p:tgtEl>
                                        <p:attrNameLst>
                                          <p:attrName>ppt_y</p:attrName>
                                        </p:attrNameLst>
                                      </p:cBhvr>
                                      <p:tavLst>
                                        <p:tav tm="0">
                                          <p:val>
                                            <p:strVal val="#ppt_y+.1"/>
                                          </p:val>
                                        </p:tav>
                                        <p:tav tm="100000">
                                          <p:val>
                                            <p:strVal val="#ppt_y"/>
                                          </p:val>
                                        </p:tav>
                                      </p:tavLst>
                                    </p:anim>
                                  </p:childTnLst>
                                </p:cTn>
                              </p:par>
                            </p:childTnLst>
                          </p:cTn>
                        </p:par>
                        <p:par>
                          <p:cTn id="30" fill="hold">
                            <p:stCondLst>
                              <p:cond delay="1899"/>
                            </p:stCondLst>
                            <p:childTnLst>
                              <p:par>
                                <p:cTn id="31" presetID="53" presetClass="entr" presetSubtype="16" fill="hold" nodeType="afterEffect">
                                  <p:stCondLst>
                                    <p:cond delay="0"/>
                                  </p:stCondLst>
                                  <p:childTnLst>
                                    <p:set>
                                      <p:cBhvr>
                                        <p:cTn id="32" dur="1" fill="hold">
                                          <p:stCondLst>
                                            <p:cond delay="0"/>
                                          </p:stCondLst>
                                        </p:cTn>
                                        <p:tgtEl>
                                          <p:spTgt spid="112"/>
                                        </p:tgtEl>
                                        <p:attrNameLst>
                                          <p:attrName>style.visibility</p:attrName>
                                        </p:attrNameLst>
                                      </p:cBhvr>
                                      <p:to>
                                        <p:strVal val="visible"/>
                                      </p:to>
                                    </p:set>
                                    <p:anim calcmode="lin" valueType="num">
                                      <p:cBhvr>
                                        <p:cTn id="33" dur="500" fill="hold"/>
                                        <p:tgtEl>
                                          <p:spTgt spid="112"/>
                                        </p:tgtEl>
                                        <p:attrNameLst>
                                          <p:attrName>ppt_w</p:attrName>
                                        </p:attrNameLst>
                                      </p:cBhvr>
                                      <p:tavLst>
                                        <p:tav tm="0">
                                          <p:val>
                                            <p:fltVal val="0"/>
                                          </p:val>
                                        </p:tav>
                                        <p:tav tm="100000">
                                          <p:val>
                                            <p:strVal val="#ppt_w"/>
                                          </p:val>
                                        </p:tav>
                                      </p:tavLst>
                                    </p:anim>
                                    <p:anim calcmode="lin" valueType="num">
                                      <p:cBhvr>
                                        <p:cTn id="34" dur="500" fill="hold"/>
                                        <p:tgtEl>
                                          <p:spTgt spid="112"/>
                                        </p:tgtEl>
                                        <p:attrNameLst>
                                          <p:attrName>ppt_h</p:attrName>
                                        </p:attrNameLst>
                                      </p:cBhvr>
                                      <p:tavLst>
                                        <p:tav tm="0">
                                          <p:val>
                                            <p:fltVal val="0"/>
                                          </p:val>
                                        </p:tav>
                                        <p:tav tm="100000">
                                          <p:val>
                                            <p:strVal val="#ppt_h"/>
                                          </p:val>
                                        </p:tav>
                                      </p:tavLst>
                                    </p:anim>
                                    <p:animEffect transition="in" filter="fade">
                                      <p:cBhvr>
                                        <p:cTn id="35" dur="500"/>
                                        <p:tgtEl>
                                          <p:spTgt spid="112"/>
                                        </p:tgtEl>
                                      </p:cBhvr>
                                    </p:animEffect>
                                  </p:childTnLst>
                                </p:cTn>
                              </p:par>
                            </p:childTnLst>
                          </p:cTn>
                        </p:par>
                        <p:par>
                          <p:cTn id="36" fill="hold">
                            <p:stCondLst>
                              <p:cond delay="2399"/>
                            </p:stCondLst>
                            <p:childTnLst>
                              <p:par>
                                <p:cTn id="37" presetID="18" presetClass="entr" presetSubtype="9" fill="hold" nodeType="afterEffect">
                                  <p:stCondLst>
                                    <p:cond delay="0"/>
                                  </p:stCondLst>
                                  <p:childTnLst>
                                    <p:set>
                                      <p:cBhvr>
                                        <p:cTn id="38" dur="1" fill="hold">
                                          <p:stCondLst>
                                            <p:cond delay="0"/>
                                          </p:stCondLst>
                                        </p:cTn>
                                        <p:tgtEl>
                                          <p:spTgt spid="95"/>
                                        </p:tgtEl>
                                        <p:attrNameLst>
                                          <p:attrName>style.visibility</p:attrName>
                                        </p:attrNameLst>
                                      </p:cBhvr>
                                      <p:to>
                                        <p:strVal val="visible"/>
                                      </p:to>
                                    </p:set>
                                    <p:animEffect transition="in" filter="strips(upLeft)">
                                      <p:cBhvr>
                                        <p:cTn id="39" dur="500"/>
                                        <p:tgtEl>
                                          <p:spTgt spid="95"/>
                                        </p:tgtEl>
                                      </p:cBhvr>
                                    </p:animEffect>
                                  </p:childTnLst>
                                </p:cTn>
                              </p:par>
                              <p:par>
                                <p:cTn id="40" presetID="2" presetClass="entr" presetSubtype="8" accel="50000" decel="50000" fill="hold" nodeType="withEffect">
                                  <p:stCondLst>
                                    <p:cond delay="0"/>
                                  </p:stCondLst>
                                  <p:childTnLst>
                                    <p:set>
                                      <p:cBhvr>
                                        <p:cTn id="41" dur="1" fill="hold">
                                          <p:stCondLst>
                                            <p:cond delay="0"/>
                                          </p:stCondLst>
                                        </p:cTn>
                                        <p:tgtEl>
                                          <p:spTgt spid="97"/>
                                        </p:tgtEl>
                                        <p:attrNameLst>
                                          <p:attrName>style.visibility</p:attrName>
                                        </p:attrNameLst>
                                      </p:cBhvr>
                                      <p:to>
                                        <p:strVal val="visible"/>
                                      </p:to>
                                    </p:set>
                                    <p:anim calcmode="lin" valueType="num">
                                      <p:cBhvr additive="base">
                                        <p:cTn id="42" dur="500" fill="hold"/>
                                        <p:tgtEl>
                                          <p:spTgt spid="97"/>
                                        </p:tgtEl>
                                        <p:attrNameLst>
                                          <p:attrName>ppt_x</p:attrName>
                                        </p:attrNameLst>
                                      </p:cBhvr>
                                      <p:tavLst>
                                        <p:tav tm="0">
                                          <p:val>
                                            <p:strVal val="0-#ppt_w/2"/>
                                          </p:val>
                                        </p:tav>
                                        <p:tav tm="100000">
                                          <p:val>
                                            <p:strVal val="#ppt_x"/>
                                          </p:val>
                                        </p:tav>
                                      </p:tavLst>
                                    </p:anim>
                                    <p:anim calcmode="lin" valueType="num">
                                      <p:cBhvr additive="base">
                                        <p:cTn id="43" dur="500" fill="hold"/>
                                        <p:tgtEl>
                                          <p:spTgt spid="97"/>
                                        </p:tgtEl>
                                        <p:attrNameLst>
                                          <p:attrName>ppt_y</p:attrName>
                                        </p:attrNameLst>
                                      </p:cBhvr>
                                      <p:tavLst>
                                        <p:tav tm="0">
                                          <p:val>
                                            <p:strVal val="#ppt_y"/>
                                          </p:val>
                                        </p:tav>
                                        <p:tav tm="100000">
                                          <p:val>
                                            <p:strVal val="#ppt_y"/>
                                          </p:val>
                                        </p:tav>
                                      </p:tavLst>
                                    </p:anim>
                                  </p:childTnLst>
                                </p:cTn>
                              </p:par>
                            </p:childTnLst>
                          </p:cTn>
                        </p:par>
                        <p:par>
                          <p:cTn id="44" fill="hold">
                            <p:stCondLst>
                              <p:cond delay="2899"/>
                            </p:stCondLst>
                            <p:childTnLst>
                              <p:par>
                                <p:cTn id="45" presetID="2" presetClass="entr" presetSubtype="4" accel="50000" decel="50000" fill="hold" nodeType="after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additive="base">
                                        <p:cTn id="47" dur="500" fill="hold"/>
                                        <p:tgtEl>
                                          <p:spTgt spid="28"/>
                                        </p:tgtEl>
                                        <p:attrNameLst>
                                          <p:attrName>ppt_x</p:attrName>
                                        </p:attrNameLst>
                                      </p:cBhvr>
                                      <p:tavLst>
                                        <p:tav tm="0">
                                          <p:val>
                                            <p:strVal val="#ppt_x"/>
                                          </p:val>
                                        </p:tav>
                                        <p:tav tm="100000">
                                          <p:val>
                                            <p:strVal val="#ppt_x"/>
                                          </p:val>
                                        </p:tav>
                                      </p:tavLst>
                                    </p:anim>
                                    <p:anim calcmode="lin" valueType="num">
                                      <p:cBhvr additive="base">
                                        <p:cTn id="48" dur="500" fill="hold"/>
                                        <p:tgtEl>
                                          <p:spTgt spid="28"/>
                                        </p:tgtEl>
                                        <p:attrNameLst>
                                          <p:attrName>ppt_y</p:attrName>
                                        </p:attrNameLst>
                                      </p:cBhvr>
                                      <p:tavLst>
                                        <p:tav tm="0">
                                          <p:val>
                                            <p:strVal val="1+#ppt_h/2"/>
                                          </p:val>
                                        </p:tav>
                                        <p:tav tm="100000">
                                          <p:val>
                                            <p:strVal val="#ppt_y"/>
                                          </p:val>
                                        </p:tav>
                                      </p:tavLst>
                                    </p:anim>
                                  </p:childTnLst>
                                </p:cTn>
                              </p:par>
                            </p:childTnLst>
                          </p:cTn>
                        </p:par>
                        <p:par>
                          <p:cTn id="49" fill="hold">
                            <p:stCondLst>
                              <p:cond delay="3399"/>
                            </p:stCondLst>
                            <p:childTnLst>
                              <p:par>
                                <p:cTn id="50" presetID="42" presetClass="entr" presetSubtype="0" fill="hold" nodeType="afterEffect">
                                  <p:stCondLst>
                                    <p:cond delay="0"/>
                                  </p:stCondLst>
                                  <p:childTnLst>
                                    <p:set>
                                      <p:cBhvr>
                                        <p:cTn id="51" dur="1" fill="hold">
                                          <p:stCondLst>
                                            <p:cond delay="0"/>
                                          </p:stCondLst>
                                        </p:cTn>
                                        <p:tgtEl>
                                          <p:spTgt spid="119"/>
                                        </p:tgtEl>
                                        <p:attrNameLst>
                                          <p:attrName>style.visibility</p:attrName>
                                        </p:attrNameLst>
                                      </p:cBhvr>
                                      <p:to>
                                        <p:strVal val="visible"/>
                                      </p:to>
                                    </p:set>
                                    <p:animEffect transition="in" filter="fade">
                                      <p:cBhvr>
                                        <p:cTn id="52" dur="500"/>
                                        <p:tgtEl>
                                          <p:spTgt spid="119"/>
                                        </p:tgtEl>
                                      </p:cBhvr>
                                    </p:animEffect>
                                    <p:anim calcmode="lin" valueType="num">
                                      <p:cBhvr>
                                        <p:cTn id="53" dur="500" fill="hold"/>
                                        <p:tgtEl>
                                          <p:spTgt spid="119"/>
                                        </p:tgtEl>
                                        <p:attrNameLst>
                                          <p:attrName>ppt_x</p:attrName>
                                        </p:attrNameLst>
                                      </p:cBhvr>
                                      <p:tavLst>
                                        <p:tav tm="0">
                                          <p:val>
                                            <p:strVal val="#ppt_x"/>
                                          </p:val>
                                        </p:tav>
                                        <p:tav tm="100000">
                                          <p:val>
                                            <p:strVal val="#ppt_x"/>
                                          </p:val>
                                        </p:tav>
                                      </p:tavLst>
                                    </p:anim>
                                    <p:anim calcmode="lin" valueType="num">
                                      <p:cBhvr>
                                        <p:cTn id="54" dur="500" fill="hold"/>
                                        <p:tgtEl>
                                          <p:spTgt spid="119"/>
                                        </p:tgtEl>
                                        <p:attrNameLst>
                                          <p:attrName>ppt_y</p:attrName>
                                        </p:attrNameLst>
                                      </p:cBhvr>
                                      <p:tavLst>
                                        <p:tav tm="0">
                                          <p:val>
                                            <p:strVal val="#ppt_y+.1"/>
                                          </p:val>
                                        </p:tav>
                                        <p:tav tm="100000">
                                          <p:val>
                                            <p:strVal val="#ppt_y"/>
                                          </p:val>
                                        </p:tav>
                                      </p:tavLst>
                                    </p:anim>
                                  </p:childTnLst>
                                </p:cTn>
                              </p:par>
                            </p:childTnLst>
                          </p:cTn>
                        </p:par>
                        <p:par>
                          <p:cTn id="55" fill="hold">
                            <p:stCondLst>
                              <p:cond delay="3899"/>
                            </p:stCondLst>
                            <p:childTnLst>
                              <p:par>
                                <p:cTn id="56" presetID="53" presetClass="entr" presetSubtype="16" fill="hold" nodeType="afterEffect">
                                  <p:stCondLst>
                                    <p:cond delay="0"/>
                                  </p:stCondLst>
                                  <p:childTnLst>
                                    <p:set>
                                      <p:cBhvr>
                                        <p:cTn id="57" dur="1" fill="hold">
                                          <p:stCondLst>
                                            <p:cond delay="0"/>
                                          </p:stCondLst>
                                        </p:cTn>
                                        <p:tgtEl>
                                          <p:spTgt spid="106"/>
                                        </p:tgtEl>
                                        <p:attrNameLst>
                                          <p:attrName>style.visibility</p:attrName>
                                        </p:attrNameLst>
                                      </p:cBhvr>
                                      <p:to>
                                        <p:strVal val="visible"/>
                                      </p:to>
                                    </p:set>
                                    <p:anim calcmode="lin" valueType="num">
                                      <p:cBhvr>
                                        <p:cTn id="58" dur="500" fill="hold"/>
                                        <p:tgtEl>
                                          <p:spTgt spid="106"/>
                                        </p:tgtEl>
                                        <p:attrNameLst>
                                          <p:attrName>ppt_w</p:attrName>
                                        </p:attrNameLst>
                                      </p:cBhvr>
                                      <p:tavLst>
                                        <p:tav tm="0">
                                          <p:val>
                                            <p:fltVal val="0"/>
                                          </p:val>
                                        </p:tav>
                                        <p:tav tm="100000">
                                          <p:val>
                                            <p:strVal val="#ppt_w"/>
                                          </p:val>
                                        </p:tav>
                                      </p:tavLst>
                                    </p:anim>
                                    <p:anim calcmode="lin" valueType="num">
                                      <p:cBhvr>
                                        <p:cTn id="59" dur="500" fill="hold"/>
                                        <p:tgtEl>
                                          <p:spTgt spid="106"/>
                                        </p:tgtEl>
                                        <p:attrNameLst>
                                          <p:attrName>ppt_h</p:attrName>
                                        </p:attrNameLst>
                                      </p:cBhvr>
                                      <p:tavLst>
                                        <p:tav tm="0">
                                          <p:val>
                                            <p:fltVal val="0"/>
                                          </p:val>
                                        </p:tav>
                                        <p:tav tm="100000">
                                          <p:val>
                                            <p:strVal val="#ppt_h"/>
                                          </p:val>
                                        </p:tav>
                                      </p:tavLst>
                                    </p:anim>
                                    <p:animEffect transition="in" filter="fade">
                                      <p:cBhvr>
                                        <p:cTn id="60" dur="500"/>
                                        <p:tgtEl>
                                          <p:spTgt spid="106"/>
                                        </p:tgtEl>
                                      </p:cBhvr>
                                    </p:animEffect>
                                  </p:childTnLst>
                                </p:cTn>
                              </p:par>
                            </p:childTnLst>
                          </p:cTn>
                        </p:par>
                        <p:par>
                          <p:cTn id="61" fill="hold">
                            <p:stCondLst>
                              <p:cond delay="4399"/>
                            </p:stCondLst>
                            <p:childTnLst>
                              <p:par>
                                <p:cTn id="62" presetID="2" presetClass="entr" presetSubtype="1" accel="50000" decel="50000" fill="hold" nodeType="afterEffect">
                                  <p:stCondLst>
                                    <p:cond delay="0"/>
                                  </p:stCondLst>
                                  <p:childTnLst>
                                    <p:set>
                                      <p:cBhvr>
                                        <p:cTn id="63" dur="1" fill="hold">
                                          <p:stCondLst>
                                            <p:cond delay="0"/>
                                          </p:stCondLst>
                                        </p:cTn>
                                        <p:tgtEl>
                                          <p:spTgt spid="103"/>
                                        </p:tgtEl>
                                        <p:attrNameLst>
                                          <p:attrName>style.visibility</p:attrName>
                                        </p:attrNameLst>
                                      </p:cBhvr>
                                      <p:to>
                                        <p:strVal val="visible"/>
                                      </p:to>
                                    </p:set>
                                    <p:anim calcmode="lin" valueType="num">
                                      <p:cBhvr additive="base">
                                        <p:cTn id="64" dur="500" fill="hold"/>
                                        <p:tgtEl>
                                          <p:spTgt spid="103"/>
                                        </p:tgtEl>
                                        <p:attrNameLst>
                                          <p:attrName>ppt_x</p:attrName>
                                        </p:attrNameLst>
                                      </p:cBhvr>
                                      <p:tavLst>
                                        <p:tav tm="0">
                                          <p:val>
                                            <p:strVal val="#ppt_x"/>
                                          </p:val>
                                        </p:tav>
                                        <p:tav tm="100000">
                                          <p:val>
                                            <p:strVal val="#ppt_x"/>
                                          </p:val>
                                        </p:tav>
                                      </p:tavLst>
                                    </p:anim>
                                    <p:anim calcmode="lin" valueType="num">
                                      <p:cBhvr additive="base">
                                        <p:cTn id="65" dur="500" fill="hold"/>
                                        <p:tgtEl>
                                          <p:spTgt spid="103"/>
                                        </p:tgtEl>
                                        <p:attrNameLst>
                                          <p:attrName>ppt_y</p:attrName>
                                        </p:attrNameLst>
                                      </p:cBhvr>
                                      <p:tavLst>
                                        <p:tav tm="0">
                                          <p:val>
                                            <p:strVal val="0-#ppt_h/2"/>
                                          </p:val>
                                        </p:tav>
                                        <p:tav tm="100000">
                                          <p:val>
                                            <p:strVal val="#ppt_y"/>
                                          </p:val>
                                        </p:tav>
                                      </p:tavLst>
                                    </p:anim>
                                  </p:childTnLst>
                                </p:cTn>
                              </p:par>
                            </p:childTnLst>
                          </p:cTn>
                        </p:par>
                        <p:par>
                          <p:cTn id="66" fill="hold">
                            <p:stCondLst>
                              <p:cond delay="4899"/>
                            </p:stCondLst>
                            <p:childTnLst>
                              <p:par>
                                <p:cTn id="67" presetID="2" presetClass="entr" presetSubtype="4" accel="50000" decel="50000" fill="hold" nodeType="afterEffect">
                                  <p:stCondLst>
                                    <p:cond delay="0"/>
                                  </p:stCondLst>
                                  <p:childTnLst>
                                    <p:set>
                                      <p:cBhvr>
                                        <p:cTn id="68" dur="1" fill="hold">
                                          <p:stCondLst>
                                            <p:cond delay="0"/>
                                          </p:stCondLst>
                                        </p:cTn>
                                        <p:tgtEl>
                                          <p:spTgt spid="67"/>
                                        </p:tgtEl>
                                        <p:attrNameLst>
                                          <p:attrName>style.visibility</p:attrName>
                                        </p:attrNameLst>
                                      </p:cBhvr>
                                      <p:to>
                                        <p:strVal val="visible"/>
                                      </p:to>
                                    </p:set>
                                    <p:anim calcmode="lin" valueType="num">
                                      <p:cBhvr additive="base">
                                        <p:cTn id="69" dur="500" fill="hold"/>
                                        <p:tgtEl>
                                          <p:spTgt spid="67"/>
                                        </p:tgtEl>
                                        <p:attrNameLst>
                                          <p:attrName>ppt_x</p:attrName>
                                        </p:attrNameLst>
                                      </p:cBhvr>
                                      <p:tavLst>
                                        <p:tav tm="0">
                                          <p:val>
                                            <p:strVal val="#ppt_x"/>
                                          </p:val>
                                        </p:tav>
                                        <p:tav tm="100000">
                                          <p:val>
                                            <p:strVal val="#ppt_x"/>
                                          </p:val>
                                        </p:tav>
                                      </p:tavLst>
                                    </p:anim>
                                    <p:anim calcmode="lin" valueType="num">
                                      <p:cBhvr additive="base">
                                        <p:cTn id="70" dur="500" fill="hold"/>
                                        <p:tgtEl>
                                          <p:spTgt spid="67"/>
                                        </p:tgtEl>
                                        <p:attrNameLst>
                                          <p:attrName>ppt_y</p:attrName>
                                        </p:attrNameLst>
                                      </p:cBhvr>
                                      <p:tavLst>
                                        <p:tav tm="0">
                                          <p:val>
                                            <p:strVal val="1+#ppt_h/2"/>
                                          </p:val>
                                        </p:tav>
                                        <p:tav tm="100000">
                                          <p:val>
                                            <p:strVal val="#ppt_y"/>
                                          </p:val>
                                        </p:tav>
                                      </p:tavLst>
                                    </p:anim>
                                  </p:childTnLst>
                                </p:cTn>
                              </p:par>
                            </p:childTnLst>
                          </p:cTn>
                        </p:par>
                        <p:par>
                          <p:cTn id="71" fill="hold">
                            <p:stCondLst>
                              <p:cond delay="5399"/>
                            </p:stCondLst>
                            <p:childTnLst>
                              <p:par>
                                <p:cTn id="72" presetID="42" presetClass="entr" presetSubtype="0" fill="hold" nodeType="afterEffect">
                                  <p:stCondLst>
                                    <p:cond delay="0"/>
                                  </p:stCondLst>
                                  <p:childTnLst>
                                    <p:set>
                                      <p:cBhvr>
                                        <p:cTn id="73" dur="1" fill="hold">
                                          <p:stCondLst>
                                            <p:cond delay="0"/>
                                          </p:stCondLst>
                                        </p:cTn>
                                        <p:tgtEl>
                                          <p:spTgt spid="123"/>
                                        </p:tgtEl>
                                        <p:attrNameLst>
                                          <p:attrName>style.visibility</p:attrName>
                                        </p:attrNameLst>
                                      </p:cBhvr>
                                      <p:to>
                                        <p:strVal val="visible"/>
                                      </p:to>
                                    </p:set>
                                    <p:animEffect transition="in" filter="fade">
                                      <p:cBhvr>
                                        <p:cTn id="74" dur="500"/>
                                        <p:tgtEl>
                                          <p:spTgt spid="123"/>
                                        </p:tgtEl>
                                      </p:cBhvr>
                                    </p:animEffect>
                                    <p:anim calcmode="lin" valueType="num">
                                      <p:cBhvr>
                                        <p:cTn id="75" dur="500" fill="hold"/>
                                        <p:tgtEl>
                                          <p:spTgt spid="123"/>
                                        </p:tgtEl>
                                        <p:attrNameLst>
                                          <p:attrName>ppt_x</p:attrName>
                                        </p:attrNameLst>
                                      </p:cBhvr>
                                      <p:tavLst>
                                        <p:tav tm="0">
                                          <p:val>
                                            <p:strVal val="#ppt_x"/>
                                          </p:val>
                                        </p:tav>
                                        <p:tav tm="100000">
                                          <p:val>
                                            <p:strVal val="#ppt_x"/>
                                          </p:val>
                                        </p:tav>
                                      </p:tavLst>
                                    </p:anim>
                                    <p:anim calcmode="lin" valueType="num">
                                      <p:cBhvr>
                                        <p:cTn id="76" dur="500" fill="hold"/>
                                        <p:tgtEl>
                                          <p:spTgt spid="123"/>
                                        </p:tgtEl>
                                        <p:attrNameLst>
                                          <p:attrName>ppt_y</p:attrName>
                                        </p:attrNameLst>
                                      </p:cBhvr>
                                      <p:tavLst>
                                        <p:tav tm="0">
                                          <p:val>
                                            <p:strVal val="#ppt_y+.1"/>
                                          </p:val>
                                        </p:tav>
                                        <p:tav tm="100000">
                                          <p:val>
                                            <p:strVal val="#ppt_y"/>
                                          </p:val>
                                        </p:tav>
                                      </p:tavLst>
                                    </p:anim>
                                  </p:childTnLst>
                                </p:cTn>
                              </p:par>
                            </p:childTnLst>
                          </p:cTn>
                        </p:par>
                        <p:par>
                          <p:cTn id="77" fill="hold">
                            <p:stCondLst>
                              <p:cond delay="5899"/>
                            </p:stCondLst>
                            <p:childTnLst>
                              <p:par>
                                <p:cTn id="78" presetID="53" presetClass="entr" presetSubtype="16" fill="hold" nodeType="afterEffect">
                                  <p:stCondLst>
                                    <p:cond delay="0"/>
                                  </p:stCondLst>
                                  <p:childTnLst>
                                    <p:set>
                                      <p:cBhvr>
                                        <p:cTn id="79" dur="1" fill="hold">
                                          <p:stCondLst>
                                            <p:cond delay="0"/>
                                          </p:stCondLst>
                                        </p:cTn>
                                        <p:tgtEl>
                                          <p:spTgt spid="109"/>
                                        </p:tgtEl>
                                        <p:attrNameLst>
                                          <p:attrName>style.visibility</p:attrName>
                                        </p:attrNameLst>
                                      </p:cBhvr>
                                      <p:to>
                                        <p:strVal val="visible"/>
                                      </p:to>
                                    </p:set>
                                    <p:anim calcmode="lin" valueType="num">
                                      <p:cBhvr>
                                        <p:cTn id="80" dur="500" fill="hold"/>
                                        <p:tgtEl>
                                          <p:spTgt spid="109"/>
                                        </p:tgtEl>
                                        <p:attrNameLst>
                                          <p:attrName>ppt_w</p:attrName>
                                        </p:attrNameLst>
                                      </p:cBhvr>
                                      <p:tavLst>
                                        <p:tav tm="0">
                                          <p:val>
                                            <p:fltVal val="0"/>
                                          </p:val>
                                        </p:tav>
                                        <p:tav tm="100000">
                                          <p:val>
                                            <p:strVal val="#ppt_w"/>
                                          </p:val>
                                        </p:tav>
                                      </p:tavLst>
                                    </p:anim>
                                    <p:anim calcmode="lin" valueType="num">
                                      <p:cBhvr>
                                        <p:cTn id="81" dur="500" fill="hold"/>
                                        <p:tgtEl>
                                          <p:spTgt spid="109"/>
                                        </p:tgtEl>
                                        <p:attrNameLst>
                                          <p:attrName>ppt_h</p:attrName>
                                        </p:attrNameLst>
                                      </p:cBhvr>
                                      <p:tavLst>
                                        <p:tav tm="0">
                                          <p:val>
                                            <p:fltVal val="0"/>
                                          </p:val>
                                        </p:tav>
                                        <p:tav tm="100000">
                                          <p:val>
                                            <p:strVal val="#ppt_h"/>
                                          </p:val>
                                        </p:tav>
                                      </p:tavLst>
                                    </p:anim>
                                    <p:animEffect transition="in" filter="fade">
                                      <p:cBhvr>
                                        <p:cTn id="82" dur="500"/>
                                        <p:tgtEl>
                                          <p:spTgt spid="109"/>
                                        </p:tgtEl>
                                      </p:cBhvr>
                                    </p:animEffect>
                                  </p:childTnLst>
                                </p:cTn>
                              </p:par>
                            </p:childTnLst>
                          </p:cTn>
                        </p:par>
                        <p:par>
                          <p:cTn id="83" fill="hold">
                            <p:stCondLst>
                              <p:cond delay="6399"/>
                            </p:stCondLst>
                            <p:childTnLst>
                              <p:par>
                                <p:cTn id="84" presetID="18" presetClass="entr" presetSubtype="3" fill="hold" nodeType="afterEffect">
                                  <p:stCondLst>
                                    <p:cond delay="0"/>
                                  </p:stCondLst>
                                  <p:childTnLst>
                                    <p:set>
                                      <p:cBhvr>
                                        <p:cTn id="85" dur="1" fill="hold">
                                          <p:stCondLst>
                                            <p:cond delay="0"/>
                                          </p:stCondLst>
                                        </p:cTn>
                                        <p:tgtEl>
                                          <p:spTgt spid="96"/>
                                        </p:tgtEl>
                                        <p:attrNameLst>
                                          <p:attrName>style.visibility</p:attrName>
                                        </p:attrNameLst>
                                      </p:cBhvr>
                                      <p:to>
                                        <p:strVal val="visible"/>
                                      </p:to>
                                    </p:set>
                                    <p:animEffect transition="in" filter="strips(upRight)">
                                      <p:cBhvr>
                                        <p:cTn id="86" dur="500"/>
                                        <p:tgtEl>
                                          <p:spTgt spid="96"/>
                                        </p:tgtEl>
                                      </p:cBhvr>
                                    </p:animEffect>
                                  </p:childTnLst>
                                </p:cTn>
                              </p:par>
                              <p:par>
                                <p:cTn id="87" presetID="2" presetClass="entr" presetSubtype="2" accel="50000" decel="50000" fill="hold" nodeType="withEffect">
                                  <p:stCondLst>
                                    <p:cond delay="0"/>
                                  </p:stCondLst>
                                  <p:childTnLst>
                                    <p:set>
                                      <p:cBhvr>
                                        <p:cTn id="88" dur="1" fill="hold">
                                          <p:stCondLst>
                                            <p:cond delay="0"/>
                                          </p:stCondLst>
                                        </p:cTn>
                                        <p:tgtEl>
                                          <p:spTgt spid="100"/>
                                        </p:tgtEl>
                                        <p:attrNameLst>
                                          <p:attrName>style.visibility</p:attrName>
                                        </p:attrNameLst>
                                      </p:cBhvr>
                                      <p:to>
                                        <p:strVal val="visible"/>
                                      </p:to>
                                    </p:set>
                                    <p:anim calcmode="lin" valueType="num">
                                      <p:cBhvr additive="base">
                                        <p:cTn id="89" dur="500" fill="hold"/>
                                        <p:tgtEl>
                                          <p:spTgt spid="100"/>
                                        </p:tgtEl>
                                        <p:attrNameLst>
                                          <p:attrName>ppt_x</p:attrName>
                                        </p:attrNameLst>
                                      </p:cBhvr>
                                      <p:tavLst>
                                        <p:tav tm="0">
                                          <p:val>
                                            <p:strVal val="1+#ppt_w/2"/>
                                          </p:val>
                                        </p:tav>
                                        <p:tav tm="100000">
                                          <p:val>
                                            <p:strVal val="#ppt_x"/>
                                          </p:val>
                                        </p:tav>
                                      </p:tavLst>
                                    </p:anim>
                                    <p:anim calcmode="lin" valueType="num">
                                      <p:cBhvr additive="base">
                                        <p:cTn id="90" dur="500" fill="hold"/>
                                        <p:tgtEl>
                                          <p:spTgt spid="10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图片 3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04"/>
            <a:ext cx="12192000" cy="913292"/>
          </a:xfrm>
          <a:prstGeom prst="rect">
            <a:avLst/>
          </a:prstGeom>
        </p:spPr>
      </p:pic>
      <p:sp>
        <p:nvSpPr>
          <p:cNvPr id="32" name="矩形 31"/>
          <p:cNvSpPr/>
          <p:nvPr/>
        </p:nvSpPr>
        <p:spPr>
          <a:xfrm>
            <a:off x="538907" y="163654"/>
            <a:ext cx="3877985" cy="584775"/>
          </a:xfrm>
          <a:prstGeom prst="rect">
            <a:avLst/>
          </a:prstGeom>
        </p:spPr>
        <p:txBody>
          <a:bodyPr wrap="none">
            <a:spAutoFit/>
          </a:bodyPr>
          <a:lstStyle/>
          <a:p>
            <a:pPr lvl="0">
              <a:tabLst>
                <a:tab pos="198120" algn="l"/>
              </a:tabLst>
            </a:pPr>
            <a:r>
              <a:rPr lang="zh-CN" altLang="zh-CN" sz="32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研究内容和技术难点</a:t>
            </a:r>
            <a:endParaRPr lang="zh-CN" altLang="zh-CN" sz="3200"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27" name="Rectangle 4"/>
          <p:cNvSpPr/>
          <p:nvPr/>
        </p:nvSpPr>
        <p:spPr>
          <a:xfrm>
            <a:off x="1564047" y="1445992"/>
            <a:ext cx="4684759" cy="1459715"/>
          </a:xfrm>
          <a:prstGeom prst="rect">
            <a:avLst/>
          </a:prstGeom>
          <a:solidFill>
            <a:srgbClr val="729ACA"/>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en-US" dirty="0">
              <a:cs typeface="+mn-ea"/>
            </a:endParaRPr>
          </a:p>
        </p:txBody>
      </p:sp>
      <p:cxnSp>
        <p:nvCxnSpPr>
          <p:cNvPr id="128" name="Straight Connector 9"/>
          <p:cNvCxnSpPr/>
          <p:nvPr/>
        </p:nvCxnSpPr>
        <p:spPr>
          <a:xfrm>
            <a:off x="3113885" y="1599646"/>
            <a:ext cx="0" cy="1152407"/>
          </a:xfrm>
          <a:prstGeom prst="line">
            <a:avLst/>
          </a:prstGeom>
          <a:ln w="127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grpSp>
        <p:nvGrpSpPr>
          <p:cNvPr id="129" name="Group 29"/>
          <p:cNvGrpSpPr/>
          <p:nvPr/>
        </p:nvGrpSpPr>
        <p:grpSpPr>
          <a:xfrm>
            <a:off x="3303037" y="1659540"/>
            <a:ext cx="2687977" cy="876810"/>
            <a:chOff x="798970" y="1704791"/>
            <a:chExt cx="1112115" cy="657454"/>
          </a:xfrm>
        </p:grpSpPr>
        <p:sp>
          <p:nvSpPr>
            <p:cNvPr id="130" name="Text Placeholder 3"/>
            <p:cNvSpPr txBox="1"/>
            <p:nvPr/>
          </p:nvSpPr>
          <p:spPr>
            <a:xfrm>
              <a:off x="798970" y="1704791"/>
              <a:ext cx="339570" cy="184623"/>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8565">
                <a:spcBef>
                  <a:spcPct val="20000"/>
                </a:spcBef>
                <a:defRPr/>
              </a:pPr>
              <a:r>
                <a:rPr lang="zh-CN" altLang="en-US" sz="1600" b="1" dirty="0">
                  <a:solidFill>
                    <a:schemeClr val="bg1"/>
                  </a:solidFill>
                  <a:cs typeface="+mn-ea"/>
                </a:rPr>
                <a:t>文本标题</a:t>
              </a:r>
              <a:endParaRPr lang="en-US" sz="1600" b="1" dirty="0">
                <a:solidFill>
                  <a:schemeClr val="bg1"/>
                </a:solidFill>
                <a:cs typeface="+mn-ea"/>
              </a:endParaRPr>
            </a:p>
          </p:txBody>
        </p:sp>
        <p:sp>
          <p:nvSpPr>
            <p:cNvPr id="131" name="Text Placeholder 3"/>
            <p:cNvSpPr txBox="1"/>
            <p:nvPr/>
          </p:nvSpPr>
          <p:spPr>
            <a:xfrm>
              <a:off x="798971" y="1877610"/>
              <a:ext cx="1112114" cy="4846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just"/>
              <a:r>
                <a:rPr lang="zh-CN" altLang="en-US" sz="1400" dirty="0">
                  <a:solidFill>
                    <a:schemeClr val="bg1"/>
                  </a:solidFill>
                  <a:latin typeface="时尚中黑简体" panose="01010104010101010101" charset="-122"/>
                  <a:cs typeface="+mn-ea"/>
                </a:rPr>
                <a:t>单击此处添加文字阐述，添加简短问题说明文字，具体说明文字在此处。单击此处添加文字阐述</a:t>
              </a:r>
              <a:endParaRPr lang="en-US" sz="1300" dirty="0">
                <a:solidFill>
                  <a:schemeClr val="bg1"/>
                </a:solidFill>
                <a:cs typeface="+mn-ea"/>
              </a:endParaRPr>
            </a:p>
          </p:txBody>
        </p:sp>
      </p:grpSp>
      <p:sp>
        <p:nvSpPr>
          <p:cNvPr id="132" name="Text Placeholder 3"/>
          <p:cNvSpPr txBox="1"/>
          <p:nvPr/>
        </p:nvSpPr>
        <p:spPr>
          <a:xfrm>
            <a:off x="2174086" y="1951702"/>
            <a:ext cx="820739"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8565">
              <a:spcBef>
                <a:spcPct val="20000"/>
              </a:spcBef>
              <a:defRPr/>
            </a:pPr>
            <a:r>
              <a:rPr lang="en-US" sz="3200" dirty="0">
                <a:solidFill>
                  <a:schemeClr val="bg1"/>
                </a:solidFill>
                <a:cs typeface="+mn-ea"/>
              </a:rPr>
              <a:t>20%</a:t>
            </a:r>
          </a:p>
        </p:txBody>
      </p:sp>
      <p:grpSp>
        <p:nvGrpSpPr>
          <p:cNvPr id="133" name="Group 68"/>
          <p:cNvGrpSpPr/>
          <p:nvPr/>
        </p:nvGrpSpPr>
        <p:grpSpPr>
          <a:xfrm>
            <a:off x="872852" y="1599646"/>
            <a:ext cx="1226103" cy="1152407"/>
            <a:chOff x="654724" y="1199456"/>
            <a:chExt cx="919697" cy="864105"/>
          </a:xfrm>
        </p:grpSpPr>
        <p:sp>
          <p:nvSpPr>
            <p:cNvPr id="134" name="Pentagon 5"/>
            <p:cNvSpPr/>
            <p:nvPr/>
          </p:nvSpPr>
          <p:spPr>
            <a:xfrm>
              <a:off x="654724" y="1199456"/>
              <a:ext cx="919697" cy="864105"/>
            </a:xfrm>
            <a:prstGeom prst="homePlate">
              <a:avLst>
                <a:gd name="adj" fmla="val 35732"/>
              </a:avLst>
            </a:prstGeom>
            <a:solidFill>
              <a:srgbClr val="3760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cs typeface="+mn-ea"/>
              </a:endParaRPr>
            </a:p>
          </p:txBody>
        </p:sp>
        <p:grpSp>
          <p:nvGrpSpPr>
            <p:cNvPr id="135" name="Group 21"/>
            <p:cNvGrpSpPr/>
            <p:nvPr/>
          </p:nvGrpSpPr>
          <p:grpSpPr>
            <a:xfrm>
              <a:off x="733843" y="1408483"/>
              <a:ext cx="652660" cy="331148"/>
              <a:chOff x="2263775" y="3041151"/>
              <a:chExt cx="855152" cy="433889"/>
            </a:xfrm>
            <a:solidFill>
              <a:schemeClr val="accent1"/>
            </a:solidFill>
          </p:grpSpPr>
          <p:sp>
            <p:nvSpPr>
              <p:cNvPr id="136" name="Freeform 5"/>
              <p:cNvSpPr>
                <a:spLocks noEditPoints="1"/>
              </p:cNvSpPr>
              <p:nvPr/>
            </p:nvSpPr>
            <p:spPr bwMode="auto">
              <a:xfrm>
                <a:off x="2342977" y="3041151"/>
                <a:ext cx="153813" cy="152665"/>
              </a:xfrm>
              <a:custGeom>
                <a:avLst/>
                <a:gdLst/>
                <a:ahLst/>
                <a:cxnLst>
                  <a:cxn ang="0">
                    <a:pos x="56" y="28"/>
                  </a:cxn>
                  <a:cxn ang="0">
                    <a:pos x="28" y="55"/>
                  </a:cxn>
                  <a:cxn ang="0">
                    <a:pos x="0" y="28"/>
                  </a:cxn>
                  <a:cxn ang="0">
                    <a:pos x="28" y="0"/>
                  </a:cxn>
                  <a:cxn ang="0">
                    <a:pos x="56" y="28"/>
                  </a:cxn>
                  <a:cxn ang="0">
                    <a:pos x="56" y="28"/>
                  </a:cxn>
                  <a:cxn ang="0">
                    <a:pos x="56" y="28"/>
                  </a:cxn>
                </a:cxnLst>
                <a:rect l="0" t="0" r="r" b="b"/>
                <a:pathLst>
                  <a:path w="56" h="55">
                    <a:moveTo>
                      <a:pt x="56" y="28"/>
                    </a:moveTo>
                    <a:cubicBezTo>
                      <a:pt x="56" y="43"/>
                      <a:pt x="43" y="55"/>
                      <a:pt x="28" y="55"/>
                    </a:cubicBezTo>
                    <a:cubicBezTo>
                      <a:pt x="13" y="55"/>
                      <a:pt x="0" y="43"/>
                      <a:pt x="0" y="28"/>
                    </a:cubicBezTo>
                    <a:cubicBezTo>
                      <a:pt x="0" y="12"/>
                      <a:pt x="13" y="0"/>
                      <a:pt x="28" y="0"/>
                    </a:cubicBezTo>
                    <a:cubicBezTo>
                      <a:pt x="43" y="0"/>
                      <a:pt x="56" y="12"/>
                      <a:pt x="56" y="28"/>
                    </a:cubicBezTo>
                    <a:close/>
                    <a:moveTo>
                      <a:pt x="56" y="28"/>
                    </a:moveTo>
                    <a:cubicBezTo>
                      <a:pt x="56" y="28"/>
                      <a:pt x="56" y="28"/>
                      <a:pt x="56" y="28"/>
                    </a:cubicBezTo>
                  </a:path>
                </a:pathLst>
              </a:custGeom>
              <a:solidFill>
                <a:schemeClr val="bg1"/>
              </a:solidFill>
              <a:ln w="9525">
                <a:noFill/>
                <a:round/>
              </a:ln>
            </p:spPr>
            <p:txBody>
              <a:bodyPr vert="horz" wrap="square" lIns="91440" tIns="45720" rIns="91440" bIns="45720" numCol="1" anchor="t" anchorCtr="0" compatLnSpc="1"/>
              <a:lstStyle/>
              <a:p>
                <a:endParaRPr lang="en-US">
                  <a:cs typeface="+mn-ea"/>
                </a:endParaRPr>
              </a:p>
            </p:txBody>
          </p:sp>
          <p:sp>
            <p:nvSpPr>
              <p:cNvPr id="137" name="Freeform 6"/>
              <p:cNvSpPr>
                <a:spLocks noEditPoints="1"/>
              </p:cNvSpPr>
              <p:nvPr/>
            </p:nvSpPr>
            <p:spPr bwMode="auto">
              <a:xfrm>
                <a:off x="2263775" y="3149049"/>
                <a:ext cx="312217" cy="166439"/>
              </a:xfrm>
              <a:custGeom>
                <a:avLst/>
                <a:gdLst/>
                <a:ahLst/>
                <a:cxnLst>
                  <a:cxn ang="0">
                    <a:pos x="51" y="52"/>
                  </a:cxn>
                  <a:cxn ang="0">
                    <a:pos x="51" y="52"/>
                  </a:cxn>
                  <a:cxn ang="0">
                    <a:pos x="42" y="40"/>
                  </a:cxn>
                  <a:cxn ang="0">
                    <a:pos x="24" y="35"/>
                  </a:cxn>
                  <a:cxn ang="0">
                    <a:pos x="27" y="29"/>
                  </a:cxn>
                  <a:cxn ang="0">
                    <a:pos x="29" y="27"/>
                  </a:cxn>
                  <a:cxn ang="0">
                    <a:pos x="29" y="34"/>
                  </a:cxn>
                  <a:cxn ang="0">
                    <a:pos x="43" y="38"/>
                  </a:cxn>
                  <a:cxn ang="0">
                    <a:pos x="51" y="43"/>
                  </a:cxn>
                  <a:cxn ang="0">
                    <a:pos x="54" y="52"/>
                  </a:cxn>
                  <a:cxn ang="0">
                    <a:pos x="57" y="51"/>
                  </a:cxn>
                  <a:cxn ang="0">
                    <a:pos x="57" y="51"/>
                  </a:cxn>
                  <a:cxn ang="0">
                    <a:pos x="62" y="52"/>
                  </a:cxn>
                  <a:cxn ang="0">
                    <a:pos x="64" y="43"/>
                  </a:cxn>
                  <a:cxn ang="0">
                    <a:pos x="72" y="38"/>
                  </a:cxn>
                  <a:cxn ang="0">
                    <a:pos x="85" y="35"/>
                  </a:cxn>
                  <a:cxn ang="0">
                    <a:pos x="85" y="26"/>
                  </a:cxn>
                  <a:cxn ang="0">
                    <a:pos x="91" y="34"/>
                  </a:cxn>
                  <a:cxn ang="0">
                    <a:pos x="74" y="40"/>
                  </a:cxn>
                  <a:cxn ang="0">
                    <a:pos x="65" y="52"/>
                  </a:cxn>
                  <a:cxn ang="0">
                    <a:pos x="65" y="53"/>
                  </a:cxn>
                  <a:cxn ang="0">
                    <a:pos x="79" y="60"/>
                  </a:cxn>
                  <a:cxn ang="0">
                    <a:pos x="114" y="37"/>
                  </a:cxn>
                  <a:cxn ang="0">
                    <a:pos x="114" y="33"/>
                  </a:cxn>
                  <a:cxn ang="0">
                    <a:pos x="103" y="13"/>
                  </a:cxn>
                  <a:cxn ang="0">
                    <a:pos x="103" y="13"/>
                  </a:cxn>
                  <a:cxn ang="0">
                    <a:pos x="102" y="12"/>
                  </a:cxn>
                  <a:cxn ang="0">
                    <a:pos x="100" y="10"/>
                  </a:cxn>
                  <a:cxn ang="0">
                    <a:pos x="99" y="10"/>
                  </a:cxn>
                  <a:cxn ang="0">
                    <a:pos x="98" y="8"/>
                  </a:cxn>
                  <a:cxn ang="0">
                    <a:pos x="86" y="0"/>
                  </a:cxn>
                  <a:cxn ang="0">
                    <a:pos x="57" y="20"/>
                  </a:cxn>
                  <a:cxn ang="0">
                    <a:pos x="28" y="0"/>
                  </a:cxn>
                  <a:cxn ang="0">
                    <a:pos x="0" y="34"/>
                  </a:cxn>
                  <a:cxn ang="0">
                    <a:pos x="0" y="37"/>
                  </a:cxn>
                  <a:cxn ang="0">
                    <a:pos x="34" y="60"/>
                  </a:cxn>
                  <a:cxn ang="0">
                    <a:pos x="51" y="52"/>
                  </a:cxn>
                  <a:cxn ang="0">
                    <a:pos x="51" y="52"/>
                  </a:cxn>
                  <a:cxn ang="0">
                    <a:pos x="51" y="52"/>
                  </a:cxn>
                </a:cxnLst>
                <a:rect l="0" t="0" r="r" b="b"/>
                <a:pathLst>
                  <a:path w="114" h="60">
                    <a:moveTo>
                      <a:pt x="51" y="52"/>
                    </a:moveTo>
                    <a:cubicBezTo>
                      <a:pt x="51" y="52"/>
                      <a:pt x="51" y="52"/>
                      <a:pt x="51" y="52"/>
                    </a:cubicBezTo>
                    <a:cubicBezTo>
                      <a:pt x="52" y="46"/>
                      <a:pt x="48" y="41"/>
                      <a:pt x="42" y="40"/>
                    </a:cubicBezTo>
                    <a:cubicBezTo>
                      <a:pt x="32" y="38"/>
                      <a:pt x="27" y="36"/>
                      <a:pt x="24" y="35"/>
                    </a:cubicBezTo>
                    <a:cubicBezTo>
                      <a:pt x="25" y="33"/>
                      <a:pt x="26" y="31"/>
                      <a:pt x="27" y="29"/>
                    </a:cubicBezTo>
                    <a:cubicBezTo>
                      <a:pt x="28" y="28"/>
                      <a:pt x="28" y="28"/>
                      <a:pt x="29" y="27"/>
                    </a:cubicBezTo>
                    <a:cubicBezTo>
                      <a:pt x="29" y="34"/>
                      <a:pt x="29" y="34"/>
                      <a:pt x="29" y="34"/>
                    </a:cubicBezTo>
                    <a:cubicBezTo>
                      <a:pt x="32" y="35"/>
                      <a:pt x="37" y="37"/>
                      <a:pt x="43" y="38"/>
                    </a:cubicBezTo>
                    <a:cubicBezTo>
                      <a:pt x="47" y="39"/>
                      <a:pt x="50" y="40"/>
                      <a:pt x="51" y="43"/>
                    </a:cubicBezTo>
                    <a:cubicBezTo>
                      <a:pt x="53" y="46"/>
                      <a:pt x="54" y="49"/>
                      <a:pt x="54" y="52"/>
                    </a:cubicBezTo>
                    <a:cubicBezTo>
                      <a:pt x="55" y="52"/>
                      <a:pt x="56" y="51"/>
                      <a:pt x="57" y="51"/>
                    </a:cubicBezTo>
                    <a:cubicBezTo>
                      <a:pt x="57" y="51"/>
                      <a:pt x="57" y="51"/>
                      <a:pt x="57" y="51"/>
                    </a:cubicBezTo>
                    <a:cubicBezTo>
                      <a:pt x="58" y="51"/>
                      <a:pt x="60" y="52"/>
                      <a:pt x="62" y="52"/>
                    </a:cubicBezTo>
                    <a:cubicBezTo>
                      <a:pt x="61" y="49"/>
                      <a:pt x="62" y="46"/>
                      <a:pt x="64" y="43"/>
                    </a:cubicBezTo>
                    <a:cubicBezTo>
                      <a:pt x="66" y="40"/>
                      <a:pt x="69" y="39"/>
                      <a:pt x="72" y="38"/>
                    </a:cubicBezTo>
                    <a:cubicBezTo>
                      <a:pt x="78" y="37"/>
                      <a:pt x="82" y="36"/>
                      <a:pt x="85" y="35"/>
                    </a:cubicBezTo>
                    <a:cubicBezTo>
                      <a:pt x="85" y="26"/>
                      <a:pt x="85" y="26"/>
                      <a:pt x="85" y="26"/>
                    </a:cubicBezTo>
                    <a:cubicBezTo>
                      <a:pt x="88" y="29"/>
                      <a:pt x="89" y="31"/>
                      <a:pt x="91" y="34"/>
                    </a:cubicBezTo>
                    <a:cubicBezTo>
                      <a:pt x="91" y="35"/>
                      <a:pt x="85" y="38"/>
                      <a:pt x="74" y="40"/>
                    </a:cubicBezTo>
                    <a:cubicBezTo>
                      <a:pt x="68" y="41"/>
                      <a:pt x="64" y="46"/>
                      <a:pt x="65" y="52"/>
                    </a:cubicBezTo>
                    <a:cubicBezTo>
                      <a:pt x="65" y="52"/>
                      <a:pt x="65" y="53"/>
                      <a:pt x="65" y="53"/>
                    </a:cubicBezTo>
                    <a:cubicBezTo>
                      <a:pt x="71" y="54"/>
                      <a:pt x="75" y="56"/>
                      <a:pt x="79" y="60"/>
                    </a:cubicBezTo>
                    <a:cubicBezTo>
                      <a:pt x="107" y="54"/>
                      <a:pt x="114" y="44"/>
                      <a:pt x="114" y="37"/>
                    </a:cubicBezTo>
                    <a:cubicBezTo>
                      <a:pt x="114" y="36"/>
                      <a:pt x="114" y="34"/>
                      <a:pt x="114" y="33"/>
                    </a:cubicBezTo>
                    <a:cubicBezTo>
                      <a:pt x="111" y="25"/>
                      <a:pt x="108" y="19"/>
                      <a:pt x="103" y="13"/>
                    </a:cubicBezTo>
                    <a:cubicBezTo>
                      <a:pt x="103" y="13"/>
                      <a:pt x="103" y="13"/>
                      <a:pt x="103" y="13"/>
                    </a:cubicBezTo>
                    <a:cubicBezTo>
                      <a:pt x="102" y="13"/>
                      <a:pt x="102" y="13"/>
                      <a:pt x="102" y="12"/>
                    </a:cubicBezTo>
                    <a:cubicBezTo>
                      <a:pt x="101" y="12"/>
                      <a:pt x="101" y="11"/>
                      <a:pt x="100" y="10"/>
                    </a:cubicBezTo>
                    <a:cubicBezTo>
                      <a:pt x="100" y="10"/>
                      <a:pt x="100" y="10"/>
                      <a:pt x="99" y="10"/>
                    </a:cubicBezTo>
                    <a:cubicBezTo>
                      <a:pt x="99" y="9"/>
                      <a:pt x="98" y="9"/>
                      <a:pt x="98" y="8"/>
                    </a:cubicBezTo>
                    <a:cubicBezTo>
                      <a:pt x="94" y="5"/>
                      <a:pt x="90" y="2"/>
                      <a:pt x="86" y="0"/>
                    </a:cubicBezTo>
                    <a:cubicBezTo>
                      <a:pt x="82" y="11"/>
                      <a:pt x="70" y="20"/>
                      <a:pt x="57" y="20"/>
                    </a:cubicBezTo>
                    <a:cubicBezTo>
                      <a:pt x="44" y="20"/>
                      <a:pt x="32" y="12"/>
                      <a:pt x="28" y="0"/>
                    </a:cubicBezTo>
                    <a:cubicBezTo>
                      <a:pt x="16" y="7"/>
                      <a:pt x="5" y="17"/>
                      <a:pt x="0" y="34"/>
                    </a:cubicBezTo>
                    <a:cubicBezTo>
                      <a:pt x="0" y="35"/>
                      <a:pt x="0" y="36"/>
                      <a:pt x="0" y="37"/>
                    </a:cubicBezTo>
                    <a:cubicBezTo>
                      <a:pt x="0" y="44"/>
                      <a:pt x="6" y="54"/>
                      <a:pt x="34" y="60"/>
                    </a:cubicBezTo>
                    <a:cubicBezTo>
                      <a:pt x="39" y="56"/>
                      <a:pt x="44" y="53"/>
                      <a:pt x="51" y="52"/>
                    </a:cubicBezTo>
                    <a:close/>
                    <a:moveTo>
                      <a:pt x="51" y="52"/>
                    </a:moveTo>
                    <a:cubicBezTo>
                      <a:pt x="51" y="52"/>
                      <a:pt x="51" y="52"/>
                      <a:pt x="51" y="52"/>
                    </a:cubicBezTo>
                  </a:path>
                </a:pathLst>
              </a:custGeom>
              <a:solidFill>
                <a:schemeClr val="bg1"/>
              </a:solidFill>
              <a:ln w="9525">
                <a:noFill/>
                <a:round/>
              </a:ln>
            </p:spPr>
            <p:txBody>
              <a:bodyPr vert="horz" wrap="square" lIns="91440" tIns="45720" rIns="91440" bIns="45720" numCol="1" anchor="t" anchorCtr="0" compatLnSpc="1"/>
              <a:lstStyle/>
              <a:p>
                <a:endParaRPr lang="en-US">
                  <a:cs typeface="+mn-ea"/>
                </a:endParaRPr>
              </a:p>
            </p:txBody>
          </p:sp>
          <p:sp>
            <p:nvSpPr>
              <p:cNvPr id="138" name="Freeform 7"/>
              <p:cNvSpPr>
                <a:spLocks noEditPoints="1"/>
              </p:cNvSpPr>
              <p:nvPr/>
            </p:nvSpPr>
            <p:spPr bwMode="auto">
              <a:xfrm>
                <a:off x="2339533" y="3301714"/>
                <a:ext cx="157256" cy="157256"/>
              </a:xfrm>
              <a:custGeom>
                <a:avLst/>
                <a:gdLst/>
                <a:ahLst/>
                <a:cxnLst>
                  <a:cxn ang="0">
                    <a:pos x="57" y="28"/>
                  </a:cxn>
                  <a:cxn ang="0">
                    <a:pos x="29" y="0"/>
                  </a:cxn>
                  <a:cxn ang="0">
                    <a:pos x="0" y="28"/>
                  </a:cxn>
                  <a:cxn ang="0">
                    <a:pos x="28" y="56"/>
                  </a:cxn>
                  <a:cxn ang="0">
                    <a:pos x="57" y="28"/>
                  </a:cxn>
                  <a:cxn ang="0">
                    <a:pos x="57" y="28"/>
                  </a:cxn>
                  <a:cxn ang="0">
                    <a:pos x="57" y="28"/>
                  </a:cxn>
                </a:cxnLst>
                <a:rect l="0" t="0" r="r" b="b"/>
                <a:pathLst>
                  <a:path w="57" h="57">
                    <a:moveTo>
                      <a:pt x="57" y="28"/>
                    </a:moveTo>
                    <a:cubicBezTo>
                      <a:pt x="57" y="13"/>
                      <a:pt x="44" y="0"/>
                      <a:pt x="29" y="0"/>
                    </a:cubicBezTo>
                    <a:cubicBezTo>
                      <a:pt x="13" y="0"/>
                      <a:pt x="0" y="12"/>
                      <a:pt x="0" y="28"/>
                    </a:cubicBezTo>
                    <a:cubicBezTo>
                      <a:pt x="0" y="44"/>
                      <a:pt x="12" y="56"/>
                      <a:pt x="28" y="56"/>
                    </a:cubicBezTo>
                    <a:cubicBezTo>
                      <a:pt x="44" y="57"/>
                      <a:pt x="57" y="44"/>
                      <a:pt x="57" y="28"/>
                    </a:cubicBezTo>
                    <a:close/>
                    <a:moveTo>
                      <a:pt x="57" y="28"/>
                    </a:moveTo>
                    <a:cubicBezTo>
                      <a:pt x="57" y="28"/>
                      <a:pt x="57" y="28"/>
                      <a:pt x="57" y="28"/>
                    </a:cubicBezTo>
                  </a:path>
                </a:pathLst>
              </a:custGeom>
              <a:solidFill>
                <a:schemeClr val="bg1"/>
              </a:solidFill>
              <a:ln w="9525">
                <a:noFill/>
                <a:round/>
              </a:ln>
            </p:spPr>
            <p:txBody>
              <a:bodyPr vert="horz" wrap="square" lIns="91440" tIns="45720" rIns="91440" bIns="45720" numCol="1" anchor="t" anchorCtr="0" compatLnSpc="1"/>
              <a:lstStyle/>
              <a:p>
                <a:endParaRPr lang="en-US">
                  <a:cs typeface="+mn-ea"/>
                </a:endParaRPr>
              </a:p>
            </p:txBody>
          </p:sp>
          <p:sp>
            <p:nvSpPr>
              <p:cNvPr id="139" name="Freeform 8"/>
              <p:cNvSpPr>
                <a:spLocks noEditPoints="1"/>
              </p:cNvSpPr>
              <p:nvPr/>
            </p:nvSpPr>
            <p:spPr bwMode="auto">
              <a:xfrm>
                <a:off x="2501381" y="3323523"/>
                <a:ext cx="617546" cy="151517"/>
              </a:xfrm>
              <a:custGeom>
                <a:avLst/>
                <a:gdLst/>
                <a:ahLst/>
                <a:cxnLst>
                  <a:cxn ang="0">
                    <a:pos x="209" y="13"/>
                  </a:cxn>
                  <a:cxn ang="0">
                    <a:pos x="121" y="13"/>
                  </a:cxn>
                  <a:cxn ang="0">
                    <a:pos x="124" y="18"/>
                  </a:cxn>
                  <a:cxn ang="0">
                    <a:pos x="112" y="36"/>
                  </a:cxn>
                  <a:cxn ang="0">
                    <a:pos x="53" y="41"/>
                  </a:cxn>
                  <a:cxn ang="0">
                    <a:pos x="28" y="40"/>
                  </a:cxn>
                  <a:cxn ang="0">
                    <a:pos x="28" y="39"/>
                  </a:cxn>
                  <a:cxn ang="0">
                    <a:pos x="28" y="37"/>
                  </a:cxn>
                  <a:cxn ang="0">
                    <a:pos x="53" y="38"/>
                  </a:cxn>
                  <a:cxn ang="0">
                    <a:pos x="112" y="33"/>
                  </a:cxn>
                  <a:cxn ang="0">
                    <a:pos x="121" y="19"/>
                  </a:cxn>
                  <a:cxn ang="0">
                    <a:pos x="108" y="10"/>
                  </a:cxn>
                  <a:cxn ang="0">
                    <a:pos x="34" y="14"/>
                  </a:cxn>
                  <a:cxn ang="0">
                    <a:pos x="34" y="11"/>
                  </a:cxn>
                  <a:cxn ang="0">
                    <a:pos x="52" y="12"/>
                  </a:cxn>
                  <a:cxn ang="0">
                    <a:pos x="106" y="7"/>
                  </a:cxn>
                  <a:cxn ang="0">
                    <a:pos x="91" y="0"/>
                  </a:cxn>
                  <a:cxn ang="0">
                    <a:pos x="24" y="0"/>
                  </a:cxn>
                  <a:cxn ang="0">
                    <a:pos x="1" y="20"/>
                  </a:cxn>
                  <a:cxn ang="0">
                    <a:pos x="0" y="27"/>
                  </a:cxn>
                  <a:cxn ang="0">
                    <a:pos x="1" y="34"/>
                  </a:cxn>
                  <a:cxn ang="0">
                    <a:pos x="1" y="34"/>
                  </a:cxn>
                  <a:cxn ang="0">
                    <a:pos x="24" y="55"/>
                  </a:cxn>
                  <a:cxn ang="0">
                    <a:pos x="90" y="55"/>
                  </a:cxn>
                  <a:cxn ang="0">
                    <a:pos x="109" y="44"/>
                  </a:cxn>
                  <a:cxn ang="0">
                    <a:pos x="209" y="45"/>
                  </a:cxn>
                  <a:cxn ang="0">
                    <a:pos x="209" y="45"/>
                  </a:cxn>
                  <a:cxn ang="0">
                    <a:pos x="225" y="29"/>
                  </a:cxn>
                  <a:cxn ang="0">
                    <a:pos x="209" y="13"/>
                  </a:cxn>
                  <a:cxn ang="0">
                    <a:pos x="209" y="13"/>
                  </a:cxn>
                  <a:cxn ang="0">
                    <a:pos x="209" y="13"/>
                  </a:cxn>
                </a:cxnLst>
                <a:rect l="0" t="0" r="r" b="b"/>
                <a:pathLst>
                  <a:path w="225" h="55">
                    <a:moveTo>
                      <a:pt x="209" y="13"/>
                    </a:moveTo>
                    <a:cubicBezTo>
                      <a:pt x="121" y="13"/>
                      <a:pt x="121" y="13"/>
                      <a:pt x="121" y="13"/>
                    </a:cubicBezTo>
                    <a:cubicBezTo>
                      <a:pt x="123" y="14"/>
                      <a:pt x="123" y="16"/>
                      <a:pt x="124" y="18"/>
                    </a:cubicBezTo>
                    <a:cubicBezTo>
                      <a:pt x="125" y="26"/>
                      <a:pt x="120" y="34"/>
                      <a:pt x="112" y="36"/>
                    </a:cubicBezTo>
                    <a:cubicBezTo>
                      <a:pt x="111" y="36"/>
                      <a:pt x="81" y="41"/>
                      <a:pt x="53" y="41"/>
                    </a:cubicBezTo>
                    <a:cubicBezTo>
                      <a:pt x="43" y="41"/>
                      <a:pt x="35" y="41"/>
                      <a:pt x="28" y="40"/>
                    </a:cubicBezTo>
                    <a:cubicBezTo>
                      <a:pt x="28" y="39"/>
                      <a:pt x="28" y="39"/>
                      <a:pt x="28" y="39"/>
                    </a:cubicBezTo>
                    <a:cubicBezTo>
                      <a:pt x="28" y="38"/>
                      <a:pt x="28" y="37"/>
                      <a:pt x="28" y="37"/>
                    </a:cubicBezTo>
                    <a:cubicBezTo>
                      <a:pt x="36" y="38"/>
                      <a:pt x="44" y="38"/>
                      <a:pt x="53" y="38"/>
                    </a:cubicBezTo>
                    <a:cubicBezTo>
                      <a:pt x="81" y="38"/>
                      <a:pt x="110" y="33"/>
                      <a:pt x="112" y="33"/>
                    </a:cubicBezTo>
                    <a:cubicBezTo>
                      <a:pt x="118" y="31"/>
                      <a:pt x="122" y="25"/>
                      <a:pt x="121" y="19"/>
                    </a:cubicBezTo>
                    <a:cubicBezTo>
                      <a:pt x="120" y="13"/>
                      <a:pt x="114" y="8"/>
                      <a:pt x="108" y="10"/>
                    </a:cubicBezTo>
                    <a:cubicBezTo>
                      <a:pt x="107" y="10"/>
                      <a:pt x="63" y="18"/>
                      <a:pt x="34" y="14"/>
                    </a:cubicBezTo>
                    <a:cubicBezTo>
                      <a:pt x="34" y="13"/>
                      <a:pt x="34" y="12"/>
                      <a:pt x="34" y="11"/>
                    </a:cubicBezTo>
                    <a:cubicBezTo>
                      <a:pt x="40" y="11"/>
                      <a:pt x="46" y="12"/>
                      <a:pt x="52" y="12"/>
                    </a:cubicBezTo>
                    <a:cubicBezTo>
                      <a:pt x="76" y="12"/>
                      <a:pt x="100" y="8"/>
                      <a:pt x="106" y="7"/>
                    </a:cubicBezTo>
                    <a:cubicBezTo>
                      <a:pt x="102" y="3"/>
                      <a:pt x="97" y="0"/>
                      <a:pt x="91" y="0"/>
                    </a:cubicBezTo>
                    <a:cubicBezTo>
                      <a:pt x="24" y="0"/>
                      <a:pt x="24" y="0"/>
                      <a:pt x="24" y="0"/>
                    </a:cubicBezTo>
                    <a:cubicBezTo>
                      <a:pt x="12" y="0"/>
                      <a:pt x="4" y="10"/>
                      <a:pt x="1" y="20"/>
                    </a:cubicBezTo>
                    <a:cubicBezTo>
                      <a:pt x="1" y="20"/>
                      <a:pt x="0" y="24"/>
                      <a:pt x="0" y="27"/>
                    </a:cubicBezTo>
                    <a:cubicBezTo>
                      <a:pt x="0" y="30"/>
                      <a:pt x="1" y="34"/>
                      <a:pt x="1" y="34"/>
                    </a:cubicBezTo>
                    <a:cubicBezTo>
                      <a:pt x="1" y="34"/>
                      <a:pt x="1" y="34"/>
                      <a:pt x="1" y="34"/>
                    </a:cubicBezTo>
                    <a:cubicBezTo>
                      <a:pt x="3" y="44"/>
                      <a:pt x="12" y="55"/>
                      <a:pt x="24" y="55"/>
                    </a:cubicBezTo>
                    <a:cubicBezTo>
                      <a:pt x="90" y="55"/>
                      <a:pt x="90" y="55"/>
                      <a:pt x="90" y="55"/>
                    </a:cubicBezTo>
                    <a:cubicBezTo>
                      <a:pt x="98" y="55"/>
                      <a:pt x="105" y="51"/>
                      <a:pt x="109" y="44"/>
                    </a:cubicBezTo>
                    <a:cubicBezTo>
                      <a:pt x="209" y="45"/>
                      <a:pt x="209" y="45"/>
                      <a:pt x="209" y="45"/>
                    </a:cubicBezTo>
                    <a:cubicBezTo>
                      <a:pt x="209" y="45"/>
                      <a:pt x="209" y="45"/>
                      <a:pt x="209" y="45"/>
                    </a:cubicBezTo>
                    <a:cubicBezTo>
                      <a:pt x="218" y="45"/>
                      <a:pt x="225" y="37"/>
                      <a:pt x="225" y="29"/>
                    </a:cubicBezTo>
                    <a:cubicBezTo>
                      <a:pt x="225" y="20"/>
                      <a:pt x="218" y="13"/>
                      <a:pt x="209" y="13"/>
                    </a:cubicBezTo>
                    <a:close/>
                    <a:moveTo>
                      <a:pt x="209" y="13"/>
                    </a:moveTo>
                    <a:cubicBezTo>
                      <a:pt x="209" y="13"/>
                      <a:pt x="209" y="13"/>
                      <a:pt x="209" y="13"/>
                    </a:cubicBezTo>
                  </a:path>
                </a:pathLst>
              </a:custGeom>
              <a:solidFill>
                <a:schemeClr val="bg1"/>
              </a:solidFill>
              <a:ln w="9525">
                <a:noFill/>
                <a:round/>
              </a:ln>
            </p:spPr>
            <p:txBody>
              <a:bodyPr vert="horz" wrap="square" lIns="91440" tIns="45720" rIns="91440" bIns="45720" numCol="1" anchor="t" anchorCtr="0" compatLnSpc="1"/>
              <a:lstStyle/>
              <a:p>
                <a:endParaRPr lang="en-US">
                  <a:cs typeface="+mn-ea"/>
                </a:endParaRPr>
              </a:p>
            </p:txBody>
          </p:sp>
          <p:sp>
            <p:nvSpPr>
              <p:cNvPr id="140" name="Freeform 9"/>
              <p:cNvSpPr>
                <a:spLocks noEditPoints="1"/>
              </p:cNvSpPr>
              <p:nvPr/>
            </p:nvSpPr>
            <p:spPr bwMode="auto">
              <a:xfrm>
                <a:off x="2274106" y="3386655"/>
                <a:ext cx="104455" cy="80350"/>
              </a:xfrm>
              <a:custGeom>
                <a:avLst/>
                <a:gdLst/>
                <a:ahLst/>
                <a:cxnLst>
                  <a:cxn ang="0">
                    <a:pos x="38" y="28"/>
                  </a:cxn>
                  <a:cxn ang="0">
                    <a:pos x="19" y="0"/>
                  </a:cxn>
                  <a:cxn ang="0">
                    <a:pos x="23" y="28"/>
                  </a:cxn>
                  <a:cxn ang="0">
                    <a:pos x="38" y="28"/>
                  </a:cxn>
                  <a:cxn ang="0">
                    <a:pos x="38" y="28"/>
                  </a:cxn>
                  <a:cxn ang="0">
                    <a:pos x="38" y="28"/>
                  </a:cxn>
                </a:cxnLst>
                <a:rect l="0" t="0" r="r" b="b"/>
                <a:pathLst>
                  <a:path w="38" h="29">
                    <a:moveTo>
                      <a:pt x="38" y="28"/>
                    </a:moveTo>
                    <a:cubicBezTo>
                      <a:pt x="38" y="28"/>
                      <a:pt x="17" y="11"/>
                      <a:pt x="19" y="0"/>
                    </a:cubicBezTo>
                    <a:cubicBezTo>
                      <a:pt x="19" y="0"/>
                      <a:pt x="0" y="26"/>
                      <a:pt x="23" y="28"/>
                    </a:cubicBezTo>
                    <a:cubicBezTo>
                      <a:pt x="38" y="29"/>
                      <a:pt x="38" y="28"/>
                      <a:pt x="38" y="28"/>
                    </a:cubicBezTo>
                    <a:close/>
                    <a:moveTo>
                      <a:pt x="38" y="28"/>
                    </a:moveTo>
                    <a:cubicBezTo>
                      <a:pt x="38" y="28"/>
                      <a:pt x="38" y="28"/>
                      <a:pt x="38" y="28"/>
                    </a:cubicBezTo>
                  </a:path>
                </a:pathLst>
              </a:custGeom>
              <a:solidFill>
                <a:schemeClr val="bg1"/>
              </a:solidFill>
              <a:ln w="9525">
                <a:noFill/>
                <a:round/>
              </a:ln>
            </p:spPr>
            <p:txBody>
              <a:bodyPr vert="horz" wrap="square" lIns="91440" tIns="45720" rIns="91440" bIns="45720" numCol="1" anchor="t" anchorCtr="0" compatLnSpc="1"/>
              <a:lstStyle/>
              <a:p>
                <a:endParaRPr lang="en-US">
                  <a:cs typeface="+mn-ea"/>
                </a:endParaRPr>
              </a:p>
            </p:txBody>
          </p:sp>
          <p:sp>
            <p:nvSpPr>
              <p:cNvPr id="141" name="Freeform 10"/>
              <p:cNvSpPr>
                <a:spLocks noEditPoints="1"/>
              </p:cNvSpPr>
              <p:nvPr/>
            </p:nvSpPr>
            <p:spPr bwMode="auto">
              <a:xfrm>
                <a:off x="2457763" y="3425682"/>
                <a:ext cx="57393" cy="41323"/>
              </a:xfrm>
              <a:custGeom>
                <a:avLst/>
                <a:gdLst/>
                <a:ahLst/>
                <a:cxnLst>
                  <a:cxn ang="0">
                    <a:pos x="2" y="14"/>
                  </a:cxn>
                  <a:cxn ang="0">
                    <a:pos x="16" y="14"/>
                  </a:cxn>
                  <a:cxn ang="0">
                    <a:pos x="21" y="13"/>
                  </a:cxn>
                  <a:cxn ang="0">
                    <a:pos x="15" y="0"/>
                  </a:cxn>
                  <a:cxn ang="0">
                    <a:pos x="2" y="14"/>
                  </a:cxn>
                  <a:cxn ang="0">
                    <a:pos x="2" y="14"/>
                  </a:cxn>
                  <a:cxn ang="0">
                    <a:pos x="2" y="14"/>
                  </a:cxn>
                </a:cxnLst>
                <a:rect l="0" t="0" r="r" b="b"/>
                <a:pathLst>
                  <a:path w="21" h="15">
                    <a:moveTo>
                      <a:pt x="2" y="14"/>
                    </a:moveTo>
                    <a:cubicBezTo>
                      <a:pt x="2" y="14"/>
                      <a:pt x="0" y="15"/>
                      <a:pt x="16" y="14"/>
                    </a:cubicBezTo>
                    <a:cubicBezTo>
                      <a:pt x="18" y="14"/>
                      <a:pt x="20" y="13"/>
                      <a:pt x="21" y="13"/>
                    </a:cubicBezTo>
                    <a:cubicBezTo>
                      <a:pt x="18" y="9"/>
                      <a:pt x="16" y="4"/>
                      <a:pt x="15" y="0"/>
                    </a:cubicBezTo>
                    <a:cubicBezTo>
                      <a:pt x="9" y="7"/>
                      <a:pt x="2" y="14"/>
                      <a:pt x="2" y="14"/>
                    </a:cubicBezTo>
                    <a:close/>
                    <a:moveTo>
                      <a:pt x="2" y="14"/>
                    </a:moveTo>
                    <a:cubicBezTo>
                      <a:pt x="2" y="14"/>
                      <a:pt x="2" y="14"/>
                      <a:pt x="2" y="14"/>
                    </a:cubicBezTo>
                  </a:path>
                </a:pathLst>
              </a:custGeom>
              <a:solidFill>
                <a:schemeClr val="bg1"/>
              </a:solidFill>
              <a:ln w="9525">
                <a:noFill/>
                <a:round/>
              </a:ln>
            </p:spPr>
            <p:txBody>
              <a:bodyPr vert="horz" wrap="square" lIns="91440" tIns="45720" rIns="91440" bIns="45720" numCol="1" anchor="t" anchorCtr="0" compatLnSpc="1"/>
              <a:lstStyle/>
              <a:p>
                <a:endParaRPr lang="en-US">
                  <a:cs typeface="+mn-ea"/>
                </a:endParaRPr>
              </a:p>
            </p:txBody>
          </p:sp>
        </p:grpSp>
      </p:grpSp>
      <p:sp>
        <p:nvSpPr>
          <p:cNvPr id="142" name="Rectangle 22"/>
          <p:cNvSpPr/>
          <p:nvPr/>
        </p:nvSpPr>
        <p:spPr>
          <a:xfrm>
            <a:off x="1564047" y="3163592"/>
            <a:ext cx="4684759" cy="1459715"/>
          </a:xfrm>
          <a:prstGeom prst="rect">
            <a:avLst/>
          </a:prstGeom>
          <a:solidFill>
            <a:srgbClr val="729ACA"/>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en-US" dirty="0">
              <a:cs typeface="+mn-ea"/>
            </a:endParaRPr>
          </a:p>
        </p:txBody>
      </p:sp>
      <p:cxnSp>
        <p:nvCxnSpPr>
          <p:cNvPr id="143" name="Straight Connector 24"/>
          <p:cNvCxnSpPr/>
          <p:nvPr/>
        </p:nvCxnSpPr>
        <p:spPr>
          <a:xfrm>
            <a:off x="3113885" y="3317246"/>
            <a:ext cx="0" cy="1152407"/>
          </a:xfrm>
          <a:prstGeom prst="line">
            <a:avLst/>
          </a:prstGeom>
          <a:ln w="127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grpSp>
        <p:nvGrpSpPr>
          <p:cNvPr id="144" name="Group 29"/>
          <p:cNvGrpSpPr/>
          <p:nvPr/>
        </p:nvGrpSpPr>
        <p:grpSpPr>
          <a:xfrm>
            <a:off x="3303037" y="3377141"/>
            <a:ext cx="2687977" cy="876810"/>
            <a:chOff x="798970" y="1704791"/>
            <a:chExt cx="1112115" cy="657454"/>
          </a:xfrm>
        </p:grpSpPr>
        <p:sp>
          <p:nvSpPr>
            <p:cNvPr id="145" name="Text Placeholder 3"/>
            <p:cNvSpPr txBox="1"/>
            <p:nvPr/>
          </p:nvSpPr>
          <p:spPr>
            <a:xfrm>
              <a:off x="798970" y="1704791"/>
              <a:ext cx="339570" cy="184623"/>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8565">
                <a:spcBef>
                  <a:spcPct val="20000"/>
                </a:spcBef>
                <a:defRPr/>
              </a:pPr>
              <a:r>
                <a:rPr lang="zh-CN" altLang="en-US" sz="1600" b="1" dirty="0">
                  <a:solidFill>
                    <a:schemeClr val="bg1"/>
                  </a:solidFill>
                  <a:cs typeface="+mn-ea"/>
                </a:rPr>
                <a:t>文本标题</a:t>
              </a:r>
              <a:endParaRPr lang="en-US" altLang="zh-CN" sz="1600" b="1" dirty="0">
                <a:solidFill>
                  <a:schemeClr val="bg1"/>
                </a:solidFill>
                <a:cs typeface="+mn-ea"/>
              </a:endParaRPr>
            </a:p>
          </p:txBody>
        </p:sp>
        <p:sp>
          <p:nvSpPr>
            <p:cNvPr id="146" name="Text Placeholder 3"/>
            <p:cNvSpPr txBox="1"/>
            <p:nvPr/>
          </p:nvSpPr>
          <p:spPr>
            <a:xfrm>
              <a:off x="798971" y="1877610"/>
              <a:ext cx="1112114" cy="4846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just"/>
              <a:r>
                <a:rPr lang="zh-CN" altLang="en-US" sz="1400" dirty="0">
                  <a:solidFill>
                    <a:prstClr val="white"/>
                  </a:solidFill>
                  <a:latin typeface="时尚中黑简体" panose="01010104010101010101" charset="-122"/>
                  <a:cs typeface="+mn-ea"/>
                </a:rPr>
                <a:t>单击此处添加文字阐述，添加简短问题说明文字，具体说明文字在此处。单击此处添加文字阐述</a:t>
              </a:r>
              <a:endParaRPr lang="en-US" altLang="zh-CN" sz="1300" dirty="0">
                <a:solidFill>
                  <a:prstClr val="white"/>
                </a:solidFill>
                <a:cs typeface="+mn-ea"/>
              </a:endParaRPr>
            </a:p>
          </p:txBody>
        </p:sp>
      </p:grpSp>
      <p:sp>
        <p:nvSpPr>
          <p:cNvPr id="147" name="Text Placeholder 3"/>
          <p:cNvSpPr txBox="1"/>
          <p:nvPr/>
        </p:nvSpPr>
        <p:spPr>
          <a:xfrm>
            <a:off x="2174086" y="3669302"/>
            <a:ext cx="820739"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8565">
              <a:spcBef>
                <a:spcPct val="20000"/>
              </a:spcBef>
              <a:defRPr/>
            </a:pPr>
            <a:r>
              <a:rPr lang="en-US" sz="3200" dirty="0">
                <a:solidFill>
                  <a:schemeClr val="bg1"/>
                </a:solidFill>
                <a:cs typeface="+mn-ea"/>
              </a:rPr>
              <a:t>30%</a:t>
            </a:r>
          </a:p>
        </p:txBody>
      </p:sp>
      <p:grpSp>
        <p:nvGrpSpPr>
          <p:cNvPr id="148" name="Group 69"/>
          <p:cNvGrpSpPr/>
          <p:nvPr/>
        </p:nvGrpSpPr>
        <p:grpSpPr>
          <a:xfrm>
            <a:off x="872852" y="3317246"/>
            <a:ext cx="1226103" cy="1152407"/>
            <a:chOff x="654724" y="2487358"/>
            <a:chExt cx="919697" cy="864105"/>
          </a:xfrm>
        </p:grpSpPr>
        <p:sp>
          <p:nvSpPr>
            <p:cNvPr id="149" name="Pentagon 23"/>
            <p:cNvSpPr/>
            <p:nvPr/>
          </p:nvSpPr>
          <p:spPr>
            <a:xfrm>
              <a:off x="654724" y="2487358"/>
              <a:ext cx="919697" cy="864105"/>
            </a:xfrm>
            <a:prstGeom prst="homePlate">
              <a:avLst>
                <a:gd name="adj" fmla="val 35732"/>
              </a:avLst>
            </a:prstGeom>
            <a:solidFill>
              <a:srgbClr val="4F81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cs typeface="+mn-ea"/>
              </a:endParaRPr>
            </a:p>
          </p:txBody>
        </p:sp>
        <p:grpSp>
          <p:nvGrpSpPr>
            <p:cNvPr id="150" name="Group 43"/>
            <p:cNvGrpSpPr/>
            <p:nvPr/>
          </p:nvGrpSpPr>
          <p:grpSpPr>
            <a:xfrm>
              <a:off x="732879" y="2769916"/>
              <a:ext cx="632564" cy="283238"/>
              <a:chOff x="5724525" y="1858963"/>
              <a:chExt cx="1169988" cy="523876"/>
            </a:xfrm>
            <a:solidFill>
              <a:schemeClr val="accent2"/>
            </a:solidFill>
          </p:grpSpPr>
          <p:sp>
            <p:nvSpPr>
              <p:cNvPr id="151" name="Freeform 14"/>
              <p:cNvSpPr>
                <a:spLocks noEditPoints="1"/>
              </p:cNvSpPr>
              <p:nvPr/>
            </p:nvSpPr>
            <p:spPr bwMode="auto">
              <a:xfrm>
                <a:off x="6353175" y="2070101"/>
                <a:ext cx="103188" cy="106363"/>
              </a:xfrm>
              <a:custGeom>
                <a:avLst/>
                <a:gdLst/>
                <a:ahLst/>
                <a:cxnLst>
                  <a:cxn ang="0">
                    <a:pos x="43" y="0"/>
                  </a:cxn>
                  <a:cxn ang="0">
                    <a:pos x="22" y="0"/>
                  </a:cxn>
                  <a:cxn ang="0">
                    <a:pos x="22" y="21"/>
                  </a:cxn>
                  <a:cxn ang="0">
                    <a:pos x="0" y="21"/>
                  </a:cxn>
                  <a:cxn ang="0">
                    <a:pos x="0" y="43"/>
                  </a:cxn>
                  <a:cxn ang="0">
                    <a:pos x="22" y="43"/>
                  </a:cxn>
                  <a:cxn ang="0">
                    <a:pos x="22" y="67"/>
                  </a:cxn>
                  <a:cxn ang="0">
                    <a:pos x="43" y="67"/>
                  </a:cxn>
                  <a:cxn ang="0">
                    <a:pos x="43" y="43"/>
                  </a:cxn>
                  <a:cxn ang="0">
                    <a:pos x="65" y="43"/>
                  </a:cxn>
                  <a:cxn ang="0">
                    <a:pos x="65" y="21"/>
                  </a:cxn>
                  <a:cxn ang="0">
                    <a:pos x="43" y="21"/>
                  </a:cxn>
                  <a:cxn ang="0">
                    <a:pos x="43" y="0"/>
                  </a:cxn>
                  <a:cxn ang="0">
                    <a:pos x="43" y="0"/>
                  </a:cxn>
                  <a:cxn ang="0">
                    <a:pos x="43" y="0"/>
                  </a:cxn>
                </a:cxnLst>
                <a:rect l="0" t="0" r="r" b="b"/>
                <a:pathLst>
                  <a:path w="65" h="67">
                    <a:moveTo>
                      <a:pt x="43" y="0"/>
                    </a:moveTo>
                    <a:lnTo>
                      <a:pt x="22" y="0"/>
                    </a:lnTo>
                    <a:lnTo>
                      <a:pt x="22" y="21"/>
                    </a:lnTo>
                    <a:lnTo>
                      <a:pt x="0" y="21"/>
                    </a:lnTo>
                    <a:lnTo>
                      <a:pt x="0" y="43"/>
                    </a:lnTo>
                    <a:lnTo>
                      <a:pt x="22" y="43"/>
                    </a:lnTo>
                    <a:lnTo>
                      <a:pt x="22" y="67"/>
                    </a:lnTo>
                    <a:lnTo>
                      <a:pt x="43" y="67"/>
                    </a:lnTo>
                    <a:lnTo>
                      <a:pt x="43" y="43"/>
                    </a:lnTo>
                    <a:lnTo>
                      <a:pt x="65" y="43"/>
                    </a:lnTo>
                    <a:lnTo>
                      <a:pt x="65" y="21"/>
                    </a:lnTo>
                    <a:lnTo>
                      <a:pt x="43" y="21"/>
                    </a:lnTo>
                    <a:lnTo>
                      <a:pt x="43" y="0"/>
                    </a:lnTo>
                    <a:close/>
                    <a:moveTo>
                      <a:pt x="43" y="0"/>
                    </a:moveTo>
                    <a:lnTo>
                      <a:pt x="43" y="0"/>
                    </a:lnTo>
                    <a:close/>
                  </a:path>
                </a:pathLst>
              </a:custGeom>
              <a:grpFill/>
              <a:ln w="9525">
                <a:noFill/>
                <a:round/>
              </a:ln>
            </p:spPr>
            <p:txBody>
              <a:bodyPr vert="horz" wrap="square" lIns="91440" tIns="45720" rIns="91440" bIns="45720" numCol="1" anchor="t" anchorCtr="0" compatLnSpc="1"/>
              <a:lstStyle/>
              <a:p>
                <a:endParaRPr lang="en-US">
                  <a:cs typeface="+mn-ea"/>
                </a:endParaRPr>
              </a:p>
            </p:txBody>
          </p:sp>
          <p:sp>
            <p:nvSpPr>
              <p:cNvPr id="152" name="Freeform 15"/>
              <p:cNvSpPr>
                <a:spLocks noEditPoints="1"/>
              </p:cNvSpPr>
              <p:nvPr/>
            </p:nvSpPr>
            <p:spPr bwMode="auto">
              <a:xfrm>
                <a:off x="6353175" y="2070101"/>
                <a:ext cx="103188" cy="106363"/>
              </a:xfrm>
              <a:custGeom>
                <a:avLst/>
                <a:gdLst/>
                <a:ahLst/>
                <a:cxnLst>
                  <a:cxn ang="0">
                    <a:pos x="43" y="0"/>
                  </a:cxn>
                  <a:cxn ang="0">
                    <a:pos x="22" y="0"/>
                  </a:cxn>
                  <a:cxn ang="0">
                    <a:pos x="22" y="21"/>
                  </a:cxn>
                  <a:cxn ang="0">
                    <a:pos x="0" y="21"/>
                  </a:cxn>
                  <a:cxn ang="0">
                    <a:pos x="0" y="43"/>
                  </a:cxn>
                  <a:cxn ang="0">
                    <a:pos x="22" y="43"/>
                  </a:cxn>
                  <a:cxn ang="0">
                    <a:pos x="22" y="67"/>
                  </a:cxn>
                  <a:cxn ang="0">
                    <a:pos x="43" y="67"/>
                  </a:cxn>
                  <a:cxn ang="0">
                    <a:pos x="43" y="43"/>
                  </a:cxn>
                  <a:cxn ang="0">
                    <a:pos x="65" y="43"/>
                  </a:cxn>
                  <a:cxn ang="0">
                    <a:pos x="65" y="21"/>
                  </a:cxn>
                  <a:cxn ang="0">
                    <a:pos x="43" y="21"/>
                  </a:cxn>
                  <a:cxn ang="0">
                    <a:pos x="43" y="0"/>
                  </a:cxn>
                  <a:cxn ang="0">
                    <a:pos x="43" y="0"/>
                  </a:cxn>
                  <a:cxn ang="0">
                    <a:pos x="43" y="0"/>
                  </a:cxn>
                </a:cxnLst>
                <a:rect l="0" t="0" r="r" b="b"/>
                <a:pathLst>
                  <a:path w="65" h="67">
                    <a:moveTo>
                      <a:pt x="43" y="0"/>
                    </a:moveTo>
                    <a:lnTo>
                      <a:pt x="22" y="0"/>
                    </a:lnTo>
                    <a:lnTo>
                      <a:pt x="22" y="21"/>
                    </a:lnTo>
                    <a:lnTo>
                      <a:pt x="0" y="21"/>
                    </a:lnTo>
                    <a:lnTo>
                      <a:pt x="0" y="43"/>
                    </a:lnTo>
                    <a:lnTo>
                      <a:pt x="22" y="43"/>
                    </a:lnTo>
                    <a:lnTo>
                      <a:pt x="22" y="67"/>
                    </a:lnTo>
                    <a:lnTo>
                      <a:pt x="43" y="67"/>
                    </a:lnTo>
                    <a:lnTo>
                      <a:pt x="43" y="43"/>
                    </a:lnTo>
                    <a:lnTo>
                      <a:pt x="65" y="43"/>
                    </a:lnTo>
                    <a:lnTo>
                      <a:pt x="65" y="21"/>
                    </a:lnTo>
                    <a:lnTo>
                      <a:pt x="43" y="21"/>
                    </a:lnTo>
                    <a:lnTo>
                      <a:pt x="43" y="0"/>
                    </a:lnTo>
                    <a:moveTo>
                      <a:pt x="43" y="0"/>
                    </a:moveTo>
                    <a:lnTo>
                      <a:pt x="43" y="0"/>
                    </a:lnTo>
                  </a:path>
                </a:pathLst>
              </a:custGeom>
              <a:solidFill>
                <a:schemeClr val="bg1"/>
              </a:solidFill>
              <a:ln w="9525">
                <a:noFill/>
                <a:round/>
              </a:ln>
            </p:spPr>
            <p:txBody>
              <a:bodyPr vert="horz" wrap="square" lIns="91440" tIns="45720" rIns="91440" bIns="45720" numCol="1" anchor="t" anchorCtr="0" compatLnSpc="1"/>
              <a:lstStyle/>
              <a:p>
                <a:endParaRPr lang="en-US">
                  <a:cs typeface="+mn-ea"/>
                </a:endParaRPr>
              </a:p>
            </p:txBody>
          </p:sp>
          <p:sp>
            <p:nvSpPr>
              <p:cNvPr id="153" name="Freeform 16"/>
              <p:cNvSpPr>
                <a:spLocks noEditPoints="1"/>
              </p:cNvSpPr>
              <p:nvPr/>
            </p:nvSpPr>
            <p:spPr bwMode="auto">
              <a:xfrm>
                <a:off x="5724525" y="1858963"/>
                <a:ext cx="1169988" cy="455613"/>
              </a:xfrm>
              <a:custGeom>
                <a:avLst/>
                <a:gdLst/>
                <a:ahLst/>
                <a:cxnLst>
                  <a:cxn ang="0">
                    <a:pos x="299" y="75"/>
                  </a:cxn>
                  <a:cxn ang="0">
                    <a:pos x="224" y="28"/>
                  </a:cxn>
                  <a:cxn ang="0">
                    <a:pos x="224" y="28"/>
                  </a:cxn>
                  <a:cxn ang="0">
                    <a:pos x="224" y="23"/>
                  </a:cxn>
                  <a:cxn ang="0">
                    <a:pos x="265" y="23"/>
                  </a:cxn>
                  <a:cxn ang="0">
                    <a:pos x="273" y="15"/>
                  </a:cxn>
                  <a:cxn ang="0">
                    <a:pos x="265" y="8"/>
                  </a:cxn>
                  <a:cxn ang="0">
                    <a:pos x="224" y="8"/>
                  </a:cxn>
                  <a:cxn ang="0">
                    <a:pos x="216" y="0"/>
                  </a:cxn>
                  <a:cxn ang="0">
                    <a:pos x="209" y="8"/>
                  </a:cxn>
                  <a:cxn ang="0">
                    <a:pos x="168" y="8"/>
                  </a:cxn>
                  <a:cxn ang="0">
                    <a:pos x="160" y="15"/>
                  </a:cxn>
                  <a:cxn ang="0">
                    <a:pos x="168" y="23"/>
                  </a:cxn>
                  <a:cxn ang="0">
                    <a:pos x="209" y="23"/>
                  </a:cxn>
                  <a:cxn ang="0">
                    <a:pos x="209" y="27"/>
                  </a:cxn>
                  <a:cxn ang="0">
                    <a:pos x="134" y="58"/>
                  </a:cxn>
                  <a:cxn ang="0">
                    <a:pos x="48" y="55"/>
                  </a:cxn>
                  <a:cxn ang="0">
                    <a:pos x="25" y="40"/>
                  </a:cxn>
                  <a:cxn ang="0">
                    <a:pos x="0" y="66"/>
                  </a:cxn>
                  <a:cxn ang="0">
                    <a:pos x="25" y="91"/>
                  </a:cxn>
                  <a:cxn ang="0">
                    <a:pos x="47" y="79"/>
                  </a:cxn>
                  <a:cxn ang="0">
                    <a:pos x="138" y="92"/>
                  </a:cxn>
                  <a:cxn ang="0">
                    <a:pos x="220" y="119"/>
                  </a:cxn>
                  <a:cxn ang="0">
                    <a:pos x="299" y="75"/>
                  </a:cxn>
                  <a:cxn ang="0">
                    <a:pos x="180" y="90"/>
                  </a:cxn>
                  <a:cxn ang="0">
                    <a:pos x="158" y="69"/>
                  </a:cxn>
                  <a:cxn ang="0">
                    <a:pos x="180" y="47"/>
                  </a:cxn>
                  <a:cxn ang="0">
                    <a:pos x="201" y="69"/>
                  </a:cxn>
                  <a:cxn ang="0">
                    <a:pos x="180" y="90"/>
                  </a:cxn>
                  <a:cxn ang="0">
                    <a:pos x="217" y="42"/>
                  </a:cxn>
                  <a:cxn ang="0">
                    <a:pos x="284" y="76"/>
                  </a:cxn>
                  <a:cxn ang="0">
                    <a:pos x="217" y="76"/>
                  </a:cxn>
                  <a:cxn ang="0">
                    <a:pos x="217" y="42"/>
                  </a:cxn>
                  <a:cxn ang="0">
                    <a:pos x="217" y="42"/>
                  </a:cxn>
                  <a:cxn ang="0">
                    <a:pos x="217" y="42"/>
                  </a:cxn>
                </a:cxnLst>
                <a:rect l="0" t="0" r="r" b="b"/>
                <a:pathLst>
                  <a:path w="309" h="119">
                    <a:moveTo>
                      <a:pt x="299" y="75"/>
                    </a:moveTo>
                    <a:cubicBezTo>
                      <a:pt x="286" y="40"/>
                      <a:pt x="245" y="31"/>
                      <a:pt x="224" y="28"/>
                    </a:cubicBezTo>
                    <a:cubicBezTo>
                      <a:pt x="224" y="28"/>
                      <a:pt x="224" y="28"/>
                      <a:pt x="224" y="28"/>
                    </a:cubicBezTo>
                    <a:cubicBezTo>
                      <a:pt x="224" y="23"/>
                      <a:pt x="224" y="23"/>
                      <a:pt x="224" y="23"/>
                    </a:cubicBezTo>
                    <a:cubicBezTo>
                      <a:pt x="265" y="23"/>
                      <a:pt x="265" y="23"/>
                      <a:pt x="265" y="23"/>
                    </a:cubicBezTo>
                    <a:cubicBezTo>
                      <a:pt x="269" y="23"/>
                      <a:pt x="273" y="19"/>
                      <a:pt x="273" y="15"/>
                    </a:cubicBezTo>
                    <a:cubicBezTo>
                      <a:pt x="273" y="11"/>
                      <a:pt x="269" y="8"/>
                      <a:pt x="265" y="8"/>
                    </a:cubicBezTo>
                    <a:cubicBezTo>
                      <a:pt x="224" y="8"/>
                      <a:pt x="224" y="8"/>
                      <a:pt x="224" y="8"/>
                    </a:cubicBezTo>
                    <a:cubicBezTo>
                      <a:pt x="224" y="3"/>
                      <a:pt x="221" y="0"/>
                      <a:pt x="216" y="0"/>
                    </a:cubicBezTo>
                    <a:cubicBezTo>
                      <a:pt x="212" y="0"/>
                      <a:pt x="209" y="3"/>
                      <a:pt x="209" y="8"/>
                    </a:cubicBezTo>
                    <a:cubicBezTo>
                      <a:pt x="168" y="8"/>
                      <a:pt x="168" y="8"/>
                      <a:pt x="168" y="8"/>
                    </a:cubicBezTo>
                    <a:cubicBezTo>
                      <a:pt x="163" y="8"/>
                      <a:pt x="160" y="11"/>
                      <a:pt x="160" y="15"/>
                    </a:cubicBezTo>
                    <a:cubicBezTo>
                      <a:pt x="160" y="19"/>
                      <a:pt x="163" y="23"/>
                      <a:pt x="168" y="23"/>
                    </a:cubicBezTo>
                    <a:cubicBezTo>
                      <a:pt x="209" y="23"/>
                      <a:pt x="209" y="23"/>
                      <a:pt x="209" y="23"/>
                    </a:cubicBezTo>
                    <a:cubicBezTo>
                      <a:pt x="209" y="27"/>
                      <a:pt x="209" y="27"/>
                      <a:pt x="209" y="27"/>
                    </a:cubicBezTo>
                    <a:cubicBezTo>
                      <a:pt x="158" y="28"/>
                      <a:pt x="140" y="36"/>
                      <a:pt x="134" y="58"/>
                    </a:cubicBezTo>
                    <a:cubicBezTo>
                      <a:pt x="48" y="55"/>
                      <a:pt x="48" y="55"/>
                      <a:pt x="48" y="55"/>
                    </a:cubicBezTo>
                    <a:cubicBezTo>
                      <a:pt x="44" y="46"/>
                      <a:pt x="36" y="40"/>
                      <a:pt x="25" y="40"/>
                    </a:cubicBezTo>
                    <a:cubicBezTo>
                      <a:pt x="11" y="40"/>
                      <a:pt x="0" y="52"/>
                      <a:pt x="0" y="66"/>
                    </a:cubicBezTo>
                    <a:cubicBezTo>
                      <a:pt x="0" y="80"/>
                      <a:pt x="11" y="91"/>
                      <a:pt x="25" y="91"/>
                    </a:cubicBezTo>
                    <a:cubicBezTo>
                      <a:pt x="35" y="91"/>
                      <a:pt x="43" y="86"/>
                      <a:pt x="47" y="79"/>
                    </a:cubicBezTo>
                    <a:cubicBezTo>
                      <a:pt x="138" y="92"/>
                      <a:pt x="138" y="92"/>
                      <a:pt x="138" y="92"/>
                    </a:cubicBezTo>
                    <a:cubicBezTo>
                      <a:pt x="151" y="108"/>
                      <a:pt x="155" y="119"/>
                      <a:pt x="220" y="119"/>
                    </a:cubicBezTo>
                    <a:cubicBezTo>
                      <a:pt x="286" y="119"/>
                      <a:pt x="309" y="108"/>
                      <a:pt x="299" y="75"/>
                    </a:cubicBezTo>
                    <a:close/>
                    <a:moveTo>
                      <a:pt x="180" y="90"/>
                    </a:moveTo>
                    <a:cubicBezTo>
                      <a:pt x="168" y="90"/>
                      <a:pt x="158" y="80"/>
                      <a:pt x="158" y="69"/>
                    </a:cubicBezTo>
                    <a:cubicBezTo>
                      <a:pt x="158" y="57"/>
                      <a:pt x="168" y="47"/>
                      <a:pt x="180" y="47"/>
                    </a:cubicBezTo>
                    <a:cubicBezTo>
                      <a:pt x="191" y="47"/>
                      <a:pt x="201" y="57"/>
                      <a:pt x="201" y="69"/>
                    </a:cubicBezTo>
                    <a:cubicBezTo>
                      <a:pt x="201" y="80"/>
                      <a:pt x="191" y="90"/>
                      <a:pt x="180" y="90"/>
                    </a:cubicBezTo>
                    <a:close/>
                    <a:moveTo>
                      <a:pt x="217" y="42"/>
                    </a:moveTo>
                    <a:cubicBezTo>
                      <a:pt x="234" y="43"/>
                      <a:pt x="270" y="50"/>
                      <a:pt x="284" y="76"/>
                    </a:cubicBezTo>
                    <a:cubicBezTo>
                      <a:pt x="217" y="76"/>
                      <a:pt x="217" y="76"/>
                      <a:pt x="217" y="76"/>
                    </a:cubicBezTo>
                    <a:lnTo>
                      <a:pt x="217" y="42"/>
                    </a:lnTo>
                    <a:close/>
                    <a:moveTo>
                      <a:pt x="217" y="42"/>
                    </a:moveTo>
                    <a:cubicBezTo>
                      <a:pt x="217" y="42"/>
                      <a:pt x="217" y="42"/>
                      <a:pt x="217" y="42"/>
                    </a:cubicBezTo>
                  </a:path>
                </a:pathLst>
              </a:custGeom>
              <a:solidFill>
                <a:schemeClr val="bg1"/>
              </a:solidFill>
              <a:ln w="9525">
                <a:noFill/>
                <a:round/>
              </a:ln>
            </p:spPr>
            <p:txBody>
              <a:bodyPr vert="horz" wrap="square" lIns="91440" tIns="45720" rIns="91440" bIns="45720" numCol="1" anchor="t" anchorCtr="0" compatLnSpc="1"/>
              <a:lstStyle/>
              <a:p>
                <a:endParaRPr lang="en-US">
                  <a:cs typeface="+mn-ea"/>
                </a:endParaRPr>
              </a:p>
            </p:txBody>
          </p:sp>
          <p:sp>
            <p:nvSpPr>
              <p:cNvPr id="154" name="Freeform 17"/>
              <p:cNvSpPr>
                <a:spLocks noEditPoints="1"/>
              </p:cNvSpPr>
              <p:nvPr/>
            </p:nvSpPr>
            <p:spPr bwMode="auto">
              <a:xfrm>
                <a:off x="6284913" y="2295526"/>
                <a:ext cx="584200" cy="87313"/>
              </a:xfrm>
              <a:custGeom>
                <a:avLst/>
                <a:gdLst/>
                <a:ahLst/>
                <a:cxnLst>
                  <a:cxn ang="0">
                    <a:pos x="150" y="0"/>
                  </a:cxn>
                  <a:cxn ang="0">
                    <a:pos x="149" y="0"/>
                  </a:cxn>
                  <a:cxn ang="0">
                    <a:pos x="148" y="0"/>
                  </a:cxn>
                  <a:cxn ang="0">
                    <a:pos x="143" y="4"/>
                  </a:cxn>
                  <a:cxn ang="0">
                    <a:pos x="131" y="13"/>
                  </a:cxn>
                  <a:cxn ang="0">
                    <a:pos x="5" y="13"/>
                  </a:cxn>
                  <a:cxn ang="0">
                    <a:pos x="0" y="18"/>
                  </a:cxn>
                  <a:cxn ang="0">
                    <a:pos x="5" y="23"/>
                  </a:cxn>
                  <a:cxn ang="0">
                    <a:pos x="131" y="23"/>
                  </a:cxn>
                  <a:cxn ang="0">
                    <a:pos x="153" y="6"/>
                  </a:cxn>
                  <a:cxn ang="0">
                    <a:pos x="150" y="0"/>
                  </a:cxn>
                  <a:cxn ang="0">
                    <a:pos x="150" y="0"/>
                  </a:cxn>
                  <a:cxn ang="0">
                    <a:pos x="150" y="0"/>
                  </a:cxn>
                </a:cxnLst>
                <a:rect l="0" t="0" r="r" b="b"/>
                <a:pathLst>
                  <a:path w="154" h="23">
                    <a:moveTo>
                      <a:pt x="150" y="0"/>
                    </a:moveTo>
                    <a:cubicBezTo>
                      <a:pt x="149" y="0"/>
                      <a:pt x="149" y="0"/>
                      <a:pt x="149" y="0"/>
                    </a:cubicBezTo>
                    <a:cubicBezTo>
                      <a:pt x="148" y="0"/>
                      <a:pt x="148" y="0"/>
                      <a:pt x="148" y="0"/>
                    </a:cubicBezTo>
                    <a:cubicBezTo>
                      <a:pt x="146" y="0"/>
                      <a:pt x="144" y="2"/>
                      <a:pt x="143" y="4"/>
                    </a:cubicBezTo>
                    <a:cubicBezTo>
                      <a:pt x="143" y="4"/>
                      <a:pt x="140" y="13"/>
                      <a:pt x="131" y="13"/>
                    </a:cubicBezTo>
                    <a:cubicBezTo>
                      <a:pt x="5" y="13"/>
                      <a:pt x="5" y="13"/>
                      <a:pt x="5" y="13"/>
                    </a:cubicBezTo>
                    <a:cubicBezTo>
                      <a:pt x="2" y="13"/>
                      <a:pt x="0" y="15"/>
                      <a:pt x="0" y="18"/>
                    </a:cubicBezTo>
                    <a:cubicBezTo>
                      <a:pt x="0" y="21"/>
                      <a:pt x="2" y="23"/>
                      <a:pt x="5" y="23"/>
                    </a:cubicBezTo>
                    <a:cubicBezTo>
                      <a:pt x="131" y="23"/>
                      <a:pt x="131" y="23"/>
                      <a:pt x="131" y="23"/>
                    </a:cubicBezTo>
                    <a:cubicBezTo>
                      <a:pt x="144" y="23"/>
                      <a:pt x="151" y="13"/>
                      <a:pt x="153" y="6"/>
                    </a:cubicBezTo>
                    <a:cubicBezTo>
                      <a:pt x="154" y="4"/>
                      <a:pt x="152" y="1"/>
                      <a:pt x="150" y="0"/>
                    </a:cubicBezTo>
                    <a:close/>
                    <a:moveTo>
                      <a:pt x="150" y="0"/>
                    </a:moveTo>
                    <a:cubicBezTo>
                      <a:pt x="150" y="0"/>
                      <a:pt x="150" y="0"/>
                      <a:pt x="150" y="0"/>
                    </a:cubicBezTo>
                  </a:path>
                </a:pathLst>
              </a:custGeom>
              <a:solidFill>
                <a:schemeClr val="bg1"/>
              </a:solidFill>
              <a:ln w="9525">
                <a:noFill/>
                <a:round/>
              </a:ln>
            </p:spPr>
            <p:txBody>
              <a:bodyPr vert="horz" wrap="square" lIns="91440" tIns="45720" rIns="91440" bIns="45720" numCol="1" anchor="t" anchorCtr="0" compatLnSpc="1"/>
              <a:lstStyle/>
              <a:p>
                <a:endParaRPr lang="en-US">
                  <a:cs typeface="+mn-ea"/>
                </a:endParaRPr>
              </a:p>
            </p:txBody>
          </p:sp>
        </p:grpSp>
      </p:grpSp>
      <p:sp>
        <p:nvSpPr>
          <p:cNvPr id="155" name="Rectangle 44"/>
          <p:cNvSpPr/>
          <p:nvPr/>
        </p:nvSpPr>
        <p:spPr>
          <a:xfrm>
            <a:off x="1564047" y="4903212"/>
            <a:ext cx="4684759" cy="1459715"/>
          </a:xfrm>
          <a:prstGeom prst="rect">
            <a:avLst/>
          </a:prstGeom>
          <a:solidFill>
            <a:srgbClr val="729ACA"/>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en-US" dirty="0">
              <a:cs typeface="+mn-ea"/>
            </a:endParaRPr>
          </a:p>
        </p:txBody>
      </p:sp>
      <p:cxnSp>
        <p:nvCxnSpPr>
          <p:cNvPr id="156" name="Straight Connector 46"/>
          <p:cNvCxnSpPr/>
          <p:nvPr/>
        </p:nvCxnSpPr>
        <p:spPr>
          <a:xfrm>
            <a:off x="3113885" y="5056866"/>
            <a:ext cx="0" cy="1152407"/>
          </a:xfrm>
          <a:prstGeom prst="line">
            <a:avLst/>
          </a:prstGeom>
          <a:ln w="127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grpSp>
        <p:nvGrpSpPr>
          <p:cNvPr id="157" name="Group 29"/>
          <p:cNvGrpSpPr/>
          <p:nvPr/>
        </p:nvGrpSpPr>
        <p:grpSpPr>
          <a:xfrm>
            <a:off x="3303037" y="5116761"/>
            <a:ext cx="2687977" cy="876810"/>
            <a:chOff x="798970" y="1704791"/>
            <a:chExt cx="1112115" cy="657454"/>
          </a:xfrm>
        </p:grpSpPr>
        <p:sp>
          <p:nvSpPr>
            <p:cNvPr id="158" name="Text Placeholder 3"/>
            <p:cNvSpPr txBox="1"/>
            <p:nvPr/>
          </p:nvSpPr>
          <p:spPr>
            <a:xfrm>
              <a:off x="798970" y="1704791"/>
              <a:ext cx="339570" cy="406170"/>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8565">
                <a:spcBef>
                  <a:spcPct val="20000"/>
                </a:spcBef>
                <a:defRPr/>
              </a:pPr>
              <a:r>
                <a:rPr lang="zh-CN" altLang="en-US" sz="1600" b="1" dirty="0">
                  <a:solidFill>
                    <a:schemeClr val="bg1"/>
                  </a:solidFill>
                  <a:cs typeface="+mn-ea"/>
                </a:rPr>
                <a:t>文本标题</a:t>
              </a:r>
              <a:endParaRPr lang="en-US" altLang="zh-CN" sz="1600" b="1" dirty="0">
                <a:solidFill>
                  <a:schemeClr val="bg1"/>
                </a:solidFill>
                <a:cs typeface="+mn-ea"/>
              </a:endParaRPr>
            </a:p>
            <a:p>
              <a:pPr algn="l" defTabSz="1218565">
                <a:spcBef>
                  <a:spcPct val="20000"/>
                </a:spcBef>
                <a:defRPr/>
              </a:pPr>
              <a:r>
                <a:rPr lang="en-US" sz="1600" b="1" dirty="0">
                  <a:solidFill>
                    <a:schemeClr val="bg1"/>
                  </a:solidFill>
                  <a:cs typeface="+mn-ea"/>
                </a:rPr>
                <a:t>n</a:t>
              </a:r>
            </a:p>
          </p:txBody>
        </p:sp>
        <p:sp>
          <p:nvSpPr>
            <p:cNvPr id="159" name="Text Placeholder 3"/>
            <p:cNvSpPr txBox="1"/>
            <p:nvPr/>
          </p:nvSpPr>
          <p:spPr>
            <a:xfrm>
              <a:off x="798971" y="1877610"/>
              <a:ext cx="1112114" cy="4846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just"/>
              <a:r>
                <a:rPr lang="zh-CN" altLang="en-US" sz="1400" dirty="0">
                  <a:solidFill>
                    <a:prstClr val="white"/>
                  </a:solidFill>
                  <a:latin typeface="时尚中黑简体" panose="01010104010101010101" charset="-122"/>
                  <a:cs typeface="+mn-ea"/>
                </a:rPr>
                <a:t>单击此处添加文字阐述，添加简短问题说明文字，具体说明文字在此处。单击此处添加文字阐述</a:t>
              </a:r>
              <a:endParaRPr lang="en-US" altLang="zh-CN" sz="1300" dirty="0">
                <a:solidFill>
                  <a:prstClr val="white"/>
                </a:solidFill>
                <a:cs typeface="+mn-ea"/>
              </a:endParaRPr>
            </a:p>
          </p:txBody>
        </p:sp>
      </p:grpSp>
      <p:sp>
        <p:nvSpPr>
          <p:cNvPr id="160" name="Text Placeholder 3"/>
          <p:cNvSpPr txBox="1"/>
          <p:nvPr/>
        </p:nvSpPr>
        <p:spPr>
          <a:xfrm>
            <a:off x="2174086" y="5408922"/>
            <a:ext cx="820739"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8565">
              <a:spcBef>
                <a:spcPct val="20000"/>
              </a:spcBef>
              <a:defRPr/>
            </a:pPr>
            <a:r>
              <a:rPr lang="en-US" sz="3200" dirty="0">
                <a:solidFill>
                  <a:schemeClr val="bg1"/>
                </a:solidFill>
                <a:cs typeface="+mn-ea"/>
              </a:rPr>
              <a:t>50%</a:t>
            </a:r>
          </a:p>
        </p:txBody>
      </p:sp>
      <p:grpSp>
        <p:nvGrpSpPr>
          <p:cNvPr id="161" name="Group 70"/>
          <p:cNvGrpSpPr/>
          <p:nvPr/>
        </p:nvGrpSpPr>
        <p:grpSpPr>
          <a:xfrm>
            <a:off x="872852" y="5056866"/>
            <a:ext cx="1226103" cy="1152407"/>
            <a:chOff x="654724" y="3791771"/>
            <a:chExt cx="919697" cy="864105"/>
          </a:xfrm>
        </p:grpSpPr>
        <p:sp>
          <p:nvSpPr>
            <p:cNvPr id="162" name="Pentagon 45"/>
            <p:cNvSpPr/>
            <p:nvPr/>
          </p:nvSpPr>
          <p:spPr>
            <a:xfrm>
              <a:off x="654724" y="3791771"/>
              <a:ext cx="919697" cy="864105"/>
            </a:xfrm>
            <a:prstGeom prst="homePlate">
              <a:avLst>
                <a:gd name="adj" fmla="val 35732"/>
              </a:avLst>
            </a:prstGeom>
            <a:solidFill>
              <a:srgbClr val="95B3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cs typeface="+mn-ea"/>
              </a:endParaRPr>
            </a:p>
          </p:txBody>
        </p:sp>
        <p:grpSp>
          <p:nvGrpSpPr>
            <p:cNvPr id="163" name="Group 56"/>
            <p:cNvGrpSpPr/>
            <p:nvPr/>
          </p:nvGrpSpPr>
          <p:grpSpPr>
            <a:xfrm flipH="1">
              <a:off x="856690" y="4079806"/>
              <a:ext cx="411163" cy="258763"/>
              <a:chOff x="3871913" y="3771900"/>
              <a:chExt cx="411163" cy="258763"/>
            </a:xfrm>
            <a:solidFill>
              <a:schemeClr val="accent3"/>
            </a:solidFill>
          </p:grpSpPr>
          <p:sp>
            <p:nvSpPr>
              <p:cNvPr id="164"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ln>
            </p:spPr>
            <p:txBody>
              <a:bodyPr vert="horz" wrap="square" lIns="91440" tIns="45720" rIns="91440" bIns="45720" numCol="1" anchor="t" anchorCtr="0" compatLnSpc="1"/>
              <a:lstStyle/>
              <a:p>
                <a:endParaRPr lang="en-US">
                  <a:cs typeface="+mn-ea"/>
                </a:endParaRPr>
              </a:p>
            </p:txBody>
          </p:sp>
          <p:sp>
            <p:nvSpPr>
              <p:cNvPr id="165"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ln>
            </p:spPr>
            <p:txBody>
              <a:bodyPr vert="horz" wrap="square" lIns="91440" tIns="45720" rIns="91440" bIns="45720" numCol="1" anchor="t" anchorCtr="0" compatLnSpc="1"/>
              <a:lstStyle/>
              <a:p>
                <a:endParaRPr lang="en-US">
                  <a:cs typeface="+mn-ea"/>
                </a:endParaRPr>
              </a:p>
            </p:txBody>
          </p:sp>
          <p:sp>
            <p:nvSpPr>
              <p:cNvPr id="166"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ln>
            </p:spPr>
            <p:txBody>
              <a:bodyPr vert="horz" wrap="square" lIns="91440" tIns="45720" rIns="91440" bIns="45720" numCol="1" anchor="t" anchorCtr="0" compatLnSpc="1"/>
              <a:lstStyle/>
              <a:p>
                <a:endParaRPr lang="en-US">
                  <a:cs typeface="+mn-ea"/>
                </a:endParaRPr>
              </a:p>
            </p:txBody>
          </p:sp>
        </p:grpSp>
      </p:grpSp>
      <p:graphicFrame>
        <p:nvGraphicFramePr>
          <p:cNvPr id="167" name="Chart 60"/>
          <p:cNvGraphicFramePr/>
          <p:nvPr/>
        </p:nvGraphicFramePr>
        <p:xfrm>
          <a:off x="6556003" y="1330750"/>
          <a:ext cx="4915156" cy="2842603"/>
        </p:xfrm>
        <a:graphic>
          <a:graphicData uri="http://schemas.openxmlformats.org/drawingml/2006/chart">
            <c:chart xmlns:c="http://schemas.openxmlformats.org/drawingml/2006/chart" xmlns:r="http://schemas.openxmlformats.org/officeDocument/2006/relationships" r:id="rId3"/>
          </a:graphicData>
        </a:graphic>
      </p:graphicFrame>
      <p:sp>
        <p:nvSpPr>
          <p:cNvPr id="168" name="TextBox 46"/>
          <p:cNvSpPr txBox="1"/>
          <p:nvPr/>
        </p:nvSpPr>
        <p:spPr>
          <a:xfrm>
            <a:off x="7185501" y="4365898"/>
            <a:ext cx="4285657" cy="553994"/>
          </a:xfrm>
          <a:prstGeom prst="rect">
            <a:avLst/>
          </a:prstGeom>
          <a:noFill/>
        </p:spPr>
        <p:txBody>
          <a:bodyPr wrap="square" lIns="121917" tIns="60958" rIns="121917" bIns="60958" rtlCol="0">
            <a:spAutoFit/>
          </a:bodyPr>
          <a:lstStyle/>
          <a:p>
            <a:pPr lvl="0"/>
            <a:r>
              <a:rPr lang="zh-CN" altLang="en-US" sz="1400" dirty="0">
                <a:solidFill>
                  <a:prstClr val="black">
                    <a:lumMod val="75000"/>
                    <a:lumOff val="25000"/>
                  </a:prstClr>
                </a:solidFill>
                <a:latin typeface="时尚中黑简体" panose="01010104010101010101" charset="-122"/>
                <a:cs typeface="+mn-ea"/>
              </a:rPr>
              <a:t>单击此处添加文字阐述，添加简短问题说明文字，具体说明文字在此处。</a:t>
            </a:r>
            <a:endParaRPr lang="en-US" altLang="zh-CN" sz="1300" dirty="0">
              <a:solidFill>
                <a:prstClr val="black">
                  <a:lumMod val="75000"/>
                  <a:lumOff val="25000"/>
                </a:prstClr>
              </a:solidFill>
              <a:cs typeface="+mn-ea"/>
            </a:endParaRPr>
          </a:p>
        </p:txBody>
      </p:sp>
      <p:sp>
        <p:nvSpPr>
          <p:cNvPr id="169" name="Flowchart: Off-page Connector 63"/>
          <p:cNvSpPr/>
          <p:nvPr/>
        </p:nvSpPr>
        <p:spPr>
          <a:xfrm rot="16200000">
            <a:off x="6856368" y="4386770"/>
            <a:ext cx="322029" cy="421770"/>
          </a:xfrm>
          <a:prstGeom prst="flowChartOffpageConnector">
            <a:avLst/>
          </a:prstGeom>
          <a:solidFill>
            <a:srgbClr val="376092"/>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en-US" dirty="0">
              <a:cs typeface="+mn-ea"/>
            </a:endParaRPr>
          </a:p>
        </p:txBody>
      </p:sp>
      <p:sp>
        <p:nvSpPr>
          <p:cNvPr id="170" name="TextBox 48"/>
          <p:cNvSpPr txBox="1"/>
          <p:nvPr/>
        </p:nvSpPr>
        <p:spPr>
          <a:xfrm>
            <a:off x="7185502" y="5013970"/>
            <a:ext cx="4285655" cy="553994"/>
          </a:xfrm>
          <a:prstGeom prst="rect">
            <a:avLst/>
          </a:prstGeom>
          <a:noFill/>
        </p:spPr>
        <p:txBody>
          <a:bodyPr wrap="square" lIns="121917" tIns="60958" rIns="121917" bIns="60958" rtlCol="0">
            <a:spAutoFit/>
          </a:bodyPr>
          <a:lstStyle/>
          <a:p>
            <a:pPr lvl="0"/>
            <a:r>
              <a:rPr lang="zh-CN" altLang="en-US" sz="1400" dirty="0">
                <a:solidFill>
                  <a:prstClr val="black">
                    <a:lumMod val="75000"/>
                    <a:lumOff val="25000"/>
                  </a:prstClr>
                </a:solidFill>
                <a:latin typeface="时尚中黑简体" panose="01010104010101010101" charset="-122"/>
                <a:cs typeface="+mn-ea"/>
              </a:rPr>
              <a:t>单击此处添加文字阐述，添加简短问题说明文字，具体说明文字在此处。</a:t>
            </a:r>
            <a:endParaRPr lang="en-US" altLang="zh-CN" sz="1300" dirty="0">
              <a:solidFill>
                <a:prstClr val="black">
                  <a:lumMod val="75000"/>
                  <a:lumOff val="25000"/>
                </a:prstClr>
              </a:solidFill>
              <a:cs typeface="+mn-ea"/>
            </a:endParaRPr>
          </a:p>
        </p:txBody>
      </p:sp>
      <p:sp>
        <p:nvSpPr>
          <p:cNvPr id="171" name="Flowchart: Off-page Connector 65"/>
          <p:cNvSpPr/>
          <p:nvPr/>
        </p:nvSpPr>
        <p:spPr>
          <a:xfrm rot="16200000">
            <a:off x="6856368" y="5120221"/>
            <a:ext cx="322029" cy="421770"/>
          </a:xfrm>
          <a:prstGeom prst="flowChartOffpageConnector">
            <a:avLst/>
          </a:prstGeom>
          <a:solidFill>
            <a:srgbClr val="4F81BD"/>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en-US" dirty="0">
              <a:cs typeface="+mn-ea"/>
            </a:endParaRPr>
          </a:p>
        </p:txBody>
      </p:sp>
      <p:sp>
        <p:nvSpPr>
          <p:cNvPr id="172" name="TextBox 50"/>
          <p:cNvSpPr txBox="1"/>
          <p:nvPr/>
        </p:nvSpPr>
        <p:spPr>
          <a:xfrm>
            <a:off x="7185502" y="5779797"/>
            <a:ext cx="4285655" cy="553994"/>
          </a:xfrm>
          <a:prstGeom prst="rect">
            <a:avLst/>
          </a:prstGeom>
          <a:noFill/>
        </p:spPr>
        <p:txBody>
          <a:bodyPr wrap="square" lIns="121917" tIns="60958" rIns="121917" bIns="60958" rtlCol="0">
            <a:spAutoFit/>
          </a:bodyPr>
          <a:lstStyle/>
          <a:p>
            <a:pPr lvl="0"/>
            <a:r>
              <a:rPr lang="zh-CN" altLang="en-US" sz="1400" dirty="0">
                <a:solidFill>
                  <a:prstClr val="black">
                    <a:lumMod val="75000"/>
                    <a:lumOff val="25000"/>
                  </a:prstClr>
                </a:solidFill>
                <a:latin typeface="时尚中黑简体" panose="01010104010101010101" charset="-122"/>
                <a:cs typeface="+mn-ea"/>
              </a:rPr>
              <a:t>单击此处添加文字阐述，添加简短问题说明文字，具体说明文字在此处。</a:t>
            </a:r>
            <a:endParaRPr lang="en-US" altLang="zh-CN" sz="1300" dirty="0">
              <a:solidFill>
                <a:prstClr val="black">
                  <a:lumMod val="75000"/>
                  <a:lumOff val="25000"/>
                </a:prstClr>
              </a:solidFill>
              <a:cs typeface="+mn-ea"/>
            </a:endParaRPr>
          </a:p>
        </p:txBody>
      </p:sp>
      <p:sp>
        <p:nvSpPr>
          <p:cNvPr id="173" name="Flowchart: Off-page Connector 67"/>
          <p:cNvSpPr/>
          <p:nvPr/>
        </p:nvSpPr>
        <p:spPr>
          <a:xfrm rot="16200000">
            <a:off x="6856368" y="5879872"/>
            <a:ext cx="322029" cy="421770"/>
          </a:xfrm>
          <a:prstGeom prst="flowChartOffpageConnector">
            <a:avLst/>
          </a:prstGeom>
          <a:solidFill>
            <a:srgbClr val="95B3D7"/>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en-US" dirty="0">
              <a:cs typeface="+mn-ea"/>
            </a:endParaRPr>
          </a:p>
        </p:txBody>
      </p:sp>
    </p:spTree>
  </p:cSld>
  <p:clrMapOvr>
    <a:masterClrMapping/>
  </p:clrMapOvr>
  <mc:AlternateContent xmlns:mc="http://schemas.openxmlformats.org/markup-compatibility/2006" xmlns:p14="http://schemas.microsoft.com/office/powerpoint/2010/main">
    <mc:Choice Requires="p14">
      <p:transition spd="slow" p14:dur="1300" advTm="0">
        <p14:pan dir="u"/>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1" presetClass="entr" presetSubtype="0" fill="hold" grpId="0" nodeType="clickEffect">
                                  <p:stCondLst>
                                    <p:cond delay="0"/>
                                  </p:stCondLst>
                                  <p:iterate type="lt">
                                    <p:tmPct val="10000"/>
                                  </p:iterate>
                                  <p:childTnLst>
                                    <p:set>
                                      <p:cBhvr>
                                        <p:cTn id="13" dur="1" fill="hold">
                                          <p:stCondLst>
                                            <p:cond delay="0"/>
                                          </p:stCondLst>
                                        </p:cTn>
                                        <p:tgtEl>
                                          <p:spTgt spid="32"/>
                                        </p:tgtEl>
                                        <p:attrNameLst>
                                          <p:attrName>style.visibility</p:attrName>
                                        </p:attrNameLst>
                                      </p:cBhvr>
                                      <p:to>
                                        <p:strVal val="visible"/>
                                      </p:to>
                                    </p:set>
                                    <p:anim calcmode="lin" valueType="num">
                                      <p:cBhvr>
                                        <p:cTn id="14" dur="500" fill="hold"/>
                                        <p:tgtEl>
                                          <p:spTgt spid="32"/>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32"/>
                                        </p:tgtEl>
                                        <p:attrNameLst>
                                          <p:attrName>ppt_y</p:attrName>
                                        </p:attrNameLst>
                                      </p:cBhvr>
                                      <p:tavLst>
                                        <p:tav tm="0">
                                          <p:val>
                                            <p:strVal val="#ppt_y"/>
                                          </p:val>
                                        </p:tav>
                                        <p:tav tm="100000">
                                          <p:val>
                                            <p:strVal val="#ppt_y"/>
                                          </p:val>
                                        </p:tav>
                                      </p:tavLst>
                                    </p:anim>
                                    <p:anim calcmode="lin" valueType="num">
                                      <p:cBhvr>
                                        <p:cTn id="16" dur="500" fill="hold"/>
                                        <p:tgtEl>
                                          <p:spTgt spid="32"/>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32"/>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32"/>
                                        </p:tgtEl>
                                      </p:cBhvr>
                                    </p:animEffect>
                                  </p:childTnLst>
                                </p:cTn>
                              </p:par>
                            </p:childTnLst>
                          </p:cTn>
                        </p:par>
                        <p:par>
                          <p:cTn id="19" fill="hold">
                            <p:stCondLst>
                              <p:cond delay="899"/>
                            </p:stCondLst>
                            <p:childTnLst>
                              <p:par>
                                <p:cTn id="20" presetID="2" presetClass="entr" presetSubtype="4" accel="50000" decel="50000" fill="hold" grpId="0" nodeType="afterEffect">
                                  <p:stCondLst>
                                    <p:cond delay="0"/>
                                  </p:stCondLst>
                                  <p:childTnLst>
                                    <p:set>
                                      <p:cBhvr>
                                        <p:cTn id="21" dur="1" fill="hold">
                                          <p:stCondLst>
                                            <p:cond delay="0"/>
                                          </p:stCondLst>
                                        </p:cTn>
                                        <p:tgtEl>
                                          <p:spTgt spid="127"/>
                                        </p:tgtEl>
                                        <p:attrNameLst>
                                          <p:attrName>style.visibility</p:attrName>
                                        </p:attrNameLst>
                                      </p:cBhvr>
                                      <p:to>
                                        <p:strVal val="visible"/>
                                      </p:to>
                                    </p:set>
                                    <p:anim calcmode="lin" valueType="num">
                                      <p:cBhvr additive="base">
                                        <p:cTn id="22" dur="500" fill="hold"/>
                                        <p:tgtEl>
                                          <p:spTgt spid="127"/>
                                        </p:tgtEl>
                                        <p:attrNameLst>
                                          <p:attrName>ppt_x</p:attrName>
                                        </p:attrNameLst>
                                      </p:cBhvr>
                                      <p:tavLst>
                                        <p:tav tm="0">
                                          <p:val>
                                            <p:strVal val="#ppt_x"/>
                                          </p:val>
                                        </p:tav>
                                        <p:tav tm="100000">
                                          <p:val>
                                            <p:strVal val="#ppt_x"/>
                                          </p:val>
                                        </p:tav>
                                      </p:tavLst>
                                    </p:anim>
                                    <p:anim calcmode="lin" valueType="num">
                                      <p:cBhvr additive="base">
                                        <p:cTn id="23" dur="500" fill="hold"/>
                                        <p:tgtEl>
                                          <p:spTgt spid="127"/>
                                        </p:tgtEl>
                                        <p:attrNameLst>
                                          <p:attrName>ppt_y</p:attrName>
                                        </p:attrNameLst>
                                      </p:cBhvr>
                                      <p:tavLst>
                                        <p:tav tm="0">
                                          <p:val>
                                            <p:strVal val="1+#ppt_h/2"/>
                                          </p:val>
                                        </p:tav>
                                        <p:tav tm="100000">
                                          <p:val>
                                            <p:strVal val="#ppt_y"/>
                                          </p:val>
                                        </p:tav>
                                      </p:tavLst>
                                    </p:anim>
                                  </p:childTnLst>
                                </p:cTn>
                              </p:par>
                              <p:par>
                                <p:cTn id="24" presetID="2" presetClass="entr" presetSubtype="8" accel="50000" decel="50000" fill="hold" nodeType="withEffect">
                                  <p:stCondLst>
                                    <p:cond delay="0"/>
                                  </p:stCondLst>
                                  <p:childTnLst>
                                    <p:set>
                                      <p:cBhvr>
                                        <p:cTn id="25" dur="1" fill="hold">
                                          <p:stCondLst>
                                            <p:cond delay="0"/>
                                          </p:stCondLst>
                                        </p:cTn>
                                        <p:tgtEl>
                                          <p:spTgt spid="133"/>
                                        </p:tgtEl>
                                        <p:attrNameLst>
                                          <p:attrName>style.visibility</p:attrName>
                                        </p:attrNameLst>
                                      </p:cBhvr>
                                      <p:to>
                                        <p:strVal val="visible"/>
                                      </p:to>
                                    </p:set>
                                    <p:anim calcmode="lin" valueType="num">
                                      <p:cBhvr additive="base">
                                        <p:cTn id="26" dur="500" fill="hold"/>
                                        <p:tgtEl>
                                          <p:spTgt spid="133"/>
                                        </p:tgtEl>
                                        <p:attrNameLst>
                                          <p:attrName>ppt_x</p:attrName>
                                        </p:attrNameLst>
                                      </p:cBhvr>
                                      <p:tavLst>
                                        <p:tav tm="0">
                                          <p:val>
                                            <p:strVal val="0-#ppt_w/2"/>
                                          </p:val>
                                        </p:tav>
                                        <p:tav tm="100000">
                                          <p:val>
                                            <p:strVal val="#ppt_x"/>
                                          </p:val>
                                        </p:tav>
                                      </p:tavLst>
                                    </p:anim>
                                    <p:anim calcmode="lin" valueType="num">
                                      <p:cBhvr additive="base">
                                        <p:cTn id="27" dur="500" fill="hold"/>
                                        <p:tgtEl>
                                          <p:spTgt spid="133"/>
                                        </p:tgtEl>
                                        <p:attrNameLst>
                                          <p:attrName>ppt_y</p:attrName>
                                        </p:attrNameLst>
                                      </p:cBhvr>
                                      <p:tavLst>
                                        <p:tav tm="0">
                                          <p:val>
                                            <p:strVal val="#ppt_y"/>
                                          </p:val>
                                        </p:tav>
                                        <p:tav tm="100000">
                                          <p:val>
                                            <p:strVal val="#ppt_y"/>
                                          </p:val>
                                        </p:tav>
                                      </p:tavLst>
                                    </p:anim>
                                  </p:childTnLst>
                                </p:cTn>
                              </p:par>
                            </p:childTnLst>
                          </p:cTn>
                        </p:par>
                        <p:par>
                          <p:cTn id="28" fill="hold">
                            <p:stCondLst>
                              <p:cond delay="1399"/>
                            </p:stCondLst>
                            <p:childTnLst>
                              <p:par>
                                <p:cTn id="29" presetID="53" presetClass="entr" presetSubtype="16" fill="hold" grpId="0" nodeType="afterEffect">
                                  <p:stCondLst>
                                    <p:cond delay="0"/>
                                  </p:stCondLst>
                                  <p:childTnLst>
                                    <p:set>
                                      <p:cBhvr>
                                        <p:cTn id="30" dur="1" fill="hold">
                                          <p:stCondLst>
                                            <p:cond delay="0"/>
                                          </p:stCondLst>
                                        </p:cTn>
                                        <p:tgtEl>
                                          <p:spTgt spid="132"/>
                                        </p:tgtEl>
                                        <p:attrNameLst>
                                          <p:attrName>style.visibility</p:attrName>
                                        </p:attrNameLst>
                                      </p:cBhvr>
                                      <p:to>
                                        <p:strVal val="visible"/>
                                      </p:to>
                                    </p:set>
                                    <p:anim calcmode="lin" valueType="num">
                                      <p:cBhvr>
                                        <p:cTn id="31" dur="500" fill="hold"/>
                                        <p:tgtEl>
                                          <p:spTgt spid="132"/>
                                        </p:tgtEl>
                                        <p:attrNameLst>
                                          <p:attrName>ppt_w</p:attrName>
                                        </p:attrNameLst>
                                      </p:cBhvr>
                                      <p:tavLst>
                                        <p:tav tm="0">
                                          <p:val>
                                            <p:fltVal val="0"/>
                                          </p:val>
                                        </p:tav>
                                        <p:tav tm="100000">
                                          <p:val>
                                            <p:strVal val="#ppt_w"/>
                                          </p:val>
                                        </p:tav>
                                      </p:tavLst>
                                    </p:anim>
                                    <p:anim calcmode="lin" valueType="num">
                                      <p:cBhvr>
                                        <p:cTn id="32" dur="500" fill="hold"/>
                                        <p:tgtEl>
                                          <p:spTgt spid="132"/>
                                        </p:tgtEl>
                                        <p:attrNameLst>
                                          <p:attrName>ppt_h</p:attrName>
                                        </p:attrNameLst>
                                      </p:cBhvr>
                                      <p:tavLst>
                                        <p:tav tm="0">
                                          <p:val>
                                            <p:fltVal val="0"/>
                                          </p:val>
                                        </p:tav>
                                        <p:tav tm="100000">
                                          <p:val>
                                            <p:strVal val="#ppt_h"/>
                                          </p:val>
                                        </p:tav>
                                      </p:tavLst>
                                    </p:anim>
                                    <p:animEffect transition="in" filter="fade">
                                      <p:cBhvr>
                                        <p:cTn id="33" dur="500"/>
                                        <p:tgtEl>
                                          <p:spTgt spid="132"/>
                                        </p:tgtEl>
                                      </p:cBhvr>
                                    </p:animEffect>
                                  </p:childTnLst>
                                </p:cTn>
                              </p:par>
                              <p:par>
                                <p:cTn id="34" presetID="18" presetClass="entr" presetSubtype="3" fill="hold" nodeType="withEffect">
                                  <p:stCondLst>
                                    <p:cond delay="0"/>
                                  </p:stCondLst>
                                  <p:childTnLst>
                                    <p:set>
                                      <p:cBhvr>
                                        <p:cTn id="35" dur="1" fill="hold">
                                          <p:stCondLst>
                                            <p:cond delay="0"/>
                                          </p:stCondLst>
                                        </p:cTn>
                                        <p:tgtEl>
                                          <p:spTgt spid="128"/>
                                        </p:tgtEl>
                                        <p:attrNameLst>
                                          <p:attrName>style.visibility</p:attrName>
                                        </p:attrNameLst>
                                      </p:cBhvr>
                                      <p:to>
                                        <p:strVal val="visible"/>
                                      </p:to>
                                    </p:set>
                                    <p:animEffect transition="in" filter="strips(upRight)">
                                      <p:cBhvr>
                                        <p:cTn id="36" dur="500"/>
                                        <p:tgtEl>
                                          <p:spTgt spid="128"/>
                                        </p:tgtEl>
                                      </p:cBhvr>
                                    </p:animEffect>
                                  </p:childTnLst>
                                </p:cTn>
                              </p:par>
                            </p:childTnLst>
                          </p:cTn>
                        </p:par>
                        <p:par>
                          <p:cTn id="37" fill="hold">
                            <p:stCondLst>
                              <p:cond delay="1899"/>
                            </p:stCondLst>
                            <p:childTnLst>
                              <p:par>
                                <p:cTn id="38" presetID="2" presetClass="entr" presetSubtype="2" accel="50000" decel="50000" fill="hold" nodeType="afterEffect">
                                  <p:stCondLst>
                                    <p:cond delay="0"/>
                                  </p:stCondLst>
                                  <p:childTnLst>
                                    <p:set>
                                      <p:cBhvr>
                                        <p:cTn id="39" dur="1" fill="hold">
                                          <p:stCondLst>
                                            <p:cond delay="0"/>
                                          </p:stCondLst>
                                        </p:cTn>
                                        <p:tgtEl>
                                          <p:spTgt spid="129"/>
                                        </p:tgtEl>
                                        <p:attrNameLst>
                                          <p:attrName>style.visibility</p:attrName>
                                        </p:attrNameLst>
                                      </p:cBhvr>
                                      <p:to>
                                        <p:strVal val="visible"/>
                                      </p:to>
                                    </p:set>
                                    <p:anim calcmode="lin" valueType="num">
                                      <p:cBhvr additive="base">
                                        <p:cTn id="40" dur="500" fill="hold"/>
                                        <p:tgtEl>
                                          <p:spTgt spid="129"/>
                                        </p:tgtEl>
                                        <p:attrNameLst>
                                          <p:attrName>ppt_x</p:attrName>
                                        </p:attrNameLst>
                                      </p:cBhvr>
                                      <p:tavLst>
                                        <p:tav tm="0">
                                          <p:val>
                                            <p:strVal val="1+#ppt_w/2"/>
                                          </p:val>
                                        </p:tav>
                                        <p:tav tm="100000">
                                          <p:val>
                                            <p:strVal val="#ppt_x"/>
                                          </p:val>
                                        </p:tav>
                                      </p:tavLst>
                                    </p:anim>
                                    <p:anim calcmode="lin" valueType="num">
                                      <p:cBhvr additive="base">
                                        <p:cTn id="41" dur="500" fill="hold"/>
                                        <p:tgtEl>
                                          <p:spTgt spid="129"/>
                                        </p:tgtEl>
                                        <p:attrNameLst>
                                          <p:attrName>ppt_y</p:attrName>
                                        </p:attrNameLst>
                                      </p:cBhvr>
                                      <p:tavLst>
                                        <p:tav tm="0">
                                          <p:val>
                                            <p:strVal val="#ppt_y"/>
                                          </p:val>
                                        </p:tav>
                                        <p:tav tm="100000">
                                          <p:val>
                                            <p:strVal val="#ppt_y"/>
                                          </p:val>
                                        </p:tav>
                                      </p:tavLst>
                                    </p:anim>
                                  </p:childTnLst>
                                </p:cTn>
                              </p:par>
                            </p:childTnLst>
                          </p:cTn>
                        </p:par>
                        <p:par>
                          <p:cTn id="42" fill="hold">
                            <p:stCondLst>
                              <p:cond delay="2399"/>
                            </p:stCondLst>
                            <p:childTnLst>
                              <p:par>
                                <p:cTn id="43" presetID="2" presetClass="entr" presetSubtype="4" accel="50000" decel="50000" fill="hold" grpId="0" nodeType="afterEffect">
                                  <p:stCondLst>
                                    <p:cond delay="0"/>
                                  </p:stCondLst>
                                  <p:childTnLst>
                                    <p:set>
                                      <p:cBhvr>
                                        <p:cTn id="44" dur="1" fill="hold">
                                          <p:stCondLst>
                                            <p:cond delay="0"/>
                                          </p:stCondLst>
                                        </p:cTn>
                                        <p:tgtEl>
                                          <p:spTgt spid="142"/>
                                        </p:tgtEl>
                                        <p:attrNameLst>
                                          <p:attrName>style.visibility</p:attrName>
                                        </p:attrNameLst>
                                      </p:cBhvr>
                                      <p:to>
                                        <p:strVal val="visible"/>
                                      </p:to>
                                    </p:set>
                                    <p:anim calcmode="lin" valueType="num">
                                      <p:cBhvr additive="base">
                                        <p:cTn id="45" dur="500" fill="hold"/>
                                        <p:tgtEl>
                                          <p:spTgt spid="142"/>
                                        </p:tgtEl>
                                        <p:attrNameLst>
                                          <p:attrName>ppt_x</p:attrName>
                                        </p:attrNameLst>
                                      </p:cBhvr>
                                      <p:tavLst>
                                        <p:tav tm="0">
                                          <p:val>
                                            <p:strVal val="#ppt_x"/>
                                          </p:val>
                                        </p:tav>
                                        <p:tav tm="100000">
                                          <p:val>
                                            <p:strVal val="#ppt_x"/>
                                          </p:val>
                                        </p:tav>
                                      </p:tavLst>
                                    </p:anim>
                                    <p:anim calcmode="lin" valueType="num">
                                      <p:cBhvr additive="base">
                                        <p:cTn id="46" dur="500" fill="hold"/>
                                        <p:tgtEl>
                                          <p:spTgt spid="142"/>
                                        </p:tgtEl>
                                        <p:attrNameLst>
                                          <p:attrName>ppt_y</p:attrName>
                                        </p:attrNameLst>
                                      </p:cBhvr>
                                      <p:tavLst>
                                        <p:tav tm="0">
                                          <p:val>
                                            <p:strVal val="1+#ppt_h/2"/>
                                          </p:val>
                                        </p:tav>
                                        <p:tav tm="100000">
                                          <p:val>
                                            <p:strVal val="#ppt_y"/>
                                          </p:val>
                                        </p:tav>
                                      </p:tavLst>
                                    </p:anim>
                                  </p:childTnLst>
                                </p:cTn>
                              </p:par>
                              <p:par>
                                <p:cTn id="47" presetID="2" presetClass="entr" presetSubtype="8" accel="50000" decel="50000" fill="hold" nodeType="withEffect">
                                  <p:stCondLst>
                                    <p:cond delay="0"/>
                                  </p:stCondLst>
                                  <p:childTnLst>
                                    <p:set>
                                      <p:cBhvr>
                                        <p:cTn id="48" dur="1" fill="hold">
                                          <p:stCondLst>
                                            <p:cond delay="0"/>
                                          </p:stCondLst>
                                        </p:cTn>
                                        <p:tgtEl>
                                          <p:spTgt spid="148"/>
                                        </p:tgtEl>
                                        <p:attrNameLst>
                                          <p:attrName>style.visibility</p:attrName>
                                        </p:attrNameLst>
                                      </p:cBhvr>
                                      <p:to>
                                        <p:strVal val="visible"/>
                                      </p:to>
                                    </p:set>
                                    <p:anim calcmode="lin" valueType="num">
                                      <p:cBhvr additive="base">
                                        <p:cTn id="49" dur="500" fill="hold"/>
                                        <p:tgtEl>
                                          <p:spTgt spid="148"/>
                                        </p:tgtEl>
                                        <p:attrNameLst>
                                          <p:attrName>ppt_x</p:attrName>
                                        </p:attrNameLst>
                                      </p:cBhvr>
                                      <p:tavLst>
                                        <p:tav tm="0">
                                          <p:val>
                                            <p:strVal val="0-#ppt_w/2"/>
                                          </p:val>
                                        </p:tav>
                                        <p:tav tm="100000">
                                          <p:val>
                                            <p:strVal val="#ppt_x"/>
                                          </p:val>
                                        </p:tav>
                                      </p:tavLst>
                                    </p:anim>
                                    <p:anim calcmode="lin" valueType="num">
                                      <p:cBhvr additive="base">
                                        <p:cTn id="50" dur="500" fill="hold"/>
                                        <p:tgtEl>
                                          <p:spTgt spid="148"/>
                                        </p:tgtEl>
                                        <p:attrNameLst>
                                          <p:attrName>ppt_y</p:attrName>
                                        </p:attrNameLst>
                                      </p:cBhvr>
                                      <p:tavLst>
                                        <p:tav tm="0">
                                          <p:val>
                                            <p:strVal val="#ppt_y"/>
                                          </p:val>
                                        </p:tav>
                                        <p:tav tm="100000">
                                          <p:val>
                                            <p:strVal val="#ppt_y"/>
                                          </p:val>
                                        </p:tav>
                                      </p:tavLst>
                                    </p:anim>
                                  </p:childTnLst>
                                </p:cTn>
                              </p:par>
                            </p:childTnLst>
                          </p:cTn>
                        </p:par>
                        <p:par>
                          <p:cTn id="51" fill="hold">
                            <p:stCondLst>
                              <p:cond delay="2899"/>
                            </p:stCondLst>
                            <p:childTnLst>
                              <p:par>
                                <p:cTn id="52" presetID="53" presetClass="entr" presetSubtype="16" fill="hold" grpId="0" nodeType="afterEffect">
                                  <p:stCondLst>
                                    <p:cond delay="0"/>
                                  </p:stCondLst>
                                  <p:childTnLst>
                                    <p:set>
                                      <p:cBhvr>
                                        <p:cTn id="53" dur="1" fill="hold">
                                          <p:stCondLst>
                                            <p:cond delay="0"/>
                                          </p:stCondLst>
                                        </p:cTn>
                                        <p:tgtEl>
                                          <p:spTgt spid="147"/>
                                        </p:tgtEl>
                                        <p:attrNameLst>
                                          <p:attrName>style.visibility</p:attrName>
                                        </p:attrNameLst>
                                      </p:cBhvr>
                                      <p:to>
                                        <p:strVal val="visible"/>
                                      </p:to>
                                    </p:set>
                                    <p:anim calcmode="lin" valueType="num">
                                      <p:cBhvr>
                                        <p:cTn id="54" dur="500" fill="hold"/>
                                        <p:tgtEl>
                                          <p:spTgt spid="147"/>
                                        </p:tgtEl>
                                        <p:attrNameLst>
                                          <p:attrName>ppt_w</p:attrName>
                                        </p:attrNameLst>
                                      </p:cBhvr>
                                      <p:tavLst>
                                        <p:tav tm="0">
                                          <p:val>
                                            <p:fltVal val="0"/>
                                          </p:val>
                                        </p:tav>
                                        <p:tav tm="100000">
                                          <p:val>
                                            <p:strVal val="#ppt_w"/>
                                          </p:val>
                                        </p:tav>
                                      </p:tavLst>
                                    </p:anim>
                                    <p:anim calcmode="lin" valueType="num">
                                      <p:cBhvr>
                                        <p:cTn id="55" dur="500" fill="hold"/>
                                        <p:tgtEl>
                                          <p:spTgt spid="147"/>
                                        </p:tgtEl>
                                        <p:attrNameLst>
                                          <p:attrName>ppt_h</p:attrName>
                                        </p:attrNameLst>
                                      </p:cBhvr>
                                      <p:tavLst>
                                        <p:tav tm="0">
                                          <p:val>
                                            <p:fltVal val="0"/>
                                          </p:val>
                                        </p:tav>
                                        <p:tav tm="100000">
                                          <p:val>
                                            <p:strVal val="#ppt_h"/>
                                          </p:val>
                                        </p:tav>
                                      </p:tavLst>
                                    </p:anim>
                                    <p:animEffect transition="in" filter="fade">
                                      <p:cBhvr>
                                        <p:cTn id="56" dur="500"/>
                                        <p:tgtEl>
                                          <p:spTgt spid="147"/>
                                        </p:tgtEl>
                                      </p:cBhvr>
                                    </p:animEffect>
                                  </p:childTnLst>
                                </p:cTn>
                              </p:par>
                              <p:par>
                                <p:cTn id="57" presetID="18" presetClass="entr" presetSubtype="3" fill="hold" nodeType="withEffect">
                                  <p:stCondLst>
                                    <p:cond delay="0"/>
                                  </p:stCondLst>
                                  <p:childTnLst>
                                    <p:set>
                                      <p:cBhvr>
                                        <p:cTn id="58" dur="1" fill="hold">
                                          <p:stCondLst>
                                            <p:cond delay="0"/>
                                          </p:stCondLst>
                                        </p:cTn>
                                        <p:tgtEl>
                                          <p:spTgt spid="143"/>
                                        </p:tgtEl>
                                        <p:attrNameLst>
                                          <p:attrName>style.visibility</p:attrName>
                                        </p:attrNameLst>
                                      </p:cBhvr>
                                      <p:to>
                                        <p:strVal val="visible"/>
                                      </p:to>
                                    </p:set>
                                    <p:animEffect transition="in" filter="strips(upRight)">
                                      <p:cBhvr>
                                        <p:cTn id="59" dur="500"/>
                                        <p:tgtEl>
                                          <p:spTgt spid="143"/>
                                        </p:tgtEl>
                                      </p:cBhvr>
                                    </p:animEffect>
                                  </p:childTnLst>
                                </p:cTn>
                              </p:par>
                            </p:childTnLst>
                          </p:cTn>
                        </p:par>
                        <p:par>
                          <p:cTn id="60" fill="hold">
                            <p:stCondLst>
                              <p:cond delay="3399"/>
                            </p:stCondLst>
                            <p:childTnLst>
                              <p:par>
                                <p:cTn id="61" presetID="2" presetClass="entr" presetSubtype="2" accel="50000" decel="50000" fill="hold" nodeType="afterEffect">
                                  <p:stCondLst>
                                    <p:cond delay="0"/>
                                  </p:stCondLst>
                                  <p:childTnLst>
                                    <p:set>
                                      <p:cBhvr>
                                        <p:cTn id="62" dur="1" fill="hold">
                                          <p:stCondLst>
                                            <p:cond delay="0"/>
                                          </p:stCondLst>
                                        </p:cTn>
                                        <p:tgtEl>
                                          <p:spTgt spid="144"/>
                                        </p:tgtEl>
                                        <p:attrNameLst>
                                          <p:attrName>style.visibility</p:attrName>
                                        </p:attrNameLst>
                                      </p:cBhvr>
                                      <p:to>
                                        <p:strVal val="visible"/>
                                      </p:to>
                                    </p:set>
                                    <p:anim calcmode="lin" valueType="num">
                                      <p:cBhvr additive="base">
                                        <p:cTn id="63" dur="500" fill="hold"/>
                                        <p:tgtEl>
                                          <p:spTgt spid="144"/>
                                        </p:tgtEl>
                                        <p:attrNameLst>
                                          <p:attrName>ppt_x</p:attrName>
                                        </p:attrNameLst>
                                      </p:cBhvr>
                                      <p:tavLst>
                                        <p:tav tm="0">
                                          <p:val>
                                            <p:strVal val="1+#ppt_w/2"/>
                                          </p:val>
                                        </p:tav>
                                        <p:tav tm="100000">
                                          <p:val>
                                            <p:strVal val="#ppt_x"/>
                                          </p:val>
                                        </p:tav>
                                      </p:tavLst>
                                    </p:anim>
                                    <p:anim calcmode="lin" valueType="num">
                                      <p:cBhvr additive="base">
                                        <p:cTn id="64" dur="500" fill="hold"/>
                                        <p:tgtEl>
                                          <p:spTgt spid="144"/>
                                        </p:tgtEl>
                                        <p:attrNameLst>
                                          <p:attrName>ppt_y</p:attrName>
                                        </p:attrNameLst>
                                      </p:cBhvr>
                                      <p:tavLst>
                                        <p:tav tm="0">
                                          <p:val>
                                            <p:strVal val="#ppt_y"/>
                                          </p:val>
                                        </p:tav>
                                        <p:tav tm="100000">
                                          <p:val>
                                            <p:strVal val="#ppt_y"/>
                                          </p:val>
                                        </p:tav>
                                      </p:tavLst>
                                    </p:anim>
                                  </p:childTnLst>
                                </p:cTn>
                              </p:par>
                            </p:childTnLst>
                          </p:cTn>
                        </p:par>
                        <p:par>
                          <p:cTn id="65" fill="hold">
                            <p:stCondLst>
                              <p:cond delay="3899"/>
                            </p:stCondLst>
                            <p:childTnLst>
                              <p:par>
                                <p:cTn id="66" presetID="2" presetClass="entr" presetSubtype="4" accel="50000" decel="50000" fill="hold" grpId="0" nodeType="afterEffect">
                                  <p:stCondLst>
                                    <p:cond delay="0"/>
                                  </p:stCondLst>
                                  <p:childTnLst>
                                    <p:set>
                                      <p:cBhvr>
                                        <p:cTn id="67" dur="1" fill="hold">
                                          <p:stCondLst>
                                            <p:cond delay="0"/>
                                          </p:stCondLst>
                                        </p:cTn>
                                        <p:tgtEl>
                                          <p:spTgt spid="155"/>
                                        </p:tgtEl>
                                        <p:attrNameLst>
                                          <p:attrName>style.visibility</p:attrName>
                                        </p:attrNameLst>
                                      </p:cBhvr>
                                      <p:to>
                                        <p:strVal val="visible"/>
                                      </p:to>
                                    </p:set>
                                    <p:anim calcmode="lin" valueType="num">
                                      <p:cBhvr additive="base">
                                        <p:cTn id="68" dur="500" fill="hold"/>
                                        <p:tgtEl>
                                          <p:spTgt spid="155"/>
                                        </p:tgtEl>
                                        <p:attrNameLst>
                                          <p:attrName>ppt_x</p:attrName>
                                        </p:attrNameLst>
                                      </p:cBhvr>
                                      <p:tavLst>
                                        <p:tav tm="0">
                                          <p:val>
                                            <p:strVal val="#ppt_x"/>
                                          </p:val>
                                        </p:tav>
                                        <p:tav tm="100000">
                                          <p:val>
                                            <p:strVal val="#ppt_x"/>
                                          </p:val>
                                        </p:tav>
                                      </p:tavLst>
                                    </p:anim>
                                    <p:anim calcmode="lin" valueType="num">
                                      <p:cBhvr additive="base">
                                        <p:cTn id="69" dur="500" fill="hold"/>
                                        <p:tgtEl>
                                          <p:spTgt spid="155"/>
                                        </p:tgtEl>
                                        <p:attrNameLst>
                                          <p:attrName>ppt_y</p:attrName>
                                        </p:attrNameLst>
                                      </p:cBhvr>
                                      <p:tavLst>
                                        <p:tav tm="0">
                                          <p:val>
                                            <p:strVal val="1+#ppt_h/2"/>
                                          </p:val>
                                        </p:tav>
                                        <p:tav tm="100000">
                                          <p:val>
                                            <p:strVal val="#ppt_y"/>
                                          </p:val>
                                        </p:tav>
                                      </p:tavLst>
                                    </p:anim>
                                  </p:childTnLst>
                                </p:cTn>
                              </p:par>
                              <p:par>
                                <p:cTn id="70" presetID="2" presetClass="entr" presetSubtype="8" accel="50000" decel="50000" fill="hold" nodeType="withEffect">
                                  <p:stCondLst>
                                    <p:cond delay="0"/>
                                  </p:stCondLst>
                                  <p:childTnLst>
                                    <p:set>
                                      <p:cBhvr>
                                        <p:cTn id="71" dur="1" fill="hold">
                                          <p:stCondLst>
                                            <p:cond delay="0"/>
                                          </p:stCondLst>
                                        </p:cTn>
                                        <p:tgtEl>
                                          <p:spTgt spid="161"/>
                                        </p:tgtEl>
                                        <p:attrNameLst>
                                          <p:attrName>style.visibility</p:attrName>
                                        </p:attrNameLst>
                                      </p:cBhvr>
                                      <p:to>
                                        <p:strVal val="visible"/>
                                      </p:to>
                                    </p:set>
                                    <p:anim calcmode="lin" valueType="num">
                                      <p:cBhvr additive="base">
                                        <p:cTn id="72" dur="500" fill="hold"/>
                                        <p:tgtEl>
                                          <p:spTgt spid="161"/>
                                        </p:tgtEl>
                                        <p:attrNameLst>
                                          <p:attrName>ppt_x</p:attrName>
                                        </p:attrNameLst>
                                      </p:cBhvr>
                                      <p:tavLst>
                                        <p:tav tm="0">
                                          <p:val>
                                            <p:strVal val="0-#ppt_w/2"/>
                                          </p:val>
                                        </p:tav>
                                        <p:tav tm="100000">
                                          <p:val>
                                            <p:strVal val="#ppt_x"/>
                                          </p:val>
                                        </p:tav>
                                      </p:tavLst>
                                    </p:anim>
                                    <p:anim calcmode="lin" valueType="num">
                                      <p:cBhvr additive="base">
                                        <p:cTn id="73" dur="500" fill="hold"/>
                                        <p:tgtEl>
                                          <p:spTgt spid="161"/>
                                        </p:tgtEl>
                                        <p:attrNameLst>
                                          <p:attrName>ppt_y</p:attrName>
                                        </p:attrNameLst>
                                      </p:cBhvr>
                                      <p:tavLst>
                                        <p:tav tm="0">
                                          <p:val>
                                            <p:strVal val="#ppt_y"/>
                                          </p:val>
                                        </p:tav>
                                        <p:tav tm="100000">
                                          <p:val>
                                            <p:strVal val="#ppt_y"/>
                                          </p:val>
                                        </p:tav>
                                      </p:tavLst>
                                    </p:anim>
                                  </p:childTnLst>
                                </p:cTn>
                              </p:par>
                            </p:childTnLst>
                          </p:cTn>
                        </p:par>
                        <p:par>
                          <p:cTn id="74" fill="hold">
                            <p:stCondLst>
                              <p:cond delay="4399"/>
                            </p:stCondLst>
                            <p:childTnLst>
                              <p:par>
                                <p:cTn id="75" presetID="53" presetClass="entr" presetSubtype="16" fill="hold" grpId="0" nodeType="afterEffect">
                                  <p:stCondLst>
                                    <p:cond delay="0"/>
                                  </p:stCondLst>
                                  <p:childTnLst>
                                    <p:set>
                                      <p:cBhvr>
                                        <p:cTn id="76" dur="1" fill="hold">
                                          <p:stCondLst>
                                            <p:cond delay="0"/>
                                          </p:stCondLst>
                                        </p:cTn>
                                        <p:tgtEl>
                                          <p:spTgt spid="160"/>
                                        </p:tgtEl>
                                        <p:attrNameLst>
                                          <p:attrName>style.visibility</p:attrName>
                                        </p:attrNameLst>
                                      </p:cBhvr>
                                      <p:to>
                                        <p:strVal val="visible"/>
                                      </p:to>
                                    </p:set>
                                    <p:anim calcmode="lin" valueType="num">
                                      <p:cBhvr>
                                        <p:cTn id="77" dur="500" fill="hold"/>
                                        <p:tgtEl>
                                          <p:spTgt spid="160"/>
                                        </p:tgtEl>
                                        <p:attrNameLst>
                                          <p:attrName>ppt_w</p:attrName>
                                        </p:attrNameLst>
                                      </p:cBhvr>
                                      <p:tavLst>
                                        <p:tav tm="0">
                                          <p:val>
                                            <p:fltVal val="0"/>
                                          </p:val>
                                        </p:tav>
                                        <p:tav tm="100000">
                                          <p:val>
                                            <p:strVal val="#ppt_w"/>
                                          </p:val>
                                        </p:tav>
                                      </p:tavLst>
                                    </p:anim>
                                    <p:anim calcmode="lin" valueType="num">
                                      <p:cBhvr>
                                        <p:cTn id="78" dur="500" fill="hold"/>
                                        <p:tgtEl>
                                          <p:spTgt spid="160"/>
                                        </p:tgtEl>
                                        <p:attrNameLst>
                                          <p:attrName>ppt_h</p:attrName>
                                        </p:attrNameLst>
                                      </p:cBhvr>
                                      <p:tavLst>
                                        <p:tav tm="0">
                                          <p:val>
                                            <p:fltVal val="0"/>
                                          </p:val>
                                        </p:tav>
                                        <p:tav tm="100000">
                                          <p:val>
                                            <p:strVal val="#ppt_h"/>
                                          </p:val>
                                        </p:tav>
                                      </p:tavLst>
                                    </p:anim>
                                    <p:animEffect transition="in" filter="fade">
                                      <p:cBhvr>
                                        <p:cTn id="79" dur="500"/>
                                        <p:tgtEl>
                                          <p:spTgt spid="160"/>
                                        </p:tgtEl>
                                      </p:cBhvr>
                                    </p:animEffect>
                                  </p:childTnLst>
                                </p:cTn>
                              </p:par>
                              <p:par>
                                <p:cTn id="80" presetID="18" presetClass="entr" presetSubtype="3" fill="hold" nodeType="withEffect">
                                  <p:stCondLst>
                                    <p:cond delay="0"/>
                                  </p:stCondLst>
                                  <p:childTnLst>
                                    <p:set>
                                      <p:cBhvr>
                                        <p:cTn id="81" dur="1" fill="hold">
                                          <p:stCondLst>
                                            <p:cond delay="0"/>
                                          </p:stCondLst>
                                        </p:cTn>
                                        <p:tgtEl>
                                          <p:spTgt spid="156"/>
                                        </p:tgtEl>
                                        <p:attrNameLst>
                                          <p:attrName>style.visibility</p:attrName>
                                        </p:attrNameLst>
                                      </p:cBhvr>
                                      <p:to>
                                        <p:strVal val="visible"/>
                                      </p:to>
                                    </p:set>
                                    <p:animEffect transition="in" filter="strips(upRight)">
                                      <p:cBhvr>
                                        <p:cTn id="82" dur="500"/>
                                        <p:tgtEl>
                                          <p:spTgt spid="156"/>
                                        </p:tgtEl>
                                      </p:cBhvr>
                                    </p:animEffect>
                                  </p:childTnLst>
                                </p:cTn>
                              </p:par>
                            </p:childTnLst>
                          </p:cTn>
                        </p:par>
                        <p:par>
                          <p:cTn id="83" fill="hold">
                            <p:stCondLst>
                              <p:cond delay="4899"/>
                            </p:stCondLst>
                            <p:childTnLst>
                              <p:par>
                                <p:cTn id="84" presetID="2" presetClass="entr" presetSubtype="2" accel="50000" decel="50000" fill="hold" nodeType="afterEffect">
                                  <p:stCondLst>
                                    <p:cond delay="0"/>
                                  </p:stCondLst>
                                  <p:childTnLst>
                                    <p:set>
                                      <p:cBhvr>
                                        <p:cTn id="85" dur="1" fill="hold">
                                          <p:stCondLst>
                                            <p:cond delay="0"/>
                                          </p:stCondLst>
                                        </p:cTn>
                                        <p:tgtEl>
                                          <p:spTgt spid="157"/>
                                        </p:tgtEl>
                                        <p:attrNameLst>
                                          <p:attrName>style.visibility</p:attrName>
                                        </p:attrNameLst>
                                      </p:cBhvr>
                                      <p:to>
                                        <p:strVal val="visible"/>
                                      </p:to>
                                    </p:set>
                                    <p:anim calcmode="lin" valueType="num">
                                      <p:cBhvr additive="base">
                                        <p:cTn id="86" dur="500" fill="hold"/>
                                        <p:tgtEl>
                                          <p:spTgt spid="157"/>
                                        </p:tgtEl>
                                        <p:attrNameLst>
                                          <p:attrName>ppt_x</p:attrName>
                                        </p:attrNameLst>
                                      </p:cBhvr>
                                      <p:tavLst>
                                        <p:tav tm="0">
                                          <p:val>
                                            <p:strVal val="1+#ppt_w/2"/>
                                          </p:val>
                                        </p:tav>
                                        <p:tav tm="100000">
                                          <p:val>
                                            <p:strVal val="#ppt_x"/>
                                          </p:val>
                                        </p:tav>
                                      </p:tavLst>
                                    </p:anim>
                                    <p:anim calcmode="lin" valueType="num">
                                      <p:cBhvr additive="base">
                                        <p:cTn id="87" dur="500" fill="hold"/>
                                        <p:tgtEl>
                                          <p:spTgt spid="157"/>
                                        </p:tgtEl>
                                        <p:attrNameLst>
                                          <p:attrName>ppt_y</p:attrName>
                                        </p:attrNameLst>
                                      </p:cBhvr>
                                      <p:tavLst>
                                        <p:tav tm="0">
                                          <p:val>
                                            <p:strVal val="#ppt_y"/>
                                          </p:val>
                                        </p:tav>
                                        <p:tav tm="100000">
                                          <p:val>
                                            <p:strVal val="#ppt_y"/>
                                          </p:val>
                                        </p:tav>
                                      </p:tavLst>
                                    </p:anim>
                                  </p:childTnLst>
                                </p:cTn>
                              </p:par>
                            </p:childTnLst>
                          </p:cTn>
                        </p:par>
                        <p:par>
                          <p:cTn id="88" fill="hold">
                            <p:stCondLst>
                              <p:cond delay="5399"/>
                            </p:stCondLst>
                            <p:childTnLst>
                              <p:par>
                                <p:cTn id="89" presetID="10" presetClass="entr" presetSubtype="0" fill="hold" grpId="0" nodeType="afterEffect">
                                  <p:stCondLst>
                                    <p:cond delay="0"/>
                                  </p:stCondLst>
                                  <p:childTnLst>
                                    <p:set>
                                      <p:cBhvr>
                                        <p:cTn id="90" dur="1" fill="hold">
                                          <p:stCondLst>
                                            <p:cond delay="0"/>
                                          </p:stCondLst>
                                        </p:cTn>
                                        <p:tgtEl>
                                          <p:spTgt spid="167">
                                            <p:graphicEl>
                                              <a:chart seriesIdx="-3" categoryIdx="-3" bldStep="gridLegend"/>
                                            </p:graphicEl>
                                          </p:spTgt>
                                        </p:tgtEl>
                                        <p:attrNameLst>
                                          <p:attrName>style.visibility</p:attrName>
                                        </p:attrNameLst>
                                      </p:cBhvr>
                                      <p:to>
                                        <p:strVal val="visible"/>
                                      </p:to>
                                    </p:set>
                                    <p:animEffect transition="in" filter="fade">
                                      <p:cBhvr>
                                        <p:cTn id="91" dur="1000"/>
                                        <p:tgtEl>
                                          <p:spTgt spid="167">
                                            <p:graphicEl>
                                              <a:chart seriesIdx="-3" categoryIdx="-3" bldStep="gridLegend"/>
                                            </p:graphicEl>
                                          </p:spTgt>
                                        </p:tgtEl>
                                      </p:cBhvr>
                                    </p:animEffect>
                                  </p:childTnLst>
                                </p:cTn>
                              </p:par>
                            </p:childTnLst>
                          </p:cTn>
                        </p:par>
                        <p:par>
                          <p:cTn id="92" fill="hold">
                            <p:stCondLst>
                              <p:cond delay="6399"/>
                            </p:stCondLst>
                            <p:childTnLst>
                              <p:par>
                                <p:cTn id="93" presetID="18" presetClass="entr" presetSubtype="3" fill="hold" grpId="0" nodeType="afterEffect">
                                  <p:stCondLst>
                                    <p:cond delay="0"/>
                                  </p:stCondLst>
                                  <p:childTnLst>
                                    <p:set>
                                      <p:cBhvr>
                                        <p:cTn id="94" dur="1" fill="hold">
                                          <p:stCondLst>
                                            <p:cond delay="0"/>
                                          </p:stCondLst>
                                        </p:cTn>
                                        <p:tgtEl>
                                          <p:spTgt spid="167">
                                            <p:graphicEl>
                                              <a:chart seriesIdx="0" categoryIdx="-4" bldStep="series"/>
                                            </p:graphicEl>
                                          </p:spTgt>
                                        </p:tgtEl>
                                        <p:attrNameLst>
                                          <p:attrName>style.visibility</p:attrName>
                                        </p:attrNameLst>
                                      </p:cBhvr>
                                      <p:to>
                                        <p:strVal val="visible"/>
                                      </p:to>
                                    </p:set>
                                    <p:animEffect transition="in" filter="strips(upRight)">
                                      <p:cBhvr>
                                        <p:cTn id="95" dur="1000"/>
                                        <p:tgtEl>
                                          <p:spTgt spid="167">
                                            <p:graphicEl>
                                              <a:chart seriesIdx="0" categoryIdx="-4" bldStep="series"/>
                                            </p:graphicEl>
                                          </p:spTgt>
                                        </p:tgtEl>
                                      </p:cBhvr>
                                    </p:animEffect>
                                  </p:childTnLst>
                                </p:cTn>
                              </p:par>
                            </p:childTnLst>
                          </p:cTn>
                        </p:par>
                        <p:par>
                          <p:cTn id="96" fill="hold">
                            <p:stCondLst>
                              <p:cond delay="7399"/>
                            </p:stCondLst>
                            <p:childTnLst>
                              <p:par>
                                <p:cTn id="97" presetID="18" presetClass="entr" presetSubtype="3" fill="hold" grpId="0" nodeType="afterEffect">
                                  <p:stCondLst>
                                    <p:cond delay="0"/>
                                  </p:stCondLst>
                                  <p:childTnLst>
                                    <p:set>
                                      <p:cBhvr>
                                        <p:cTn id="98" dur="1" fill="hold">
                                          <p:stCondLst>
                                            <p:cond delay="0"/>
                                          </p:stCondLst>
                                        </p:cTn>
                                        <p:tgtEl>
                                          <p:spTgt spid="167">
                                            <p:graphicEl>
                                              <a:chart seriesIdx="1" categoryIdx="-4" bldStep="series"/>
                                            </p:graphicEl>
                                          </p:spTgt>
                                        </p:tgtEl>
                                        <p:attrNameLst>
                                          <p:attrName>style.visibility</p:attrName>
                                        </p:attrNameLst>
                                      </p:cBhvr>
                                      <p:to>
                                        <p:strVal val="visible"/>
                                      </p:to>
                                    </p:set>
                                    <p:animEffect transition="in" filter="strips(upRight)">
                                      <p:cBhvr>
                                        <p:cTn id="99" dur="1000"/>
                                        <p:tgtEl>
                                          <p:spTgt spid="167">
                                            <p:graphicEl>
                                              <a:chart seriesIdx="1" categoryIdx="-4" bldStep="series"/>
                                            </p:graphicEl>
                                          </p:spTgt>
                                        </p:tgtEl>
                                      </p:cBhvr>
                                    </p:animEffect>
                                  </p:childTnLst>
                                </p:cTn>
                              </p:par>
                            </p:childTnLst>
                          </p:cTn>
                        </p:par>
                        <p:par>
                          <p:cTn id="100" fill="hold">
                            <p:stCondLst>
                              <p:cond delay="8399"/>
                            </p:stCondLst>
                            <p:childTnLst>
                              <p:par>
                                <p:cTn id="101" presetID="18" presetClass="entr" presetSubtype="3" fill="hold" grpId="0" nodeType="afterEffect">
                                  <p:stCondLst>
                                    <p:cond delay="0"/>
                                  </p:stCondLst>
                                  <p:childTnLst>
                                    <p:set>
                                      <p:cBhvr>
                                        <p:cTn id="102" dur="1" fill="hold">
                                          <p:stCondLst>
                                            <p:cond delay="0"/>
                                          </p:stCondLst>
                                        </p:cTn>
                                        <p:tgtEl>
                                          <p:spTgt spid="167">
                                            <p:graphicEl>
                                              <a:chart seriesIdx="2" categoryIdx="-4" bldStep="series"/>
                                            </p:graphicEl>
                                          </p:spTgt>
                                        </p:tgtEl>
                                        <p:attrNameLst>
                                          <p:attrName>style.visibility</p:attrName>
                                        </p:attrNameLst>
                                      </p:cBhvr>
                                      <p:to>
                                        <p:strVal val="visible"/>
                                      </p:to>
                                    </p:set>
                                    <p:animEffect transition="in" filter="strips(upRight)">
                                      <p:cBhvr>
                                        <p:cTn id="103" dur="1000"/>
                                        <p:tgtEl>
                                          <p:spTgt spid="167">
                                            <p:graphicEl>
                                              <a:chart seriesIdx="2" categoryIdx="-4" bldStep="series"/>
                                            </p:graphicEl>
                                          </p:spTgt>
                                        </p:tgtEl>
                                      </p:cBhvr>
                                    </p:animEffect>
                                  </p:childTnLst>
                                </p:cTn>
                              </p:par>
                            </p:childTnLst>
                          </p:cTn>
                        </p:par>
                        <p:par>
                          <p:cTn id="104" fill="hold">
                            <p:stCondLst>
                              <p:cond delay="9399"/>
                            </p:stCondLst>
                            <p:childTnLst>
                              <p:par>
                                <p:cTn id="105" presetID="18" presetClass="entr" presetSubtype="3" fill="hold" grpId="0" nodeType="afterEffect">
                                  <p:stCondLst>
                                    <p:cond delay="0"/>
                                  </p:stCondLst>
                                  <p:childTnLst>
                                    <p:set>
                                      <p:cBhvr>
                                        <p:cTn id="106" dur="1" fill="hold">
                                          <p:stCondLst>
                                            <p:cond delay="0"/>
                                          </p:stCondLst>
                                        </p:cTn>
                                        <p:tgtEl>
                                          <p:spTgt spid="167">
                                            <p:graphicEl>
                                              <a:chart seriesIdx="3" categoryIdx="-4" bldStep="series"/>
                                            </p:graphicEl>
                                          </p:spTgt>
                                        </p:tgtEl>
                                        <p:attrNameLst>
                                          <p:attrName>style.visibility</p:attrName>
                                        </p:attrNameLst>
                                      </p:cBhvr>
                                      <p:to>
                                        <p:strVal val="visible"/>
                                      </p:to>
                                    </p:set>
                                    <p:animEffect transition="in" filter="strips(upRight)">
                                      <p:cBhvr>
                                        <p:cTn id="107" dur="1000"/>
                                        <p:tgtEl>
                                          <p:spTgt spid="167">
                                            <p:graphicEl>
                                              <a:chart seriesIdx="3" categoryIdx="-4" bldStep="series"/>
                                            </p:graphicEl>
                                          </p:spTgt>
                                        </p:tgtEl>
                                      </p:cBhvr>
                                    </p:animEffect>
                                  </p:childTnLst>
                                </p:cTn>
                              </p:par>
                            </p:childTnLst>
                          </p:cTn>
                        </p:par>
                        <p:par>
                          <p:cTn id="108" fill="hold">
                            <p:stCondLst>
                              <p:cond delay="10399"/>
                            </p:stCondLst>
                            <p:childTnLst>
                              <p:par>
                                <p:cTn id="109" presetID="2" presetClass="entr" presetSubtype="4" accel="50000" decel="50000" fill="hold" grpId="0" nodeType="afterEffect">
                                  <p:stCondLst>
                                    <p:cond delay="0"/>
                                  </p:stCondLst>
                                  <p:childTnLst>
                                    <p:set>
                                      <p:cBhvr>
                                        <p:cTn id="110" dur="1" fill="hold">
                                          <p:stCondLst>
                                            <p:cond delay="0"/>
                                          </p:stCondLst>
                                        </p:cTn>
                                        <p:tgtEl>
                                          <p:spTgt spid="169"/>
                                        </p:tgtEl>
                                        <p:attrNameLst>
                                          <p:attrName>style.visibility</p:attrName>
                                        </p:attrNameLst>
                                      </p:cBhvr>
                                      <p:to>
                                        <p:strVal val="visible"/>
                                      </p:to>
                                    </p:set>
                                    <p:anim calcmode="lin" valueType="num">
                                      <p:cBhvr additive="base">
                                        <p:cTn id="111" dur="500" fill="hold"/>
                                        <p:tgtEl>
                                          <p:spTgt spid="169"/>
                                        </p:tgtEl>
                                        <p:attrNameLst>
                                          <p:attrName>ppt_x</p:attrName>
                                        </p:attrNameLst>
                                      </p:cBhvr>
                                      <p:tavLst>
                                        <p:tav tm="0">
                                          <p:val>
                                            <p:strVal val="#ppt_x"/>
                                          </p:val>
                                        </p:tav>
                                        <p:tav tm="100000">
                                          <p:val>
                                            <p:strVal val="#ppt_x"/>
                                          </p:val>
                                        </p:tav>
                                      </p:tavLst>
                                    </p:anim>
                                    <p:anim calcmode="lin" valueType="num">
                                      <p:cBhvr additive="base">
                                        <p:cTn id="112" dur="500" fill="hold"/>
                                        <p:tgtEl>
                                          <p:spTgt spid="169"/>
                                        </p:tgtEl>
                                        <p:attrNameLst>
                                          <p:attrName>ppt_y</p:attrName>
                                        </p:attrNameLst>
                                      </p:cBhvr>
                                      <p:tavLst>
                                        <p:tav tm="0">
                                          <p:val>
                                            <p:strVal val="1+#ppt_h/2"/>
                                          </p:val>
                                        </p:tav>
                                        <p:tav tm="100000">
                                          <p:val>
                                            <p:strVal val="#ppt_y"/>
                                          </p:val>
                                        </p:tav>
                                      </p:tavLst>
                                    </p:anim>
                                  </p:childTnLst>
                                </p:cTn>
                              </p:par>
                              <p:par>
                                <p:cTn id="113" presetID="2" presetClass="entr" presetSubtype="2" accel="50000" decel="50000" fill="hold" grpId="0" nodeType="withEffect">
                                  <p:stCondLst>
                                    <p:cond delay="0"/>
                                  </p:stCondLst>
                                  <p:childTnLst>
                                    <p:set>
                                      <p:cBhvr>
                                        <p:cTn id="114" dur="1" fill="hold">
                                          <p:stCondLst>
                                            <p:cond delay="0"/>
                                          </p:stCondLst>
                                        </p:cTn>
                                        <p:tgtEl>
                                          <p:spTgt spid="168"/>
                                        </p:tgtEl>
                                        <p:attrNameLst>
                                          <p:attrName>style.visibility</p:attrName>
                                        </p:attrNameLst>
                                      </p:cBhvr>
                                      <p:to>
                                        <p:strVal val="visible"/>
                                      </p:to>
                                    </p:set>
                                    <p:anim calcmode="lin" valueType="num">
                                      <p:cBhvr additive="base">
                                        <p:cTn id="115" dur="500" fill="hold"/>
                                        <p:tgtEl>
                                          <p:spTgt spid="168"/>
                                        </p:tgtEl>
                                        <p:attrNameLst>
                                          <p:attrName>ppt_x</p:attrName>
                                        </p:attrNameLst>
                                      </p:cBhvr>
                                      <p:tavLst>
                                        <p:tav tm="0">
                                          <p:val>
                                            <p:strVal val="1+#ppt_w/2"/>
                                          </p:val>
                                        </p:tav>
                                        <p:tav tm="100000">
                                          <p:val>
                                            <p:strVal val="#ppt_x"/>
                                          </p:val>
                                        </p:tav>
                                      </p:tavLst>
                                    </p:anim>
                                    <p:anim calcmode="lin" valueType="num">
                                      <p:cBhvr additive="base">
                                        <p:cTn id="116" dur="500" fill="hold"/>
                                        <p:tgtEl>
                                          <p:spTgt spid="168"/>
                                        </p:tgtEl>
                                        <p:attrNameLst>
                                          <p:attrName>ppt_y</p:attrName>
                                        </p:attrNameLst>
                                      </p:cBhvr>
                                      <p:tavLst>
                                        <p:tav tm="0">
                                          <p:val>
                                            <p:strVal val="#ppt_y"/>
                                          </p:val>
                                        </p:tav>
                                        <p:tav tm="100000">
                                          <p:val>
                                            <p:strVal val="#ppt_y"/>
                                          </p:val>
                                        </p:tav>
                                      </p:tavLst>
                                    </p:anim>
                                  </p:childTnLst>
                                </p:cTn>
                              </p:par>
                            </p:childTnLst>
                          </p:cTn>
                        </p:par>
                        <p:par>
                          <p:cTn id="117" fill="hold">
                            <p:stCondLst>
                              <p:cond delay="10899"/>
                            </p:stCondLst>
                            <p:childTnLst>
                              <p:par>
                                <p:cTn id="118" presetID="2" presetClass="entr" presetSubtype="4" accel="50000" decel="50000" fill="hold" grpId="0" nodeType="afterEffect">
                                  <p:stCondLst>
                                    <p:cond delay="0"/>
                                  </p:stCondLst>
                                  <p:childTnLst>
                                    <p:set>
                                      <p:cBhvr>
                                        <p:cTn id="119" dur="1" fill="hold">
                                          <p:stCondLst>
                                            <p:cond delay="0"/>
                                          </p:stCondLst>
                                        </p:cTn>
                                        <p:tgtEl>
                                          <p:spTgt spid="171"/>
                                        </p:tgtEl>
                                        <p:attrNameLst>
                                          <p:attrName>style.visibility</p:attrName>
                                        </p:attrNameLst>
                                      </p:cBhvr>
                                      <p:to>
                                        <p:strVal val="visible"/>
                                      </p:to>
                                    </p:set>
                                    <p:anim calcmode="lin" valueType="num">
                                      <p:cBhvr additive="base">
                                        <p:cTn id="120" dur="500" fill="hold"/>
                                        <p:tgtEl>
                                          <p:spTgt spid="171"/>
                                        </p:tgtEl>
                                        <p:attrNameLst>
                                          <p:attrName>ppt_x</p:attrName>
                                        </p:attrNameLst>
                                      </p:cBhvr>
                                      <p:tavLst>
                                        <p:tav tm="0">
                                          <p:val>
                                            <p:strVal val="#ppt_x"/>
                                          </p:val>
                                        </p:tav>
                                        <p:tav tm="100000">
                                          <p:val>
                                            <p:strVal val="#ppt_x"/>
                                          </p:val>
                                        </p:tav>
                                      </p:tavLst>
                                    </p:anim>
                                    <p:anim calcmode="lin" valueType="num">
                                      <p:cBhvr additive="base">
                                        <p:cTn id="121" dur="500" fill="hold"/>
                                        <p:tgtEl>
                                          <p:spTgt spid="171"/>
                                        </p:tgtEl>
                                        <p:attrNameLst>
                                          <p:attrName>ppt_y</p:attrName>
                                        </p:attrNameLst>
                                      </p:cBhvr>
                                      <p:tavLst>
                                        <p:tav tm="0">
                                          <p:val>
                                            <p:strVal val="1+#ppt_h/2"/>
                                          </p:val>
                                        </p:tav>
                                        <p:tav tm="100000">
                                          <p:val>
                                            <p:strVal val="#ppt_y"/>
                                          </p:val>
                                        </p:tav>
                                      </p:tavLst>
                                    </p:anim>
                                  </p:childTnLst>
                                </p:cTn>
                              </p:par>
                              <p:par>
                                <p:cTn id="122" presetID="2" presetClass="entr" presetSubtype="2" accel="50000" decel="50000" fill="hold" grpId="0" nodeType="withEffect">
                                  <p:stCondLst>
                                    <p:cond delay="0"/>
                                  </p:stCondLst>
                                  <p:childTnLst>
                                    <p:set>
                                      <p:cBhvr>
                                        <p:cTn id="123" dur="1" fill="hold">
                                          <p:stCondLst>
                                            <p:cond delay="0"/>
                                          </p:stCondLst>
                                        </p:cTn>
                                        <p:tgtEl>
                                          <p:spTgt spid="170"/>
                                        </p:tgtEl>
                                        <p:attrNameLst>
                                          <p:attrName>style.visibility</p:attrName>
                                        </p:attrNameLst>
                                      </p:cBhvr>
                                      <p:to>
                                        <p:strVal val="visible"/>
                                      </p:to>
                                    </p:set>
                                    <p:anim calcmode="lin" valueType="num">
                                      <p:cBhvr additive="base">
                                        <p:cTn id="124" dur="500" fill="hold"/>
                                        <p:tgtEl>
                                          <p:spTgt spid="170"/>
                                        </p:tgtEl>
                                        <p:attrNameLst>
                                          <p:attrName>ppt_x</p:attrName>
                                        </p:attrNameLst>
                                      </p:cBhvr>
                                      <p:tavLst>
                                        <p:tav tm="0">
                                          <p:val>
                                            <p:strVal val="1+#ppt_w/2"/>
                                          </p:val>
                                        </p:tav>
                                        <p:tav tm="100000">
                                          <p:val>
                                            <p:strVal val="#ppt_x"/>
                                          </p:val>
                                        </p:tav>
                                      </p:tavLst>
                                    </p:anim>
                                    <p:anim calcmode="lin" valueType="num">
                                      <p:cBhvr additive="base">
                                        <p:cTn id="125" dur="500" fill="hold"/>
                                        <p:tgtEl>
                                          <p:spTgt spid="170"/>
                                        </p:tgtEl>
                                        <p:attrNameLst>
                                          <p:attrName>ppt_y</p:attrName>
                                        </p:attrNameLst>
                                      </p:cBhvr>
                                      <p:tavLst>
                                        <p:tav tm="0">
                                          <p:val>
                                            <p:strVal val="#ppt_y"/>
                                          </p:val>
                                        </p:tav>
                                        <p:tav tm="100000">
                                          <p:val>
                                            <p:strVal val="#ppt_y"/>
                                          </p:val>
                                        </p:tav>
                                      </p:tavLst>
                                    </p:anim>
                                  </p:childTnLst>
                                </p:cTn>
                              </p:par>
                            </p:childTnLst>
                          </p:cTn>
                        </p:par>
                        <p:par>
                          <p:cTn id="126" fill="hold">
                            <p:stCondLst>
                              <p:cond delay="11399"/>
                            </p:stCondLst>
                            <p:childTnLst>
                              <p:par>
                                <p:cTn id="127" presetID="2" presetClass="entr" presetSubtype="4" accel="50000" decel="50000" fill="hold" grpId="0" nodeType="afterEffect">
                                  <p:stCondLst>
                                    <p:cond delay="0"/>
                                  </p:stCondLst>
                                  <p:childTnLst>
                                    <p:set>
                                      <p:cBhvr>
                                        <p:cTn id="128" dur="1" fill="hold">
                                          <p:stCondLst>
                                            <p:cond delay="0"/>
                                          </p:stCondLst>
                                        </p:cTn>
                                        <p:tgtEl>
                                          <p:spTgt spid="173"/>
                                        </p:tgtEl>
                                        <p:attrNameLst>
                                          <p:attrName>style.visibility</p:attrName>
                                        </p:attrNameLst>
                                      </p:cBhvr>
                                      <p:to>
                                        <p:strVal val="visible"/>
                                      </p:to>
                                    </p:set>
                                    <p:anim calcmode="lin" valueType="num">
                                      <p:cBhvr additive="base">
                                        <p:cTn id="129" dur="500" fill="hold"/>
                                        <p:tgtEl>
                                          <p:spTgt spid="173"/>
                                        </p:tgtEl>
                                        <p:attrNameLst>
                                          <p:attrName>ppt_x</p:attrName>
                                        </p:attrNameLst>
                                      </p:cBhvr>
                                      <p:tavLst>
                                        <p:tav tm="0">
                                          <p:val>
                                            <p:strVal val="#ppt_x"/>
                                          </p:val>
                                        </p:tav>
                                        <p:tav tm="100000">
                                          <p:val>
                                            <p:strVal val="#ppt_x"/>
                                          </p:val>
                                        </p:tav>
                                      </p:tavLst>
                                    </p:anim>
                                    <p:anim calcmode="lin" valueType="num">
                                      <p:cBhvr additive="base">
                                        <p:cTn id="130" dur="500" fill="hold"/>
                                        <p:tgtEl>
                                          <p:spTgt spid="173"/>
                                        </p:tgtEl>
                                        <p:attrNameLst>
                                          <p:attrName>ppt_y</p:attrName>
                                        </p:attrNameLst>
                                      </p:cBhvr>
                                      <p:tavLst>
                                        <p:tav tm="0">
                                          <p:val>
                                            <p:strVal val="1+#ppt_h/2"/>
                                          </p:val>
                                        </p:tav>
                                        <p:tav tm="100000">
                                          <p:val>
                                            <p:strVal val="#ppt_y"/>
                                          </p:val>
                                        </p:tav>
                                      </p:tavLst>
                                    </p:anim>
                                  </p:childTnLst>
                                </p:cTn>
                              </p:par>
                              <p:par>
                                <p:cTn id="131" presetID="2" presetClass="entr" presetSubtype="2" accel="50000" decel="50000" fill="hold" grpId="0" nodeType="withEffect">
                                  <p:stCondLst>
                                    <p:cond delay="0"/>
                                  </p:stCondLst>
                                  <p:childTnLst>
                                    <p:set>
                                      <p:cBhvr>
                                        <p:cTn id="132" dur="1" fill="hold">
                                          <p:stCondLst>
                                            <p:cond delay="0"/>
                                          </p:stCondLst>
                                        </p:cTn>
                                        <p:tgtEl>
                                          <p:spTgt spid="172"/>
                                        </p:tgtEl>
                                        <p:attrNameLst>
                                          <p:attrName>style.visibility</p:attrName>
                                        </p:attrNameLst>
                                      </p:cBhvr>
                                      <p:to>
                                        <p:strVal val="visible"/>
                                      </p:to>
                                    </p:set>
                                    <p:anim calcmode="lin" valueType="num">
                                      <p:cBhvr additive="base">
                                        <p:cTn id="133" dur="500" fill="hold"/>
                                        <p:tgtEl>
                                          <p:spTgt spid="172"/>
                                        </p:tgtEl>
                                        <p:attrNameLst>
                                          <p:attrName>ppt_x</p:attrName>
                                        </p:attrNameLst>
                                      </p:cBhvr>
                                      <p:tavLst>
                                        <p:tav tm="0">
                                          <p:val>
                                            <p:strVal val="1+#ppt_w/2"/>
                                          </p:val>
                                        </p:tav>
                                        <p:tav tm="100000">
                                          <p:val>
                                            <p:strVal val="#ppt_x"/>
                                          </p:val>
                                        </p:tav>
                                      </p:tavLst>
                                    </p:anim>
                                    <p:anim calcmode="lin" valueType="num">
                                      <p:cBhvr additive="base">
                                        <p:cTn id="134" dur="500" fill="hold"/>
                                        <p:tgtEl>
                                          <p:spTgt spid="17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127" grpId="0" animBg="1"/>
      <p:bldP spid="132" grpId="0"/>
      <p:bldP spid="142" grpId="0" animBg="1"/>
      <p:bldP spid="147" grpId="0"/>
      <p:bldP spid="155" grpId="0" animBg="1"/>
      <p:bldP spid="160" grpId="0"/>
      <p:bldGraphic spid="167" grpId="0">
        <p:bldSub>
          <a:bldChart bld="series"/>
        </p:bldSub>
      </p:bldGraphic>
      <p:bldP spid="168" grpId="0"/>
      <p:bldP spid="169" grpId="0" animBg="1"/>
      <p:bldP spid="170" grpId="0"/>
      <p:bldP spid="171" grpId="0" animBg="1"/>
      <p:bldP spid="172" grpId="0"/>
      <p:bldP spid="17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图片 3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04"/>
            <a:ext cx="12192000" cy="913292"/>
          </a:xfrm>
          <a:prstGeom prst="rect">
            <a:avLst/>
          </a:prstGeom>
        </p:spPr>
      </p:pic>
      <p:sp>
        <p:nvSpPr>
          <p:cNvPr id="32" name="矩形 31"/>
          <p:cNvSpPr/>
          <p:nvPr/>
        </p:nvSpPr>
        <p:spPr>
          <a:xfrm>
            <a:off x="538907" y="163654"/>
            <a:ext cx="3877985" cy="584775"/>
          </a:xfrm>
          <a:prstGeom prst="rect">
            <a:avLst/>
          </a:prstGeom>
        </p:spPr>
        <p:txBody>
          <a:bodyPr wrap="none">
            <a:spAutoFit/>
          </a:bodyPr>
          <a:lstStyle/>
          <a:p>
            <a:pPr lvl="0">
              <a:tabLst>
                <a:tab pos="198120" algn="l"/>
              </a:tabLst>
            </a:pPr>
            <a:r>
              <a:rPr lang="zh-CN" altLang="zh-CN" sz="32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研究内容和技术难点</a:t>
            </a:r>
            <a:endParaRPr lang="zh-CN" altLang="zh-CN" sz="3200"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grpSp>
        <p:nvGrpSpPr>
          <p:cNvPr id="51" name="Group 66"/>
          <p:cNvGrpSpPr/>
          <p:nvPr/>
        </p:nvGrpSpPr>
        <p:grpSpPr bwMode="auto">
          <a:xfrm>
            <a:off x="4798430" y="2425923"/>
            <a:ext cx="1611313" cy="3235325"/>
            <a:chOff x="2372" y="898"/>
            <a:chExt cx="1015" cy="2037"/>
          </a:xfrm>
        </p:grpSpPr>
        <p:sp>
          <p:nvSpPr>
            <p:cNvPr id="52" name="Freeform 47"/>
            <p:cNvSpPr/>
            <p:nvPr/>
          </p:nvSpPr>
          <p:spPr bwMode="auto">
            <a:xfrm>
              <a:off x="2372" y="898"/>
              <a:ext cx="223" cy="845"/>
            </a:xfrm>
            <a:custGeom>
              <a:avLst/>
              <a:gdLst>
                <a:gd name="T0" fmla="*/ 404 w 123"/>
                <a:gd name="T1" fmla="*/ 1539 h 464"/>
                <a:gd name="T2" fmla="*/ 404 w 123"/>
                <a:gd name="T3" fmla="*/ 36 h 464"/>
                <a:gd name="T4" fmla="*/ 364 w 123"/>
                <a:gd name="T5" fmla="*/ 0 h 464"/>
                <a:gd name="T6" fmla="*/ 36 w 123"/>
                <a:gd name="T7" fmla="*/ 0 h 464"/>
                <a:gd name="T8" fmla="*/ 0 w 123"/>
                <a:gd name="T9" fmla="*/ 36 h 464"/>
                <a:gd name="T10" fmla="*/ 0 w 123"/>
                <a:gd name="T11" fmla="*/ 1539 h 464"/>
                <a:gd name="T12" fmla="*/ 404 w 123"/>
                <a:gd name="T13" fmla="*/ 1539 h 464"/>
                <a:gd name="T14" fmla="*/ 0 60000 65536"/>
                <a:gd name="T15" fmla="*/ 0 60000 65536"/>
                <a:gd name="T16" fmla="*/ 0 60000 65536"/>
                <a:gd name="T17" fmla="*/ 0 60000 65536"/>
                <a:gd name="T18" fmla="*/ 0 60000 65536"/>
                <a:gd name="T19" fmla="*/ 0 60000 65536"/>
                <a:gd name="T20" fmla="*/ 0 60000 65536"/>
                <a:gd name="T21" fmla="*/ 0 w 123"/>
                <a:gd name="T22" fmla="*/ 0 h 464"/>
                <a:gd name="T23" fmla="*/ 123 w 123"/>
                <a:gd name="T24" fmla="*/ 464 h 46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3" h="464">
                  <a:moveTo>
                    <a:pt x="123" y="464"/>
                  </a:moveTo>
                  <a:cubicBezTo>
                    <a:pt x="123" y="11"/>
                    <a:pt x="123" y="11"/>
                    <a:pt x="123" y="11"/>
                  </a:cubicBezTo>
                  <a:cubicBezTo>
                    <a:pt x="123" y="5"/>
                    <a:pt x="118" y="0"/>
                    <a:pt x="111" y="0"/>
                  </a:cubicBezTo>
                  <a:cubicBezTo>
                    <a:pt x="11" y="0"/>
                    <a:pt x="11" y="0"/>
                    <a:pt x="11" y="0"/>
                  </a:cubicBezTo>
                  <a:cubicBezTo>
                    <a:pt x="5" y="0"/>
                    <a:pt x="0" y="5"/>
                    <a:pt x="0" y="11"/>
                  </a:cubicBezTo>
                  <a:cubicBezTo>
                    <a:pt x="0" y="464"/>
                    <a:pt x="0" y="464"/>
                    <a:pt x="0" y="464"/>
                  </a:cubicBezTo>
                  <a:lnTo>
                    <a:pt x="123" y="464"/>
                  </a:lnTo>
                  <a:close/>
                </a:path>
              </a:pathLst>
            </a:custGeom>
            <a:solidFill>
              <a:srgbClr val="4F81BD"/>
            </a:solidFill>
            <a:ln w="9525">
              <a:noFill/>
              <a:rou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53" name="Freeform 48"/>
            <p:cNvSpPr/>
            <p:nvPr/>
          </p:nvSpPr>
          <p:spPr bwMode="auto">
            <a:xfrm>
              <a:off x="2635" y="898"/>
              <a:ext cx="224" cy="845"/>
            </a:xfrm>
            <a:custGeom>
              <a:avLst/>
              <a:gdLst>
                <a:gd name="T0" fmla="*/ 408 w 123"/>
                <a:gd name="T1" fmla="*/ 1539 h 464"/>
                <a:gd name="T2" fmla="*/ 408 w 123"/>
                <a:gd name="T3" fmla="*/ 36 h 464"/>
                <a:gd name="T4" fmla="*/ 368 w 123"/>
                <a:gd name="T5" fmla="*/ 0 h 464"/>
                <a:gd name="T6" fmla="*/ 36 w 123"/>
                <a:gd name="T7" fmla="*/ 0 h 464"/>
                <a:gd name="T8" fmla="*/ 0 w 123"/>
                <a:gd name="T9" fmla="*/ 36 h 464"/>
                <a:gd name="T10" fmla="*/ 0 w 123"/>
                <a:gd name="T11" fmla="*/ 1539 h 464"/>
                <a:gd name="T12" fmla="*/ 408 w 123"/>
                <a:gd name="T13" fmla="*/ 1539 h 464"/>
                <a:gd name="T14" fmla="*/ 0 60000 65536"/>
                <a:gd name="T15" fmla="*/ 0 60000 65536"/>
                <a:gd name="T16" fmla="*/ 0 60000 65536"/>
                <a:gd name="T17" fmla="*/ 0 60000 65536"/>
                <a:gd name="T18" fmla="*/ 0 60000 65536"/>
                <a:gd name="T19" fmla="*/ 0 60000 65536"/>
                <a:gd name="T20" fmla="*/ 0 60000 65536"/>
                <a:gd name="T21" fmla="*/ 0 w 123"/>
                <a:gd name="T22" fmla="*/ 0 h 464"/>
                <a:gd name="T23" fmla="*/ 123 w 123"/>
                <a:gd name="T24" fmla="*/ 464 h 46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3" h="464">
                  <a:moveTo>
                    <a:pt x="123" y="464"/>
                  </a:moveTo>
                  <a:cubicBezTo>
                    <a:pt x="123" y="11"/>
                    <a:pt x="123" y="11"/>
                    <a:pt x="123" y="11"/>
                  </a:cubicBezTo>
                  <a:cubicBezTo>
                    <a:pt x="123" y="5"/>
                    <a:pt x="118" y="0"/>
                    <a:pt x="111" y="0"/>
                  </a:cubicBezTo>
                  <a:cubicBezTo>
                    <a:pt x="11" y="0"/>
                    <a:pt x="11" y="0"/>
                    <a:pt x="11" y="0"/>
                  </a:cubicBezTo>
                  <a:cubicBezTo>
                    <a:pt x="5" y="0"/>
                    <a:pt x="0" y="5"/>
                    <a:pt x="0" y="11"/>
                  </a:cubicBezTo>
                  <a:cubicBezTo>
                    <a:pt x="0" y="464"/>
                    <a:pt x="0" y="464"/>
                    <a:pt x="0" y="464"/>
                  </a:cubicBezTo>
                  <a:lnTo>
                    <a:pt x="123" y="464"/>
                  </a:lnTo>
                  <a:close/>
                </a:path>
              </a:pathLst>
            </a:custGeom>
            <a:solidFill>
              <a:srgbClr val="376092"/>
            </a:solidFill>
            <a:ln w="9525">
              <a:noFill/>
              <a:rou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54" name="Freeform 49"/>
            <p:cNvSpPr/>
            <p:nvPr/>
          </p:nvSpPr>
          <p:spPr bwMode="auto">
            <a:xfrm>
              <a:off x="2899" y="898"/>
              <a:ext cx="224" cy="845"/>
            </a:xfrm>
            <a:custGeom>
              <a:avLst/>
              <a:gdLst>
                <a:gd name="T0" fmla="*/ 123 w 123"/>
                <a:gd name="T1" fmla="*/ 464 h 464"/>
                <a:gd name="T2" fmla="*/ 123 w 123"/>
                <a:gd name="T3" fmla="*/ 11 h 464"/>
                <a:gd name="T4" fmla="*/ 111 w 123"/>
                <a:gd name="T5" fmla="*/ 0 h 464"/>
                <a:gd name="T6" fmla="*/ 11 w 123"/>
                <a:gd name="T7" fmla="*/ 0 h 464"/>
                <a:gd name="T8" fmla="*/ 0 w 123"/>
                <a:gd name="T9" fmla="*/ 11 h 464"/>
                <a:gd name="T10" fmla="*/ 0 w 123"/>
                <a:gd name="T11" fmla="*/ 464 h 464"/>
                <a:gd name="T12" fmla="*/ 123 w 123"/>
                <a:gd name="T13" fmla="*/ 464 h 464"/>
              </a:gdLst>
              <a:ahLst/>
              <a:cxnLst>
                <a:cxn ang="0">
                  <a:pos x="T0" y="T1"/>
                </a:cxn>
                <a:cxn ang="0">
                  <a:pos x="T2" y="T3"/>
                </a:cxn>
                <a:cxn ang="0">
                  <a:pos x="T4" y="T5"/>
                </a:cxn>
                <a:cxn ang="0">
                  <a:pos x="T6" y="T7"/>
                </a:cxn>
                <a:cxn ang="0">
                  <a:pos x="T8" y="T9"/>
                </a:cxn>
                <a:cxn ang="0">
                  <a:pos x="T10" y="T11"/>
                </a:cxn>
                <a:cxn ang="0">
                  <a:pos x="T12" y="T13"/>
                </a:cxn>
              </a:cxnLst>
              <a:rect l="0" t="0" r="r" b="b"/>
              <a:pathLst>
                <a:path w="123" h="464">
                  <a:moveTo>
                    <a:pt x="123" y="464"/>
                  </a:moveTo>
                  <a:cubicBezTo>
                    <a:pt x="123" y="11"/>
                    <a:pt x="123" y="11"/>
                    <a:pt x="123" y="11"/>
                  </a:cubicBezTo>
                  <a:cubicBezTo>
                    <a:pt x="123" y="5"/>
                    <a:pt x="118" y="0"/>
                    <a:pt x="111" y="0"/>
                  </a:cubicBezTo>
                  <a:cubicBezTo>
                    <a:pt x="11" y="0"/>
                    <a:pt x="11" y="0"/>
                    <a:pt x="11" y="0"/>
                  </a:cubicBezTo>
                  <a:cubicBezTo>
                    <a:pt x="5" y="0"/>
                    <a:pt x="0" y="5"/>
                    <a:pt x="0" y="11"/>
                  </a:cubicBezTo>
                  <a:cubicBezTo>
                    <a:pt x="0" y="464"/>
                    <a:pt x="0" y="464"/>
                    <a:pt x="0" y="464"/>
                  </a:cubicBezTo>
                  <a:lnTo>
                    <a:pt x="123" y="464"/>
                  </a:lnTo>
                  <a:close/>
                </a:path>
              </a:pathLst>
            </a:custGeom>
            <a:solidFill>
              <a:srgbClr val="4F81BD"/>
            </a:solidFill>
            <a:ln>
              <a:noFill/>
            </a:ln>
          </p:spPr>
          <p:txBody>
            <a:bodyPr/>
            <a:lstStyle/>
            <a:p>
              <a:pPr fontAlgn="auto">
                <a:spcBef>
                  <a:spcPts val="0"/>
                </a:spcBef>
                <a:spcAft>
                  <a:spcPts val="0"/>
                </a:spcAft>
                <a:defRPr/>
              </a:pPr>
              <a:endParaRPr lang="zh-CN" altLang="en-US">
                <a:latin typeface="微软雅黑" panose="020B0503020204020204" pitchFamily="34" charset="-122"/>
                <a:ea typeface="微软雅黑" panose="020B0503020204020204" pitchFamily="34" charset="-122"/>
              </a:endParaRPr>
            </a:p>
          </p:txBody>
        </p:sp>
        <p:sp>
          <p:nvSpPr>
            <p:cNvPr id="55" name="Freeform 50"/>
            <p:cNvSpPr/>
            <p:nvPr/>
          </p:nvSpPr>
          <p:spPr bwMode="auto">
            <a:xfrm>
              <a:off x="3163" y="898"/>
              <a:ext cx="224" cy="845"/>
            </a:xfrm>
            <a:custGeom>
              <a:avLst/>
              <a:gdLst>
                <a:gd name="T0" fmla="*/ 123 w 123"/>
                <a:gd name="T1" fmla="*/ 464 h 464"/>
                <a:gd name="T2" fmla="*/ 123 w 123"/>
                <a:gd name="T3" fmla="*/ 11 h 464"/>
                <a:gd name="T4" fmla="*/ 111 w 123"/>
                <a:gd name="T5" fmla="*/ 0 h 464"/>
                <a:gd name="T6" fmla="*/ 11 w 123"/>
                <a:gd name="T7" fmla="*/ 0 h 464"/>
                <a:gd name="T8" fmla="*/ 0 w 123"/>
                <a:gd name="T9" fmla="*/ 11 h 464"/>
                <a:gd name="T10" fmla="*/ 0 w 123"/>
                <a:gd name="T11" fmla="*/ 464 h 464"/>
                <a:gd name="T12" fmla="*/ 123 w 123"/>
                <a:gd name="T13" fmla="*/ 464 h 464"/>
              </a:gdLst>
              <a:ahLst/>
              <a:cxnLst>
                <a:cxn ang="0">
                  <a:pos x="T0" y="T1"/>
                </a:cxn>
                <a:cxn ang="0">
                  <a:pos x="T2" y="T3"/>
                </a:cxn>
                <a:cxn ang="0">
                  <a:pos x="T4" y="T5"/>
                </a:cxn>
                <a:cxn ang="0">
                  <a:pos x="T6" y="T7"/>
                </a:cxn>
                <a:cxn ang="0">
                  <a:pos x="T8" y="T9"/>
                </a:cxn>
                <a:cxn ang="0">
                  <a:pos x="T10" y="T11"/>
                </a:cxn>
                <a:cxn ang="0">
                  <a:pos x="T12" y="T13"/>
                </a:cxn>
              </a:cxnLst>
              <a:rect l="0" t="0" r="r" b="b"/>
              <a:pathLst>
                <a:path w="123" h="464">
                  <a:moveTo>
                    <a:pt x="123" y="464"/>
                  </a:moveTo>
                  <a:cubicBezTo>
                    <a:pt x="123" y="11"/>
                    <a:pt x="123" y="11"/>
                    <a:pt x="123" y="11"/>
                  </a:cubicBezTo>
                  <a:cubicBezTo>
                    <a:pt x="123" y="5"/>
                    <a:pt x="118" y="0"/>
                    <a:pt x="111" y="0"/>
                  </a:cubicBezTo>
                  <a:cubicBezTo>
                    <a:pt x="11" y="0"/>
                    <a:pt x="11" y="0"/>
                    <a:pt x="11" y="0"/>
                  </a:cubicBezTo>
                  <a:cubicBezTo>
                    <a:pt x="5" y="0"/>
                    <a:pt x="0" y="5"/>
                    <a:pt x="0" y="11"/>
                  </a:cubicBezTo>
                  <a:cubicBezTo>
                    <a:pt x="0" y="464"/>
                    <a:pt x="0" y="464"/>
                    <a:pt x="0" y="464"/>
                  </a:cubicBezTo>
                  <a:lnTo>
                    <a:pt x="123" y="464"/>
                  </a:lnTo>
                  <a:close/>
                </a:path>
              </a:pathLst>
            </a:custGeom>
            <a:solidFill>
              <a:srgbClr val="376092"/>
            </a:solidFill>
            <a:ln>
              <a:noFill/>
            </a:ln>
          </p:spPr>
          <p:txBody>
            <a:bodyPr/>
            <a:lstStyle/>
            <a:p>
              <a:pPr fontAlgn="auto">
                <a:spcBef>
                  <a:spcPts val="0"/>
                </a:spcBef>
                <a:spcAft>
                  <a:spcPts val="0"/>
                </a:spcAft>
                <a:defRPr/>
              </a:pPr>
              <a:endParaRPr lang="zh-CN" altLang="en-US">
                <a:latin typeface="微软雅黑" panose="020B0503020204020204" pitchFamily="34" charset="-122"/>
                <a:ea typeface="微软雅黑" panose="020B0503020204020204" pitchFamily="34" charset="-122"/>
              </a:endParaRPr>
            </a:p>
          </p:txBody>
        </p:sp>
        <p:sp>
          <p:nvSpPr>
            <p:cNvPr id="56" name="Freeform 51"/>
            <p:cNvSpPr/>
            <p:nvPr/>
          </p:nvSpPr>
          <p:spPr bwMode="auto">
            <a:xfrm>
              <a:off x="2619" y="2036"/>
              <a:ext cx="131" cy="526"/>
            </a:xfrm>
            <a:custGeom>
              <a:avLst/>
              <a:gdLst>
                <a:gd name="T0" fmla="*/ 131 w 131"/>
                <a:gd name="T1" fmla="*/ 462 h 526"/>
                <a:gd name="T2" fmla="*/ 66 w 131"/>
                <a:gd name="T3" fmla="*/ 526 h 526"/>
                <a:gd name="T4" fmla="*/ 0 w 131"/>
                <a:gd name="T5" fmla="*/ 462 h 526"/>
                <a:gd name="T6" fmla="*/ 0 w 131"/>
                <a:gd name="T7" fmla="*/ 0 h 526"/>
                <a:gd name="T8" fmla="*/ 131 w 131"/>
                <a:gd name="T9" fmla="*/ 0 h 526"/>
                <a:gd name="T10" fmla="*/ 131 w 131"/>
                <a:gd name="T11" fmla="*/ 462 h 526"/>
                <a:gd name="T12" fmla="*/ 0 60000 65536"/>
                <a:gd name="T13" fmla="*/ 0 60000 65536"/>
                <a:gd name="T14" fmla="*/ 0 60000 65536"/>
                <a:gd name="T15" fmla="*/ 0 60000 65536"/>
                <a:gd name="T16" fmla="*/ 0 60000 65536"/>
                <a:gd name="T17" fmla="*/ 0 60000 65536"/>
                <a:gd name="T18" fmla="*/ 0 w 131"/>
                <a:gd name="T19" fmla="*/ 0 h 526"/>
                <a:gd name="T20" fmla="*/ 131 w 131"/>
                <a:gd name="T21" fmla="*/ 526 h 526"/>
              </a:gdLst>
              <a:ahLst/>
              <a:cxnLst>
                <a:cxn ang="T12">
                  <a:pos x="T0" y="T1"/>
                </a:cxn>
                <a:cxn ang="T13">
                  <a:pos x="T2" y="T3"/>
                </a:cxn>
                <a:cxn ang="T14">
                  <a:pos x="T4" y="T5"/>
                </a:cxn>
                <a:cxn ang="T15">
                  <a:pos x="T6" y="T7"/>
                </a:cxn>
                <a:cxn ang="T16">
                  <a:pos x="T8" y="T9"/>
                </a:cxn>
                <a:cxn ang="T17">
                  <a:pos x="T10" y="T11"/>
                </a:cxn>
              </a:cxnLst>
              <a:rect l="T18" t="T19" r="T20" b="T21"/>
              <a:pathLst>
                <a:path w="131" h="526">
                  <a:moveTo>
                    <a:pt x="131" y="462"/>
                  </a:moveTo>
                  <a:lnTo>
                    <a:pt x="66" y="526"/>
                  </a:lnTo>
                  <a:lnTo>
                    <a:pt x="0" y="462"/>
                  </a:lnTo>
                  <a:lnTo>
                    <a:pt x="0" y="0"/>
                  </a:lnTo>
                  <a:lnTo>
                    <a:pt x="131" y="0"/>
                  </a:lnTo>
                  <a:lnTo>
                    <a:pt x="131" y="462"/>
                  </a:lnTo>
                  <a:close/>
                </a:path>
              </a:pathLst>
            </a:custGeom>
            <a:solidFill>
              <a:srgbClr val="4F81BD"/>
            </a:solidFill>
            <a:ln w="9525">
              <a:noFill/>
              <a:rou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57" name="Freeform 52"/>
            <p:cNvSpPr/>
            <p:nvPr/>
          </p:nvSpPr>
          <p:spPr bwMode="auto">
            <a:xfrm>
              <a:off x="2750" y="2036"/>
              <a:ext cx="129" cy="526"/>
            </a:xfrm>
            <a:custGeom>
              <a:avLst/>
              <a:gdLst>
                <a:gd name="T0" fmla="*/ 129 w 129"/>
                <a:gd name="T1" fmla="*/ 462 h 526"/>
                <a:gd name="T2" fmla="*/ 64 w 129"/>
                <a:gd name="T3" fmla="*/ 526 h 526"/>
                <a:gd name="T4" fmla="*/ 0 w 129"/>
                <a:gd name="T5" fmla="*/ 462 h 526"/>
                <a:gd name="T6" fmla="*/ 0 w 129"/>
                <a:gd name="T7" fmla="*/ 0 h 526"/>
                <a:gd name="T8" fmla="*/ 129 w 129"/>
                <a:gd name="T9" fmla="*/ 0 h 526"/>
                <a:gd name="T10" fmla="*/ 129 w 129"/>
                <a:gd name="T11" fmla="*/ 462 h 526"/>
                <a:gd name="T12" fmla="*/ 0 60000 65536"/>
                <a:gd name="T13" fmla="*/ 0 60000 65536"/>
                <a:gd name="T14" fmla="*/ 0 60000 65536"/>
                <a:gd name="T15" fmla="*/ 0 60000 65536"/>
                <a:gd name="T16" fmla="*/ 0 60000 65536"/>
                <a:gd name="T17" fmla="*/ 0 60000 65536"/>
                <a:gd name="T18" fmla="*/ 0 w 129"/>
                <a:gd name="T19" fmla="*/ 0 h 526"/>
                <a:gd name="T20" fmla="*/ 129 w 129"/>
                <a:gd name="T21" fmla="*/ 526 h 526"/>
              </a:gdLst>
              <a:ahLst/>
              <a:cxnLst>
                <a:cxn ang="T12">
                  <a:pos x="T0" y="T1"/>
                </a:cxn>
                <a:cxn ang="T13">
                  <a:pos x="T2" y="T3"/>
                </a:cxn>
                <a:cxn ang="T14">
                  <a:pos x="T4" y="T5"/>
                </a:cxn>
                <a:cxn ang="T15">
                  <a:pos x="T6" y="T7"/>
                </a:cxn>
                <a:cxn ang="T16">
                  <a:pos x="T8" y="T9"/>
                </a:cxn>
                <a:cxn ang="T17">
                  <a:pos x="T10" y="T11"/>
                </a:cxn>
              </a:cxnLst>
              <a:rect l="T18" t="T19" r="T20" b="T21"/>
              <a:pathLst>
                <a:path w="129" h="526">
                  <a:moveTo>
                    <a:pt x="129" y="462"/>
                  </a:moveTo>
                  <a:lnTo>
                    <a:pt x="64" y="526"/>
                  </a:lnTo>
                  <a:lnTo>
                    <a:pt x="0" y="462"/>
                  </a:lnTo>
                  <a:lnTo>
                    <a:pt x="0" y="0"/>
                  </a:lnTo>
                  <a:lnTo>
                    <a:pt x="129" y="0"/>
                  </a:lnTo>
                  <a:lnTo>
                    <a:pt x="129" y="462"/>
                  </a:lnTo>
                  <a:close/>
                </a:path>
              </a:pathLst>
            </a:custGeom>
            <a:solidFill>
              <a:srgbClr val="376092"/>
            </a:solidFill>
            <a:ln w="9525">
              <a:noFill/>
              <a:round/>
            </a:ln>
          </p:spPr>
          <p:txBody>
            <a:bodyPr/>
            <a:lstStyle/>
            <a:p>
              <a:endParaRPr lang="zh-CN" altLang="en-US">
                <a:latin typeface="微软雅黑" panose="020B0503020204020204" pitchFamily="34" charset="-122"/>
                <a:ea typeface="微软雅黑" panose="020B0503020204020204" pitchFamily="34" charset="-122"/>
              </a:endParaRPr>
            </a:p>
          </p:txBody>
        </p:sp>
        <p:sp>
          <p:nvSpPr>
            <p:cNvPr id="58" name="Freeform 53"/>
            <p:cNvSpPr/>
            <p:nvPr/>
          </p:nvSpPr>
          <p:spPr bwMode="auto">
            <a:xfrm>
              <a:off x="2879" y="2036"/>
              <a:ext cx="130" cy="526"/>
            </a:xfrm>
            <a:custGeom>
              <a:avLst/>
              <a:gdLst>
                <a:gd name="T0" fmla="*/ 130 w 130"/>
                <a:gd name="T1" fmla="*/ 462 h 526"/>
                <a:gd name="T2" fmla="*/ 66 w 130"/>
                <a:gd name="T3" fmla="*/ 526 h 526"/>
                <a:gd name="T4" fmla="*/ 0 w 130"/>
                <a:gd name="T5" fmla="*/ 462 h 526"/>
                <a:gd name="T6" fmla="*/ 0 w 130"/>
                <a:gd name="T7" fmla="*/ 0 h 526"/>
                <a:gd name="T8" fmla="*/ 130 w 130"/>
                <a:gd name="T9" fmla="*/ 0 h 526"/>
                <a:gd name="T10" fmla="*/ 130 w 130"/>
                <a:gd name="T11" fmla="*/ 462 h 526"/>
              </a:gdLst>
              <a:ahLst/>
              <a:cxnLst>
                <a:cxn ang="0">
                  <a:pos x="T0" y="T1"/>
                </a:cxn>
                <a:cxn ang="0">
                  <a:pos x="T2" y="T3"/>
                </a:cxn>
                <a:cxn ang="0">
                  <a:pos x="T4" y="T5"/>
                </a:cxn>
                <a:cxn ang="0">
                  <a:pos x="T6" y="T7"/>
                </a:cxn>
                <a:cxn ang="0">
                  <a:pos x="T8" y="T9"/>
                </a:cxn>
                <a:cxn ang="0">
                  <a:pos x="T10" y="T11"/>
                </a:cxn>
              </a:cxnLst>
              <a:rect l="0" t="0" r="r" b="b"/>
              <a:pathLst>
                <a:path w="130" h="526">
                  <a:moveTo>
                    <a:pt x="130" y="462"/>
                  </a:moveTo>
                  <a:lnTo>
                    <a:pt x="66" y="526"/>
                  </a:lnTo>
                  <a:lnTo>
                    <a:pt x="0" y="462"/>
                  </a:lnTo>
                  <a:lnTo>
                    <a:pt x="0" y="0"/>
                  </a:lnTo>
                  <a:lnTo>
                    <a:pt x="130" y="0"/>
                  </a:lnTo>
                  <a:lnTo>
                    <a:pt x="130" y="462"/>
                  </a:lnTo>
                  <a:close/>
                </a:path>
              </a:pathLst>
            </a:custGeom>
            <a:solidFill>
              <a:srgbClr val="4F81BD"/>
            </a:solidFill>
            <a:ln>
              <a:noFill/>
            </a:ln>
          </p:spPr>
          <p:txBody>
            <a:bodyPr/>
            <a:lstStyle/>
            <a:p>
              <a:pPr fontAlgn="auto">
                <a:spcBef>
                  <a:spcPts val="0"/>
                </a:spcBef>
                <a:spcAft>
                  <a:spcPts val="0"/>
                </a:spcAft>
                <a:defRPr/>
              </a:pPr>
              <a:endParaRPr lang="zh-CN" altLang="en-US">
                <a:latin typeface="微软雅黑" panose="020B0503020204020204" pitchFamily="34" charset="-122"/>
                <a:ea typeface="微软雅黑" panose="020B0503020204020204" pitchFamily="34" charset="-122"/>
              </a:endParaRPr>
            </a:p>
          </p:txBody>
        </p:sp>
        <p:sp>
          <p:nvSpPr>
            <p:cNvPr id="59" name="Freeform 54"/>
            <p:cNvSpPr/>
            <p:nvPr/>
          </p:nvSpPr>
          <p:spPr bwMode="auto">
            <a:xfrm>
              <a:off x="3009" y="2036"/>
              <a:ext cx="131" cy="526"/>
            </a:xfrm>
            <a:custGeom>
              <a:avLst/>
              <a:gdLst>
                <a:gd name="T0" fmla="*/ 131 w 131"/>
                <a:gd name="T1" fmla="*/ 462 h 526"/>
                <a:gd name="T2" fmla="*/ 65 w 131"/>
                <a:gd name="T3" fmla="*/ 526 h 526"/>
                <a:gd name="T4" fmla="*/ 0 w 131"/>
                <a:gd name="T5" fmla="*/ 462 h 526"/>
                <a:gd name="T6" fmla="*/ 0 w 131"/>
                <a:gd name="T7" fmla="*/ 0 h 526"/>
                <a:gd name="T8" fmla="*/ 131 w 131"/>
                <a:gd name="T9" fmla="*/ 0 h 526"/>
                <a:gd name="T10" fmla="*/ 131 w 131"/>
                <a:gd name="T11" fmla="*/ 462 h 526"/>
              </a:gdLst>
              <a:ahLst/>
              <a:cxnLst>
                <a:cxn ang="0">
                  <a:pos x="T0" y="T1"/>
                </a:cxn>
                <a:cxn ang="0">
                  <a:pos x="T2" y="T3"/>
                </a:cxn>
                <a:cxn ang="0">
                  <a:pos x="T4" y="T5"/>
                </a:cxn>
                <a:cxn ang="0">
                  <a:pos x="T6" y="T7"/>
                </a:cxn>
                <a:cxn ang="0">
                  <a:pos x="T8" y="T9"/>
                </a:cxn>
                <a:cxn ang="0">
                  <a:pos x="T10" y="T11"/>
                </a:cxn>
              </a:cxnLst>
              <a:rect l="0" t="0" r="r" b="b"/>
              <a:pathLst>
                <a:path w="131" h="526">
                  <a:moveTo>
                    <a:pt x="131" y="462"/>
                  </a:moveTo>
                  <a:lnTo>
                    <a:pt x="65" y="526"/>
                  </a:lnTo>
                  <a:lnTo>
                    <a:pt x="0" y="462"/>
                  </a:lnTo>
                  <a:lnTo>
                    <a:pt x="0" y="0"/>
                  </a:lnTo>
                  <a:lnTo>
                    <a:pt x="131" y="0"/>
                  </a:lnTo>
                  <a:lnTo>
                    <a:pt x="131" y="462"/>
                  </a:lnTo>
                  <a:close/>
                </a:path>
              </a:pathLst>
            </a:custGeom>
            <a:solidFill>
              <a:srgbClr val="376092"/>
            </a:solidFill>
            <a:ln>
              <a:noFill/>
            </a:ln>
          </p:spPr>
          <p:txBody>
            <a:bodyPr/>
            <a:lstStyle/>
            <a:p>
              <a:pPr fontAlgn="auto">
                <a:spcBef>
                  <a:spcPts val="0"/>
                </a:spcBef>
                <a:spcAft>
                  <a:spcPts val="0"/>
                </a:spcAft>
                <a:defRPr/>
              </a:pPr>
              <a:endParaRPr lang="zh-CN" altLang="en-US">
                <a:latin typeface="微软雅黑" panose="020B0503020204020204" pitchFamily="34" charset="-122"/>
                <a:ea typeface="微软雅黑" panose="020B0503020204020204" pitchFamily="34" charset="-122"/>
              </a:endParaRPr>
            </a:p>
          </p:txBody>
        </p:sp>
        <p:sp>
          <p:nvSpPr>
            <p:cNvPr id="60" name="Freeform 55"/>
            <p:cNvSpPr/>
            <p:nvPr/>
          </p:nvSpPr>
          <p:spPr bwMode="auto">
            <a:xfrm>
              <a:off x="2372" y="1741"/>
              <a:ext cx="378" cy="299"/>
            </a:xfrm>
            <a:custGeom>
              <a:avLst/>
              <a:gdLst>
                <a:gd name="T0" fmla="*/ 378 w 378"/>
                <a:gd name="T1" fmla="*/ 297 h 297"/>
                <a:gd name="T2" fmla="*/ 247 w 378"/>
                <a:gd name="T3" fmla="*/ 297 h 297"/>
                <a:gd name="T4" fmla="*/ 0 w 378"/>
                <a:gd name="T5" fmla="*/ 0 h 297"/>
                <a:gd name="T6" fmla="*/ 223 w 378"/>
                <a:gd name="T7" fmla="*/ 0 h 297"/>
                <a:gd name="T8" fmla="*/ 378 w 378"/>
                <a:gd name="T9" fmla="*/ 297 h 297"/>
              </a:gdLst>
              <a:ahLst/>
              <a:cxnLst>
                <a:cxn ang="0">
                  <a:pos x="T0" y="T1"/>
                </a:cxn>
                <a:cxn ang="0">
                  <a:pos x="T2" y="T3"/>
                </a:cxn>
                <a:cxn ang="0">
                  <a:pos x="T4" y="T5"/>
                </a:cxn>
                <a:cxn ang="0">
                  <a:pos x="T6" y="T7"/>
                </a:cxn>
                <a:cxn ang="0">
                  <a:pos x="T8" y="T9"/>
                </a:cxn>
              </a:cxnLst>
              <a:rect l="0" t="0" r="r" b="b"/>
              <a:pathLst>
                <a:path w="378" h="297">
                  <a:moveTo>
                    <a:pt x="378" y="297"/>
                  </a:moveTo>
                  <a:lnTo>
                    <a:pt x="247" y="297"/>
                  </a:lnTo>
                  <a:lnTo>
                    <a:pt x="0" y="0"/>
                  </a:lnTo>
                  <a:lnTo>
                    <a:pt x="223" y="0"/>
                  </a:lnTo>
                  <a:lnTo>
                    <a:pt x="378" y="297"/>
                  </a:lnTo>
                  <a:close/>
                </a:path>
              </a:pathLst>
            </a:custGeom>
            <a:solidFill>
              <a:srgbClr val="4F81BD"/>
            </a:solidFill>
            <a:ln>
              <a:noFill/>
            </a:ln>
          </p:spPr>
          <p:txBody>
            <a:bodyPr/>
            <a:lstStyle/>
            <a:p>
              <a:pPr fontAlgn="auto">
                <a:spcBef>
                  <a:spcPts val="0"/>
                </a:spcBef>
                <a:spcAft>
                  <a:spcPts val="0"/>
                </a:spcAft>
                <a:defRPr/>
              </a:pPr>
              <a:endParaRPr lang="zh-CN" altLang="en-US">
                <a:latin typeface="微软雅黑" panose="020B0503020204020204" pitchFamily="34" charset="-122"/>
                <a:ea typeface="微软雅黑" panose="020B0503020204020204" pitchFamily="34" charset="-122"/>
              </a:endParaRPr>
            </a:p>
          </p:txBody>
        </p:sp>
        <p:sp>
          <p:nvSpPr>
            <p:cNvPr id="61" name="Freeform 56"/>
            <p:cNvSpPr/>
            <p:nvPr/>
          </p:nvSpPr>
          <p:spPr bwMode="auto">
            <a:xfrm>
              <a:off x="2635" y="1741"/>
              <a:ext cx="244" cy="299"/>
            </a:xfrm>
            <a:custGeom>
              <a:avLst/>
              <a:gdLst>
                <a:gd name="T0" fmla="*/ 244 w 244"/>
                <a:gd name="T1" fmla="*/ 297 h 297"/>
                <a:gd name="T2" fmla="*/ 115 w 244"/>
                <a:gd name="T3" fmla="*/ 297 h 297"/>
                <a:gd name="T4" fmla="*/ 0 w 244"/>
                <a:gd name="T5" fmla="*/ 0 h 297"/>
                <a:gd name="T6" fmla="*/ 224 w 244"/>
                <a:gd name="T7" fmla="*/ 0 h 297"/>
                <a:gd name="T8" fmla="*/ 244 w 244"/>
                <a:gd name="T9" fmla="*/ 297 h 297"/>
              </a:gdLst>
              <a:ahLst/>
              <a:cxnLst>
                <a:cxn ang="0">
                  <a:pos x="T0" y="T1"/>
                </a:cxn>
                <a:cxn ang="0">
                  <a:pos x="T2" y="T3"/>
                </a:cxn>
                <a:cxn ang="0">
                  <a:pos x="T4" y="T5"/>
                </a:cxn>
                <a:cxn ang="0">
                  <a:pos x="T6" y="T7"/>
                </a:cxn>
                <a:cxn ang="0">
                  <a:pos x="T8" y="T9"/>
                </a:cxn>
              </a:cxnLst>
              <a:rect l="0" t="0" r="r" b="b"/>
              <a:pathLst>
                <a:path w="244" h="297">
                  <a:moveTo>
                    <a:pt x="244" y="297"/>
                  </a:moveTo>
                  <a:lnTo>
                    <a:pt x="115" y="297"/>
                  </a:lnTo>
                  <a:lnTo>
                    <a:pt x="0" y="0"/>
                  </a:lnTo>
                  <a:lnTo>
                    <a:pt x="224" y="0"/>
                  </a:lnTo>
                  <a:lnTo>
                    <a:pt x="244" y="297"/>
                  </a:lnTo>
                  <a:close/>
                </a:path>
              </a:pathLst>
            </a:custGeom>
            <a:solidFill>
              <a:srgbClr val="376092"/>
            </a:solidFill>
            <a:ln>
              <a:noFill/>
            </a:ln>
          </p:spPr>
          <p:txBody>
            <a:bodyPr/>
            <a:lstStyle/>
            <a:p>
              <a:pPr fontAlgn="auto">
                <a:spcBef>
                  <a:spcPts val="0"/>
                </a:spcBef>
                <a:spcAft>
                  <a:spcPts val="0"/>
                </a:spcAft>
                <a:defRPr/>
              </a:pPr>
              <a:endParaRPr lang="zh-CN" altLang="en-US">
                <a:latin typeface="微软雅黑" panose="020B0503020204020204" pitchFamily="34" charset="-122"/>
                <a:ea typeface="微软雅黑" panose="020B0503020204020204" pitchFamily="34" charset="-122"/>
              </a:endParaRPr>
            </a:p>
          </p:txBody>
        </p:sp>
        <p:sp>
          <p:nvSpPr>
            <p:cNvPr id="62" name="Freeform 57"/>
            <p:cNvSpPr/>
            <p:nvPr/>
          </p:nvSpPr>
          <p:spPr bwMode="auto">
            <a:xfrm>
              <a:off x="2879" y="1741"/>
              <a:ext cx="244" cy="299"/>
            </a:xfrm>
            <a:custGeom>
              <a:avLst/>
              <a:gdLst>
                <a:gd name="T0" fmla="*/ 130 w 244"/>
                <a:gd name="T1" fmla="*/ 297 h 297"/>
                <a:gd name="T2" fmla="*/ 0 w 244"/>
                <a:gd name="T3" fmla="*/ 297 h 297"/>
                <a:gd name="T4" fmla="*/ 20 w 244"/>
                <a:gd name="T5" fmla="*/ 0 h 297"/>
                <a:gd name="T6" fmla="*/ 244 w 244"/>
                <a:gd name="T7" fmla="*/ 0 h 297"/>
                <a:gd name="T8" fmla="*/ 130 w 244"/>
                <a:gd name="T9" fmla="*/ 297 h 297"/>
              </a:gdLst>
              <a:ahLst/>
              <a:cxnLst>
                <a:cxn ang="0">
                  <a:pos x="T0" y="T1"/>
                </a:cxn>
                <a:cxn ang="0">
                  <a:pos x="T2" y="T3"/>
                </a:cxn>
                <a:cxn ang="0">
                  <a:pos x="T4" y="T5"/>
                </a:cxn>
                <a:cxn ang="0">
                  <a:pos x="T6" y="T7"/>
                </a:cxn>
                <a:cxn ang="0">
                  <a:pos x="T8" y="T9"/>
                </a:cxn>
              </a:cxnLst>
              <a:rect l="0" t="0" r="r" b="b"/>
              <a:pathLst>
                <a:path w="244" h="297">
                  <a:moveTo>
                    <a:pt x="130" y="297"/>
                  </a:moveTo>
                  <a:lnTo>
                    <a:pt x="0" y="297"/>
                  </a:lnTo>
                  <a:lnTo>
                    <a:pt x="20" y="0"/>
                  </a:lnTo>
                  <a:lnTo>
                    <a:pt x="244" y="0"/>
                  </a:lnTo>
                  <a:lnTo>
                    <a:pt x="130" y="297"/>
                  </a:lnTo>
                  <a:close/>
                </a:path>
              </a:pathLst>
            </a:custGeom>
            <a:solidFill>
              <a:srgbClr val="4F81BD"/>
            </a:solidFill>
            <a:ln>
              <a:noFill/>
            </a:ln>
          </p:spPr>
          <p:txBody>
            <a:bodyPr/>
            <a:lstStyle/>
            <a:p>
              <a:pPr fontAlgn="auto">
                <a:spcBef>
                  <a:spcPts val="0"/>
                </a:spcBef>
                <a:spcAft>
                  <a:spcPts val="0"/>
                </a:spcAft>
                <a:defRPr/>
              </a:pPr>
              <a:endParaRPr lang="zh-CN" altLang="en-US">
                <a:latin typeface="微软雅黑" panose="020B0503020204020204" pitchFamily="34" charset="-122"/>
                <a:ea typeface="微软雅黑" panose="020B0503020204020204" pitchFamily="34" charset="-122"/>
              </a:endParaRPr>
            </a:p>
          </p:txBody>
        </p:sp>
        <p:sp>
          <p:nvSpPr>
            <p:cNvPr id="63" name="Freeform 58"/>
            <p:cNvSpPr/>
            <p:nvPr/>
          </p:nvSpPr>
          <p:spPr bwMode="auto">
            <a:xfrm>
              <a:off x="3009" y="1741"/>
              <a:ext cx="378" cy="299"/>
            </a:xfrm>
            <a:custGeom>
              <a:avLst/>
              <a:gdLst>
                <a:gd name="T0" fmla="*/ 131 w 378"/>
                <a:gd name="T1" fmla="*/ 297 h 297"/>
                <a:gd name="T2" fmla="*/ 0 w 378"/>
                <a:gd name="T3" fmla="*/ 297 h 297"/>
                <a:gd name="T4" fmla="*/ 154 w 378"/>
                <a:gd name="T5" fmla="*/ 0 h 297"/>
                <a:gd name="T6" fmla="*/ 378 w 378"/>
                <a:gd name="T7" fmla="*/ 0 h 297"/>
                <a:gd name="T8" fmla="*/ 131 w 378"/>
                <a:gd name="T9" fmla="*/ 297 h 297"/>
              </a:gdLst>
              <a:ahLst/>
              <a:cxnLst>
                <a:cxn ang="0">
                  <a:pos x="T0" y="T1"/>
                </a:cxn>
                <a:cxn ang="0">
                  <a:pos x="T2" y="T3"/>
                </a:cxn>
                <a:cxn ang="0">
                  <a:pos x="T4" y="T5"/>
                </a:cxn>
                <a:cxn ang="0">
                  <a:pos x="T6" y="T7"/>
                </a:cxn>
                <a:cxn ang="0">
                  <a:pos x="T8" y="T9"/>
                </a:cxn>
              </a:cxnLst>
              <a:rect l="0" t="0" r="r" b="b"/>
              <a:pathLst>
                <a:path w="378" h="297">
                  <a:moveTo>
                    <a:pt x="131" y="297"/>
                  </a:moveTo>
                  <a:lnTo>
                    <a:pt x="0" y="297"/>
                  </a:lnTo>
                  <a:lnTo>
                    <a:pt x="154" y="0"/>
                  </a:lnTo>
                  <a:lnTo>
                    <a:pt x="378" y="0"/>
                  </a:lnTo>
                  <a:lnTo>
                    <a:pt x="131" y="297"/>
                  </a:lnTo>
                  <a:close/>
                </a:path>
              </a:pathLst>
            </a:custGeom>
            <a:solidFill>
              <a:srgbClr val="376092"/>
            </a:solidFill>
            <a:ln>
              <a:noFill/>
            </a:ln>
          </p:spPr>
          <p:txBody>
            <a:bodyPr/>
            <a:lstStyle/>
            <a:p>
              <a:pPr fontAlgn="auto">
                <a:spcBef>
                  <a:spcPts val="0"/>
                </a:spcBef>
                <a:spcAft>
                  <a:spcPts val="0"/>
                </a:spcAft>
                <a:defRPr/>
              </a:pPr>
              <a:endParaRPr lang="zh-CN" altLang="en-US">
                <a:latin typeface="微软雅黑" panose="020B0503020204020204" pitchFamily="34" charset="-122"/>
                <a:ea typeface="微软雅黑" panose="020B0503020204020204" pitchFamily="34" charset="-122"/>
              </a:endParaRPr>
            </a:p>
          </p:txBody>
        </p:sp>
        <p:sp>
          <p:nvSpPr>
            <p:cNvPr id="64" name="Freeform 59"/>
            <p:cNvSpPr/>
            <p:nvPr/>
          </p:nvSpPr>
          <p:spPr bwMode="auto">
            <a:xfrm>
              <a:off x="2619" y="2498"/>
              <a:ext cx="521" cy="321"/>
            </a:xfrm>
            <a:custGeom>
              <a:avLst/>
              <a:gdLst>
                <a:gd name="T0" fmla="*/ 521 w 521"/>
                <a:gd name="T1" fmla="*/ 0 h 321"/>
                <a:gd name="T2" fmla="*/ 0 w 521"/>
                <a:gd name="T3" fmla="*/ 0 h 321"/>
                <a:gd name="T4" fmla="*/ 191 w 521"/>
                <a:gd name="T5" fmla="*/ 321 h 321"/>
                <a:gd name="T6" fmla="*/ 330 w 521"/>
                <a:gd name="T7" fmla="*/ 321 h 321"/>
                <a:gd name="T8" fmla="*/ 521 w 521"/>
                <a:gd name="T9" fmla="*/ 0 h 321"/>
              </a:gdLst>
              <a:ahLst/>
              <a:cxnLst>
                <a:cxn ang="0">
                  <a:pos x="T0" y="T1"/>
                </a:cxn>
                <a:cxn ang="0">
                  <a:pos x="T2" y="T3"/>
                </a:cxn>
                <a:cxn ang="0">
                  <a:pos x="T4" y="T5"/>
                </a:cxn>
                <a:cxn ang="0">
                  <a:pos x="T6" y="T7"/>
                </a:cxn>
                <a:cxn ang="0">
                  <a:pos x="T8" y="T9"/>
                </a:cxn>
              </a:cxnLst>
              <a:rect l="0" t="0" r="r" b="b"/>
              <a:pathLst>
                <a:path w="521" h="321">
                  <a:moveTo>
                    <a:pt x="521" y="0"/>
                  </a:moveTo>
                  <a:lnTo>
                    <a:pt x="0" y="0"/>
                  </a:lnTo>
                  <a:lnTo>
                    <a:pt x="191" y="321"/>
                  </a:lnTo>
                  <a:lnTo>
                    <a:pt x="330" y="321"/>
                  </a:lnTo>
                  <a:lnTo>
                    <a:pt x="521" y="0"/>
                  </a:lnTo>
                  <a:close/>
                </a:path>
              </a:pathLst>
            </a:custGeom>
            <a:solidFill>
              <a:schemeClr val="bg1">
                <a:lumMod val="85000"/>
              </a:schemeClr>
            </a:solidFill>
            <a:ln>
              <a:noFill/>
            </a:ln>
          </p:spPr>
          <p:txBody>
            <a:bodyPr/>
            <a:lstStyle/>
            <a:p>
              <a:pPr fontAlgn="auto">
                <a:spcBef>
                  <a:spcPts val="0"/>
                </a:spcBef>
                <a:spcAft>
                  <a:spcPts val="0"/>
                </a:spcAft>
                <a:defRPr/>
              </a:pPr>
              <a:endParaRPr lang="zh-CN" altLang="en-US">
                <a:latin typeface="微软雅黑" panose="020B0503020204020204" pitchFamily="34" charset="-122"/>
                <a:ea typeface="微软雅黑" panose="020B0503020204020204" pitchFamily="34" charset="-122"/>
              </a:endParaRPr>
            </a:p>
          </p:txBody>
        </p:sp>
        <p:sp>
          <p:nvSpPr>
            <p:cNvPr id="65" name="Freeform 60"/>
            <p:cNvSpPr/>
            <p:nvPr/>
          </p:nvSpPr>
          <p:spPr bwMode="auto">
            <a:xfrm>
              <a:off x="2810" y="2819"/>
              <a:ext cx="139" cy="116"/>
            </a:xfrm>
            <a:custGeom>
              <a:avLst/>
              <a:gdLst>
                <a:gd name="T0" fmla="*/ 139 w 139"/>
                <a:gd name="T1" fmla="*/ 0 h 116"/>
                <a:gd name="T2" fmla="*/ 0 w 139"/>
                <a:gd name="T3" fmla="*/ 0 h 116"/>
                <a:gd name="T4" fmla="*/ 69 w 139"/>
                <a:gd name="T5" fmla="*/ 116 h 116"/>
                <a:gd name="T6" fmla="*/ 139 w 139"/>
                <a:gd name="T7" fmla="*/ 0 h 116"/>
              </a:gdLst>
              <a:ahLst/>
              <a:cxnLst>
                <a:cxn ang="0">
                  <a:pos x="T0" y="T1"/>
                </a:cxn>
                <a:cxn ang="0">
                  <a:pos x="T2" y="T3"/>
                </a:cxn>
                <a:cxn ang="0">
                  <a:pos x="T4" y="T5"/>
                </a:cxn>
                <a:cxn ang="0">
                  <a:pos x="T6" y="T7"/>
                </a:cxn>
              </a:cxnLst>
              <a:rect l="0" t="0" r="r" b="b"/>
              <a:pathLst>
                <a:path w="139" h="116">
                  <a:moveTo>
                    <a:pt x="139" y="0"/>
                  </a:moveTo>
                  <a:lnTo>
                    <a:pt x="0" y="0"/>
                  </a:lnTo>
                  <a:lnTo>
                    <a:pt x="69" y="116"/>
                  </a:lnTo>
                  <a:lnTo>
                    <a:pt x="139" y="0"/>
                  </a:lnTo>
                  <a:close/>
                </a:path>
              </a:pathLst>
            </a:custGeom>
            <a:solidFill>
              <a:schemeClr val="bg1">
                <a:lumMod val="50000"/>
              </a:schemeClr>
            </a:solidFill>
            <a:ln>
              <a:noFill/>
            </a:ln>
          </p:spPr>
          <p:txBody>
            <a:bodyPr/>
            <a:lstStyle/>
            <a:p>
              <a:pPr fontAlgn="auto">
                <a:spcBef>
                  <a:spcPts val="0"/>
                </a:spcBef>
                <a:spcAft>
                  <a:spcPts val="0"/>
                </a:spcAft>
                <a:defRPr/>
              </a:pPr>
              <a:endParaRPr lang="zh-CN" altLang="en-US">
                <a:latin typeface="微软雅黑" panose="020B0503020204020204" pitchFamily="34" charset="-122"/>
                <a:ea typeface="微软雅黑" panose="020B0503020204020204" pitchFamily="34" charset="-122"/>
              </a:endParaRPr>
            </a:p>
          </p:txBody>
        </p:sp>
      </p:grpSp>
      <p:sp>
        <p:nvSpPr>
          <p:cNvPr id="66" name="Line 71"/>
          <p:cNvSpPr>
            <a:spLocks noChangeShapeType="1"/>
          </p:cNvSpPr>
          <p:nvPr/>
        </p:nvSpPr>
        <p:spPr bwMode="auto">
          <a:xfrm>
            <a:off x="3862326" y="3717032"/>
            <a:ext cx="1008261" cy="0"/>
          </a:xfrm>
          <a:prstGeom prst="line">
            <a:avLst/>
          </a:prstGeom>
          <a:noFill/>
          <a:ln w="6350">
            <a:solidFill>
              <a:schemeClr val="bg1">
                <a:lumMod val="50000"/>
              </a:schemeClr>
            </a:solidFill>
            <a:round/>
            <a:tailEnd type="oval" w="med" len="med"/>
          </a:ln>
          <a:effectLst/>
        </p:spPr>
        <p:txBody>
          <a:bodyPr/>
          <a:lstStyle/>
          <a:p>
            <a:pPr fontAlgn="auto">
              <a:spcBef>
                <a:spcPts val="0"/>
              </a:spcBef>
              <a:spcAft>
                <a:spcPts val="0"/>
              </a:spcAft>
              <a:defRPr/>
            </a:pPr>
            <a:endParaRPr lang="zh-CN" altLang="en-US">
              <a:latin typeface="微软雅黑" panose="020B0503020204020204" pitchFamily="34" charset="-122"/>
              <a:ea typeface="微软雅黑" panose="020B0503020204020204" pitchFamily="34" charset="-122"/>
            </a:endParaRPr>
          </a:p>
        </p:txBody>
      </p:sp>
      <p:sp>
        <p:nvSpPr>
          <p:cNvPr id="67" name="Line 73"/>
          <p:cNvSpPr>
            <a:spLocks noChangeShapeType="1"/>
          </p:cNvSpPr>
          <p:nvPr/>
        </p:nvSpPr>
        <p:spPr bwMode="auto">
          <a:xfrm>
            <a:off x="6382457" y="3645024"/>
            <a:ext cx="1080269" cy="0"/>
          </a:xfrm>
          <a:prstGeom prst="line">
            <a:avLst/>
          </a:prstGeom>
          <a:noFill/>
          <a:ln w="6350">
            <a:solidFill>
              <a:schemeClr val="bg1">
                <a:lumMod val="50000"/>
              </a:schemeClr>
            </a:solidFill>
            <a:round/>
            <a:headEnd type="oval" w="med" len="med"/>
          </a:ln>
          <a:effectLst/>
        </p:spPr>
        <p:txBody>
          <a:bodyPr/>
          <a:lstStyle/>
          <a:p>
            <a:pPr fontAlgn="auto">
              <a:spcBef>
                <a:spcPts val="0"/>
              </a:spcBef>
              <a:spcAft>
                <a:spcPts val="0"/>
              </a:spcAft>
              <a:defRPr/>
            </a:pPr>
            <a:endParaRPr lang="zh-CN" altLang="en-US">
              <a:latin typeface="微软雅黑" panose="020B0503020204020204" pitchFamily="34" charset="-122"/>
              <a:ea typeface="微软雅黑" panose="020B0503020204020204" pitchFamily="34" charset="-122"/>
            </a:endParaRPr>
          </a:p>
        </p:txBody>
      </p:sp>
      <p:sp>
        <p:nvSpPr>
          <p:cNvPr id="68" name="Line 74"/>
          <p:cNvSpPr>
            <a:spLocks noChangeShapeType="1"/>
          </p:cNvSpPr>
          <p:nvPr/>
        </p:nvSpPr>
        <p:spPr bwMode="auto">
          <a:xfrm>
            <a:off x="5950558" y="2564904"/>
            <a:ext cx="1148854" cy="0"/>
          </a:xfrm>
          <a:prstGeom prst="line">
            <a:avLst/>
          </a:prstGeom>
          <a:noFill/>
          <a:ln w="6350">
            <a:solidFill>
              <a:schemeClr val="bg1">
                <a:lumMod val="50000"/>
              </a:schemeClr>
            </a:solidFill>
            <a:round/>
            <a:headEnd type="oval" w="med" len="med"/>
          </a:ln>
          <a:effectLst/>
        </p:spPr>
        <p:txBody>
          <a:bodyPr/>
          <a:lstStyle/>
          <a:p>
            <a:pPr fontAlgn="auto">
              <a:spcBef>
                <a:spcPts val="0"/>
              </a:spcBef>
              <a:spcAft>
                <a:spcPts val="0"/>
              </a:spcAft>
              <a:defRPr/>
            </a:pPr>
            <a:endParaRPr lang="zh-CN" altLang="en-US">
              <a:latin typeface="微软雅黑" panose="020B0503020204020204" pitchFamily="34" charset="-122"/>
              <a:ea typeface="微软雅黑" panose="020B0503020204020204" pitchFamily="34" charset="-122"/>
            </a:endParaRPr>
          </a:p>
        </p:txBody>
      </p:sp>
      <p:sp>
        <p:nvSpPr>
          <p:cNvPr id="69" name="Line 75"/>
          <p:cNvSpPr>
            <a:spLocks noChangeShapeType="1"/>
          </p:cNvSpPr>
          <p:nvPr/>
        </p:nvSpPr>
        <p:spPr bwMode="auto">
          <a:xfrm>
            <a:off x="4294374" y="2564904"/>
            <a:ext cx="1152128" cy="0"/>
          </a:xfrm>
          <a:prstGeom prst="line">
            <a:avLst/>
          </a:prstGeom>
          <a:noFill/>
          <a:ln w="6350">
            <a:solidFill>
              <a:schemeClr val="bg1">
                <a:lumMod val="50000"/>
              </a:schemeClr>
            </a:solidFill>
            <a:round/>
            <a:tailEnd type="oval" w="med" len="med"/>
          </a:ln>
          <a:effectLst/>
        </p:spPr>
        <p:txBody>
          <a:bodyPr/>
          <a:lstStyle/>
          <a:p>
            <a:pPr fontAlgn="auto">
              <a:spcBef>
                <a:spcPts val="0"/>
              </a:spcBef>
              <a:spcAft>
                <a:spcPts val="0"/>
              </a:spcAft>
              <a:defRPr/>
            </a:pPr>
            <a:endParaRPr lang="zh-CN" altLang="en-US">
              <a:latin typeface="微软雅黑" panose="020B0503020204020204" pitchFamily="34" charset="-122"/>
              <a:ea typeface="微软雅黑" panose="020B0503020204020204" pitchFamily="34" charset="-122"/>
            </a:endParaRPr>
          </a:p>
        </p:txBody>
      </p:sp>
      <p:grpSp>
        <p:nvGrpSpPr>
          <p:cNvPr id="74" name="Group 59"/>
          <p:cNvGrpSpPr/>
          <p:nvPr/>
        </p:nvGrpSpPr>
        <p:grpSpPr>
          <a:xfrm>
            <a:off x="7903440" y="4601635"/>
            <a:ext cx="2393640" cy="1296447"/>
            <a:chOff x="7435049" y="3033707"/>
            <a:chExt cx="1795463" cy="972112"/>
          </a:xfrm>
        </p:grpSpPr>
        <p:sp>
          <p:nvSpPr>
            <p:cNvPr id="75" name="TextBox 49"/>
            <p:cNvSpPr txBox="1"/>
            <p:nvPr/>
          </p:nvSpPr>
          <p:spPr>
            <a:xfrm>
              <a:off x="7435049" y="3451949"/>
              <a:ext cx="1795463" cy="553870"/>
            </a:xfrm>
            <a:prstGeom prst="rect">
              <a:avLst/>
            </a:prstGeom>
            <a:noFill/>
          </p:spPr>
          <p:txBody>
            <a:bodyPr wrap="square" lIns="0" tIns="0" rIns="0" bIns="0" rtlCol="0">
              <a:spAutoFit/>
            </a:bodyPr>
            <a:lstStyle/>
            <a:p>
              <a:pPr lvl="0" defTabSz="1218565">
                <a:spcBef>
                  <a:spcPct val="20000"/>
                </a:spcBef>
                <a:defRPr/>
              </a:pPr>
              <a:r>
                <a:rPr lang="zh-CN" altLang="en-US" sz="1600" dirty="0">
                  <a:solidFill>
                    <a:prstClr val="black">
                      <a:lumMod val="75000"/>
                      <a:lumOff val="25000"/>
                    </a:prstClr>
                  </a:solidFill>
                  <a:latin typeface="微软雅黑" panose="020B0503020204020204" pitchFamily="34" charset="-122"/>
                  <a:ea typeface="微软雅黑" panose="020B0503020204020204" pitchFamily="34" charset="-122"/>
                  <a:cs typeface="+mn-ea"/>
                </a:rPr>
                <a:t>单击此处添加文字阐述，添加简短问题说明文字，具体说明文字在此处。</a:t>
              </a:r>
              <a:endParaRPr lang="en-US" altLang="zh-CN" sz="1600" dirty="0">
                <a:solidFill>
                  <a:prstClr val="black">
                    <a:lumMod val="65000"/>
                    <a:lumOff val="35000"/>
                  </a:prstClr>
                </a:solidFill>
                <a:latin typeface="微软雅黑" panose="020B0503020204020204" pitchFamily="34" charset="-122"/>
                <a:ea typeface="微软雅黑" panose="020B0503020204020204" pitchFamily="34" charset="-122"/>
                <a:cs typeface="+mn-ea"/>
              </a:endParaRPr>
            </a:p>
          </p:txBody>
        </p:sp>
        <p:sp>
          <p:nvSpPr>
            <p:cNvPr id="76" name="Rectangle 50"/>
            <p:cNvSpPr/>
            <p:nvPr/>
          </p:nvSpPr>
          <p:spPr>
            <a:xfrm>
              <a:off x="7822964" y="3033707"/>
              <a:ext cx="769542" cy="230780"/>
            </a:xfrm>
            <a:prstGeom prst="rect">
              <a:avLst/>
            </a:prstGeom>
          </p:spPr>
          <p:txBody>
            <a:bodyPr wrap="none" lIns="0" tIns="0" rIns="0" bIns="0">
              <a:spAutoFit/>
            </a:bodyPr>
            <a:lstStyle/>
            <a:p>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cs typeface="+mn-ea"/>
                </a:rPr>
                <a:t>文本标题</a:t>
              </a:r>
              <a:endParaRPr lang="en-US" sz="2000" b="1" dirty="0">
                <a:solidFill>
                  <a:schemeClr val="tx1">
                    <a:lumMod val="75000"/>
                    <a:lumOff val="25000"/>
                  </a:schemeClr>
                </a:solidFill>
                <a:latin typeface="微软雅黑" panose="020B0503020204020204" pitchFamily="34" charset="-122"/>
                <a:ea typeface="微软雅黑" panose="020B0503020204020204" pitchFamily="34" charset="-122"/>
                <a:cs typeface="+mn-ea"/>
              </a:endParaRPr>
            </a:p>
          </p:txBody>
        </p:sp>
      </p:grpSp>
      <p:grpSp>
        <p:nvGrpSpPr>
          <p:cNvPr id="77" name="Group 58"/>
          <p:cNvGrpSpPr/>
          <p:nvPr/>
        </p:nvGrpSpPr>
        <p:grpSpPr>
          <a:xfrm>
            <a:off x="7903440" y="1969446"/>
            <a:ext cx="2393639" cy="1190916"/>
            <a:chOff x="7368427" y="1589108"/>
            <a:chExt cx="1795463" cy="892981"/>
          </a:xfrm>
        </p:grpSpPr>
        <p:sp>
          <p:nvSpPr>
            <p:cNvPr id="78" name="TextBox 52"/>
            <p:cNvSpPr txBox="1"/>
            <p:nvPr/>
          </p:nvSpPr>
          <p:spPr>
            <a:xfrm>
              <a:off x="7368427" y="1928219"/>
              <a:ext cx="1795463" cy="553870"/>
            </a:xfrm>
            <a:prstGeom prst="rect">
              <a:avLst/>
            </a:prstGeom>
            <a:noFill/>
          </p:spPr>
          <p:txBody>
            <a:bodyPr wrap="square" lIns="0" tIns="0" rIns="0" bIns="0" rtlCol="0">
              <a:spAutoFit/>
            </a:bodyPr>
            <a:lstStyle/>
            <a:p>
              <a:pPr lvl="0" defTabSz="1218565">
                <a:spcBef>
                  <a:spcPct val="20000"/>
                </a:spcBef>
                <a:defRPr/>
              </a:pPr>
              <a:r>
                <a:rPr lang="zh-CN" altLang="en-US" sz="1600" dirty="0">
                  <a:solidFill>
                    <a:prstClr val="black">
                      <a:lumMod val="75000"/>
                      <a:lumOff val="25000"/>
                    </a:prstClr>
                  </a:solidFill>
                  <a:latin typeface="微软雅黑" panose="020B0503020204020204" pitchFamily="34" charset="-122"/>
                  <a:ea typeface="微软雅黑" panose="020B0503020204020204" pitchFamily="34" charset="-122"/>
                  <a:cs typeface="+mn-ea"/>
                </a:rPr>
                <a:t>单击此处添加文字阐述，添加简短问题说明文字，具体说明文字在此处。</a:t>
              </a:r>
              <a:endParaRPr lang="en-US" altLang="zh-CN" sz="1600" dirty="0">
                <a:solidFill>
                  <a:prstClr val="black">
                    <a:lumMod val="65000"/>
                    <a:lumOff val="35000"/>
                  </a:prstClr>
                </a:solidFill>
                <a:latin typeface="微软雅黑" panose="020B0503020204020204" pitchFamily="34" charset="-122"/>
                <a:ea typeface="微软雅黑" panose="020B0503020204020204" pitchFamily="34" charset="-122"/>
                <a:cs typeface="+mn-ea"/>
              </a:endParaRPr>
            </a:p>
          </p:txBody>
        </p:sp>
        <p:sp>
          <p:nvSpPr>
            <p:cNvPr id="79" name="Rectangle 53"/>
            <p:cNvSpPr/>
            <p:nvPr/>
          </p:nvSpPr>
          <p:spPr>
            <a:xfrm>
              <a:off x="7705130" y="1589108"/>
              <a:ext cx="769542" cy="230779"/>
            </a:xfrm>
            <a:prstGeom prst="rect">
              <a:avLst/>
            </a:prstGeom>
          </p:spPr>
          <p:txBody>
            <a:bodyPr wrap="none" lIns="0" tIns="0" rIns="0" bIns="0">
              <a:spAutoFit/>
            </a:bodyPr>
            <a:lstStyle/>
            <a:p>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cs typeface="+mn-ea"/>
                </a:rPr>
                <a:t>文本标题</a:t>
              </a:r>
              <a:endParaRPr lang="en-US" sz="2000" b="1" dirty="0">
                <a:solidFill>
                  <a:schemeClr val="tx1">
                    <a:lumMod val="75000"/>
                    <a:lumOff val="25000"/>
                  </a:schemeClr>
                </a:solidFill>
                <a:latin typeface="微软雅黑" panose="020B0503020204020204" pitchFamily="34" charset="-122"/>
                <a:ea typeface="微软雅黑" panose="020B0503020204020204" pitchFamily="34" charset="-122"/>
                <a:cs typeface="+mn-ea"/>
              </a:endParaRPr>
            </a:p>
          </p:txBody>
        </p:sp>
      </p:grpSp>
      <p:grpSp>
        <p:nvGrpSpPr>
          <p:cNvPr id="80" name="Group 56"/>
          <p:cNvGrpSpPr/>
          <p:nvPr/>
        </p:nvGrpSpPr>
        <p:grpSpPr>
          <a:xfrm>
            <a:off x="1287933" y="1989512"/>
            <a:ext cx="2407996" cy="1224218"/>
            <a:chOff x="-80079" y="1682071"/>
            <a:chExt cx="1806232" cy="917952"/>
          </a:xfrm>
        </p:grpSpPr>
        <p:sp>
          <p:nvSpPr>
            <p:cNvPr id="81" name="TextBox 55"/>
            <p:cNvSpPr txBox="1"/>
            <p:nvPr/>
          </p:nvSpPr>
          <p:spPr>
            <a:xfrm>
              <a:off x="-80079" y="2046153"/>
              <a:ext cx="1806232" cy="553870"/>
            </a:xfrm>
            <a:prstGeom prst="rect">
              <a:avLst/>
            </a:prstGeom>
            <a:noFill/>
          </p:spPr>
          <p:txBody>
            <a:bodyPr wrap="square" lIns="0" tIns="0" rIns="0" bIns="0" rtlCol="0">
              <a:spAutoFit/>
            </a:bodyPr>
            <a:lstStyle/>
            <a:p>
              <a:pPr algn="r" defTabSz="1218565">
                <a:spcBef>
                  <a:spcPct val="20000"/>
                </a:spcBef>
                <a:defRPr/>
              </a:pPr>
              <a:r>
                <a:rPr lang="zh-CN" altLang="en-US" sz="1600" dirty="0">
                  <a:solidFill>
                    <a:prstClr val="black">
                      <a:lumMod val="75000"/>
                      <a:lumOff val="25000"/>
                    </a:prstClr>
                  </a:solidFill>
                  <a:latin typeface="微软雅黑" panose="020B0503020204020204" pitchFamily="34" charset="-122"/>
                  <a:ea typeface="微软雅黑" panose="020B0503020204020204" pitchFamily="34" charset="-122"/>
                  <a:cs typeface="+mn-ea"/>
                </a:rPr>
                <a:t>单击此处添加文字阐述，添加简短问题说明文字，具体说明文字在此处。</a:t>
              </a:r>
              <a:endParaRPr lang="en-US" sz="1600" dirty="0">
                <a:solidFill>
                  <a:schemeClr val="tx1">
                    <a:lumMod val="65000"/>
                    <a:lumOff val="35000"/>
                  </a:schemeClr>
                </a:solidFill>
                <a:latin typeface="微软雅黑" panose="020B0503020204020204" pitchFamily="34" charset="-122"/>
                <a:ea typeface="微软雅黑" panose="020B0503020204020204" pitchFamily="34" charset="-122"/>
                <a:cs typeface="+mn-ea"/>
              </a:endParaRPr>
            </a:p>
          </p:txBody>
        </p:sp>
        <p:sp>
          <p:nvSpPr>
            <p:cNvPr id="82" name="Rectangle 56"/>
            <p:cNvSpPr/>
            <p:nvPr/>
          </p:nvSpPr>
          <p:spPr>
            <a:xfrm>
              <a:off x="482997" y="1682071"/>
              <a:ext cx="769542" cy="230780"/>
            </a:xfrm>
            <a:prstGeom prst="rect">
              <a:avLst/>
            </a:prstGeom>
          </p:spPr>
          <p:txBody>
            <a:bodyPr wrap="none" lIns="0" tIns="0" rIns="0" bIns="0">
              <a:spAutoFit/>
            </a:bodyPr>
            <a:lstStyle/>
            <a:p>
              <a:pPr algn="r"/>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cs typeface="+mn-ea"/>
                </a:rPr>
                <a:t>文本标题</a:t>
              </a:r>
              <a:endParaRPr lang="en-US" sz="2000" b="1" dirty="0">
                <a:solidFill>
                  <a:schemeClr val="tx1">
                    <a:lumMod val="75000"/>
                    <a:lumOff val="25000"/>
                  </a:schemeClr>
                </a:solidFill>
                <a:latin typeface="微软雅黑" panose="020B0503020204020204" pitchFamily="34" charset="-122"/>
                <a:ea typeface="微软雅黑" panose="020B0503020204020204" pitchFamily="34" charset="-122"/>
                <a:cs typeface="+mn-ea"/>
              </a:endParaRPr>
            </a:p>
          </p:txBody>
        </p:sp>
      </p:grpSp>
      <p:grpSp>
        <p:nvGrpSpPr>
          <p:cNvPr id="83" name="Group 56"/>
          <p:cNvGrpSpPr/>
          <p:nvPr/>
        </p:nvGrpSpPr>
        <p:grpSpPr>
          <a:xfrm>
            <a:off x="1494984" y="4700882"/>
            <a:ext cx="2206727" cy="1287641"/>
            <a:chOff x="142882" y="1189285"/>
            <a:chExt cx="1655261" cy="965507"/>
          </a:xfrm>
        </p:grpSpPr>
        <p:sp>
          <p:nvSpPr>
            <p:cNvPr id="84" name="TextBox 58"/>
            <p:cNvSpPr txBox="1"/>
            <p:nvPr/>
          </p:nvSpPr>
          <p:spPr>
            <a:xfrm>
              <a:off x="142882" y="1600922"/>
              <a:ext cx="1655261" cy="553870"/>
            </a:xfrm>
            <a:prstGeom prst="rect">
              <a:avLst/>
            </a:prstGeom>
            <a:noFill/>
          </p:spPr>
          <p:txBody>
            <a:bodyPr wrap="square" lIns="0" tIns="0" rIns="0" bIns="0" rtlCol="0">
              <a:spAutoFit/>
            </a:bodyPr>
            <a:lstStyle/>
            <a:p>
              <a:pPr lvl="0" algn="r" defTabSz="1218565">
                <a:spcBef>
                  <a:spcPct val="20000"/>
                </a:spcBef>
                <a:defRPr/>
              </a:pPr>
              <a:r>
                <a:rPr lang="zh-CN" altLang="en-US" sz="1600" dirty="0">
                  <a:solidFill>
                    <a:prstClr val="black">
                      <a:lumMod val="75000"/>
                      <a:lumOff val="25000"/>
                    </a:prstClr>
                  </a:solidFill>
                  <a:latin typeface="微软雅黑" panose="020B0503020204020204" pitchFamily="34" charset="-122"/>
                  <a:ea typeface="微软雅黑" panose="020B0503020204020204" pitchFamily="34" charset="-122"/>
                  <a:cs typeface="+mn-ea"/>
                </a:rPr>
                <a:t>单击此处添加文字阐述，添加简短问题说明文字，具体说明文字在此处。</a:t>
              </a:r>
              <a:endParaRPr lang="en-US" altLang="zh-CN" sz="1600" dirty="0">
                <a:solidFill>
                  <a:prstClr val="black">
                    <a:lumMod val="65000"/>
                    <a:lumOff val="35000"/>
                  </a:prstClr>
                </a:solidFill>
                <a:latin typeface="微软雅黑" panose="020B0503020204020204" pitchFamily="34" charset="-122"/>
                <a:ea typeface="微软雅黑" panose="020B0503020204020204" pitchFamily="34" charset="-122"/>
                <a:cs typeface="+mn-ea"/>
              </a:endParaRPr>
            </a:p>
          </p:txBody>
        </p:sp>
        <p:sp>
          <p:nvSpPr>
            <p:cNvPr id="85" name="Rectangle 59"/>
            <p:cNvSpPr/>
            <p:nvPr/>
          </p:nvSpPr>
          <p:spPr>
            <a:xfrm>
              <a:off x="495499" y="1189285"/>
              <a:ext cx="769542" cy="230779"/>
            </a:xfrm>
            <a:prstGeom prst="rect">
              <a:avLst/>
            </a:prstGeom>
          </p:spPr>
          <p:txBody>
            <a:bodyPr wrap="none" lIns="0" tIns="0" rIns="0" bIns="0">
              <a:spAutoFit/>
            </a:bodyPr>
            <a:lstStyle/>
            <a:p>
              <a:pPr algn="r"/>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cs typeface="+mn-ea"/>
                </a:rPr>
                <a:t>文本标题</a:t>
              </a:r>
              <a:endParaRPr lang="en-US" sz="2000" b="1" dirty="0">
                <a:solidFill>
                  <a:schemeClr val="tx1">
                    <a:lumMod val="75000"/>
                    <a:lumOff val="25000"/>
                  </a:schemeClr>
                </a:solidFill>
                <a:latin typeface="微软雅黑" panose="020B0503020204020204" pitchFamily="34" charset="-122"/>
                <a:ea typeface="微软雅黑" panose="020B0503020204020204" pitchFamily="34" charset="-122"/>
                <a:cs typeface="+mn-ea"/>
              </a:endParaRPr>
            </a:p>
          </p:txBody>
        </p:sp>
      </p:grpSp>
    </p:spTree>
  </p:cSld>
  <p:clrMapOvr>
    <a:masterClrMapping/>
  </p:clrMapOvr>
  <mc:AlternateContent xmlns:mc="http://schemas.openxmlformats.org/markup-compatibility/2006" xmlns:p14="http://schemas.microsoft.com/office/powerpoint/2010/main">
    <mc:Choice Requires="p14">
      <p:transition spd="slow" p14:dur="1300" advTm="0">
        <p14:pan dir="u"/>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1" presetClass="entr" presetSubtype="0" fill="hold" grpId="0" nodeType="clickEffect">
                                  <p:stCondLst>
                                    <p:cond delay="0"/>
                                  </p:stCondLst>
                                  <p:iterate type="lt">
                                    <p:tmPct val="10000"/>
                                  </p:iterate>
                                  <p:childTnLst>
                                    <p:set>
                                      <p:cBhvr>
                                        <p:cTn id="13" dur="1" fill="hold">
                                          <p:stCondLst>
                                            <p:cond delay="0"/>
                                          </p:stCondLst>
                                        </p:cTn>
                                        <p:tgtEl>
                                          <p:spTgt spid="32"/>
                                        </p:tgtEl>
                                        <p:attrNameLst>
                                          <p:attrName>style.visibility</p:attrName>
                                        </p:attrNameLst>
                                      </p:cBhvr>
                                      <p:to>
                                        <p:strVal val="visible"/>
                                      </p:to>
                                    </p:set>
                                    <p:anim calcmode="lin" valueType="num">
                                      <p:cBhvr>
                                        <p:cTn id="14" dur="500" fill="hold"/>
                                        <p:tgtEl>
                                          <p:spTgt spid="32"/>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32"/>
                                        </p:tgtEl>
                                        <p:attrNameLst>
                                          <p:attrName>ppt_y</p:attrName>
                                        </p:attrNameLst>
                                      </p:cBhvr>
                                      <p:tavLst>
                                        <p:tav tm="0">
                                          <p:val>
                                            <p:strVal val="#ppt_y"/>
                                          </p:val>
                                        </p:tav>
                                        <p:tav tm="100000">
                                          <p:val>
                                            <p:strVal val="#ppt_y"/>
                                          </p:val>
                                        </p:tav>
                                      </p:tavLst>
                                    </p:anim>
                                    <p:anim calcmode="lin" valueType="num">
                                      <p:cBhvr>
                                        <p:cTn id="16" dur="500" fill="hold"/>
                                        <p:tgtEl>
                                          <p:spTgt spid="32"/>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32"/>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32"/>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nodeType="clickEffect">
                                  <p:stCondLst>
                                    <p:cond delay="0"/>
                                  </p:stCondLst>
                                  <p:childTnLst>
                                    <p:set>
                                      <p:cBhvr>
                                        <p:cTn id="22" dur="1" fill="hold">
                                          <p:stCondLst>
                                            <p:cond delay="0"/>
                                          </p:stCondLst>
                                        </p:cTn>
                                        <p:tgtEl>
                                          <p:spTgt spid="51"/>
                                        </p:tgtEl>
                                        <p:attrNameLst>
                                          <p:attrName>style.visibility</p:attrName>
                                        </p:attrNameLst>
                                      </p:cBhvr>
                                      <p:to>
                                        <p:strVal val="visible"/>
                                      </p:to>
                                    </p:set>
                                    <p:animEffect transition="in" filter="dissolve">
                                      <p:cBhvr>
                                        <p:cTn id="23" dur="500"/>
                                        <p:tgtEl>
                                          <p:spTgt spid="51"/>
                                        </p:tgtEl>
                                      </p:cBhvr>
                                    </p:animEffect>
                                  </p:childTnLst>
                                </p:cTn>
                              </p:par>
                            </p:childTnLst>
                          </p:cTn>
                        </p:par>
                      </p:childTnLst>
                    </p:cTn>
                  </p:par>
                  <p:par>
                    <p:cTn id="24" fill="hold">
                      <p:stCondLst>
                        <p:cond delay="indefinite"/>
                      </p:stCondLst>
                      <p:childTnLst>
                        <p:par>
                          <p:cTn id="25" fill="hold">
                            <p:stCondLst>
                              <p:cond delay="0"/>
                            </p:stCondLst>
                            <p:childTnLst>
                              <p:par>
                                <p:cTn id="26" presetID="12" presetClass="entr" presetSubtype="4" fill="hold" grpId="0" nodeType="clickEffect">
                                  <p:stCondLst>
                                    <p:cond delay="0"/>
                                  </p:stCondLst>
                                  <p:childTnLst>
                                    <p:set>
                                      <p:cBhvr>
                                        <p:cTn id="27" dur="1" fill="hold">
                                          <p:stCondLst>
                                            <p:cond delay="0"/>
                                          </p:stCondLst>
                                        </p:cTn>
                                        <p:tgtEl>
                                          <p:spTgt spid="69"/>
                                        </p:tgtEl>
                                        <p:attrNameLst>
                                          <p:attrName>style.visibility</p:attrName>
                                        </p:attrNameLst>
                                      </p:cBhvr>
                                      <p:to>
                                        <p:strVal val="visible"/>
                                      </p:to>
                                    </p:set>
                                    <p:animEffect transition="in" filter="slide(fromBottom)">
                                      <p:cBhvr>
                                        <p:cTn id="28" dur="500"/>
                                        <p:tgtEl>
                                          <p:spTgt spid="69"/>
                                        </p:tgtEl>
                                      </p:cBhvr>
                                    </p:animEffect>
                                  </p:childTnLst>
                                </p:cTn>
                              </p:par>
                            </p:childTnLst>
                          </p:cTn>
                        </p:par>
                      </p:childTnLst>
                    </p:cTn>
                  </p:par>
                  <p:par>
                    <p:cTn id="29" fill="hold">
                      <p:stCondLst>
                        <p:cond delay="indefinite"/>
                      </p:stCondLst>
                      <p:childTnLst>
                        <p:par>
                          <p:cTn id="30" fill="hold">
                            <p:stCondLst>
                              <p:cond delay="0"/>
                            </p:stCondLst>
                            <p:childTnLst>
                              <p:par>
                                <p:cTn id="31" presetID="12" presetClass="entr" presetSubtype="4" fill="hold" grpId="0" nodeType="clickEffect">
                                  <p:stCondLst>
                                    <p:cond delay="0"/>
                                  </p:stCondLst>
                                  <p:childTnLst>
                                    <p:set>
                                      <p:cBhvr>
                                        <p:cTn id="32" dur="1" fill="hold">
                                          <p:stCondLst>
                                            <p:cond delay="0"/>
                                          </p:stCondLst>
                                        </p:cTn>
                                        <p:tgtEl>
                                          <p:spTgt spid="68"/>
                                        </p:tgtEl>
                                        <p:attrNameLst>
                                          <p:attrName>style.visibility</p:attrName>
                                        </p:attrNameLst>
                                      </p:cBhvr>
                                      <p:to>
                                        <p:strVal val="visible"/>
                                      </p:to>
                                    </p:set>
                                    <p:animEffect transition="in" filter="slide(fromBottom)">
                                      <p:cBhvr>
                                        <p:cTn id="33" dur="500"/>
                                        <p:tgtEl>
                                          <p:spTgt spid="68"/>
                                        </p:tgtEl>
                                      </p:cBhvr>
                                    </p:animEffect>
                                  </p:childTnLst>
                                </p:cTn>
                              </p:par>
                            </p:childTnLst>
                          </p:cTn>
                        </p:par>
                      </p:childTnLst>
                    </p:cTn>
                  </p:par>
                  <p:par>
                    <p:cTn id="34" fill="hold">
                      <p:stCondLst>
                        <p:cond delay="indefinite"/>
                      </p:stCondLst>
                      <p:childTnLst>
                        <p:par>
                          <p:cTn id="35" fill="hold">
                            <p:stCondLst>
                              <p:cond delay="0"/>
                            </p:stCondLst>
                            <p:childTnLst>
                              <p:par>
                                <p:cTn id="36" presetID="12" presetClass="entr" presetSubtype="4" fill="hold" grpId="0" nodeType="clickEffect">
                                  <p:stCondLst>
                                    <p:cond delay="0"/>
                                  </p:stCondLst>
                                  <p:childTnLst>
                                    <p:set>
                                      <p:cBhvr>
                                        <p:cTn id="37" dur="1" fill="hold">
                                          <p:stCondLst>
                                            <p:cond delay="0"/>
                                          </p:stCondLst>
                                        </p:cTn>
                                        <p:tgtEl>
                                          <p:spTgt spid="66"/>
                                        </p:tgtEl>
                                        <p:attrNameLst>
                                          <p:attrName>style.visibility</p:attrName>
                                        </p:attrNameLst>
                                      </p:cBhvr>
                                      <p:to>
                                        <p:strVal val="visible"/>
                                      </p:to>
                                    </p:set>
                                    <p:animEffect transition="in" filter="slide(fromBottom)">
                                      <p:cBhvr>
                                        <p:cTn id="38" dur="500"/>
                                        <p:tgtEl>
                                          <p:spTgt spid="66"/>
                                        </p:tgtEl>
                                      </p:cBhvr>
                                    </p:animEffect>
                                  </p:childTnLst>
                                </p:cTn>
                              </p:par>
                            </p:childTnLst>
                          </p:cTn>
                        </p:par>
                      </p:childTnLst>
                    </p:cTn>
                  </p:par>
                  <p:par>
                    <p:cTn id="39" fill="hold">
                      <p:stCondLst>
                        <p:cond delay="indefinite"/>
                      </p:stCondLst>
                      <p:childTnLst>
                        <p:par>
                          <p:cTn id="40" fill="hold">
                            <p:stCondLst>
                              <p:cond delay="0"/>
                            </p:stCondLst>
                            <p:childTnLst>
                              <p:par>
                                <p:cTn id="41" presetID="12" presetClass="entr" presetSubtype="4" fill="hold" grpId="0" nodeType="clickEffect">
                                  <p:stCondLst>
                                    <p:cond delay="0"/>
                                  </p:stCondLst>
                                  <p:childTnLst>
                                    <p:set>
                                      <p:cBhvr>
                                        <p:cTn id="42" dur="1" fill="hold">
                                          <p:stCondLst>
                                            <p:cond delay="0"/>
                                          </p:stCondLst>
                                        </p:cTn>
                                        <p:tgtEl>
                                          <p:spTgt spid="67"/>
                                        </p:tgtEl>
                                        <p:attrNameLst>
                                          <p:attrName>style.visibility</p:attrName>
                                        </p:attrNameLst>
                                      </p:cBhvr>
                                      <p:to>
                                        <p:strVal val="visible"/>
                                      </p:to>
                                    </p:set>
                                    <p:animEffect transition="in" filter="slide(fromBottom)">
                                      <p:cBhvr>
                                        <p:cTn id="43" dur="500"/>
                                        <p:tgtEl>
                                          <p:spTgt spid="67"/>
                                        </p:tgtEl>
                                      </p:cBhvr>
                                    </p:animEffect>
                                  </p:childTnLst>
                                </p:cTn>
                              </p:par>
                            </p:childTnLst>
                          </p:cTn>
                        </p:par>
                      </p:childTnLst>
                    </p:cTn>
                  </p:par>
                  <p:par>
                    <p:cTn id="44" fill="hold">
                      <p:stCondLst>
                        <p:cond delay="indefinite"/>
                      </p:stCondLst>
                      <p:childTnLst>
                        <p:par>
                          <p:cTn id="45" fill="hold">
                            <p:stCondLst>
                              <p:cond delay="0"/>
                            </p:stCondLst>
                            <p:childTnLst>
                              <p:par>
                                <p:cTn id="46" presetID="2" presetClass="entr" presetSubtype="8" accel="50000" decel="50000" fill="hold" nodeType="clickEffect">
                                  <p:stCondLst>
                                    <p:cond delay="0"/>
                                  </p:stCondLst>
                                  <p:childTnLst>
                                    <p:set>
                                      <p:cBhvr>
                                        <p:cTn id="47" dur="1" fill="hold">
                                          <p:stCondLst>
                                            <p:cond delay="0"/>
                                          </p:stCondLst>
                                        </p:cTn>
                                        <p:tgtEl>
                                          <p:spTgt spid="83"/>
                                        </p:tgtEl>
                                        <p:attrNameLst>
                                          <p:attrName>style.visibility</p:attrName>
                                        </p:attrNameLst>
                                      </p:cBhvr>
                                      <p:to>
                                        <p:strVal val="visible"/>
                                      </p:to>
                                    </p:set>
                                    <p:anim calcmode="lin" valueType="num">
                                      <p:cBhvr additive="base">
                                        <p:cTn id="48" dur="500" fill="hold"/>
                                        <p:tgtEl>
                                          <p:spTgt spid="83"/>
                                        </p:tgtEl>
                                        <p:attrNameLst>
                                          <p:attrName>ppt_x</p:attrName>
                                        </p:attrNameLst>
                                      </p:cBhvr>
                                      <p:tavLst>
                                        <p:tav tm="0">
                                          <p:val>
                                            <p:strVal val="0-#ppt_w/2"/>
                                          </p:val>
                                        </p:tav>
                                        <p:tav tm="100000">
                                          <p:val>
                                            <p:strVal val="#ppt_x"/>
                                          </p:val>
                                        </p:tav>
                                      </p:tavLst>
                                    </p:anim>
                                    <p:anim calcmode="lin" valueType="num">
                                      <p:cBhvr additive="base">
                                        <p:cTn id="49" dur="500" fill="hold"/>
                                        <p:tgtEl>
                                          <p:spTgt spid="83"/>
                                        </p:tgtEl>
                                        <p:attrNameLst>
                                          <p:attrName>ppt_y</p:attrName>
                                        </p:attrNameLst>
                                      </p:cBhvr>
                                      <p:tavLst>
                                        <p:tav tm="0">
                                          <p:val>
                                            <p:strVal val="#ppt_y"/>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8" accel="50000" decel="50000" fill="hold" nodeType="clickEffect">
                                  <p:stCondLst>
                                    <p:cond delay="0"/>
                                  </p:stCondLst>
                                  <p:childTnLst>
                                    <p:set>
                                      <p:cBhvr>
                                        <p:cTn id="53" dur="1" fill="hold">
                                          <p:stCondLst>
                                            <p:cond delay="0"/>
                                          </p:stCondLst>
                                        </p:cTn>
                                        <p:tgtEl>
                                          <p:spTgt spid="80"/>
                                        </p:tgtEl>
                                        <p:attrNameLst>
                                          <p:attrName>style.visibility</p:attrName>
                                        </p:attrNameLst>
                                      </p:cBhvr>
                                      <p:to>
                                        <p:strVal val="visible"/>
                                      </p:to>
                                    </p:set>
                                    <p:anim calcmode="lin" valueType="num">
                                      <p:cBhvr additive="base">
                                        <p:cTn id="54" dur="500" fill="hold"/>
                                        <p:tgtEl>
                                          <p:spTgt spid="80"/>
                                        </p:tgtEl>
                                        <p:attrNameLst>
                                          <p:attrName>ppt_x</p:attrName>
                                        </p:attrNameLst>
                                      </p:cBhvr>
                                      <p:tavLst>
                                        <p:tav tm="0">
                                          <p:val>
                                            <p:strVal val="0-#ppt_w/2"/>
                                          </p:val>
                                        </p:tav>
                                        <p:tav tm="100000">
                                          <p:val>
                                            <p:strVal val="#ppt_x"/>
                                          </p:val>
                                        </p:tav>
                                      </p:tavLst>
                                    </p:anim>
                                    <p:anim calcmode="lin" valueType="num">
                                      <p:cBhvr additive="base">
                                        <p:cTn id="55" dur="500" fill="hold"/>
                                        <p:tgtEl>
                                          <p:spTgt spid="80"/>
                                        </p:tgtEl>
                                        <p:attrNameLst>
                                          <p:attrName>ppt_y</p:attrName>
                                        </p:attrNameLst>
                                      </p:cBhvr>
                                      <p:tavLst>
                                        <p:tav tm="0">
                                          <p:val>
                                            <p:strVal val="#ppt_y"/>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2" accel="50000" decel="50000" fill="hold" nodeType="clickEffect">
                                  <p:stCondLst>
                                    <p:cond delay="0"/>
                                  </p:stCondLst>
                                  <p:childTnLst>
                                    <p:set>
                                      <p:cBhvr>
                                        <p:cTn id="59" dur="1" fill="hold">
                                          <p:stCondLst>
                                            <p:cond delay="0"/>
                                          </p:stCondLst>
                                        </p:cTn>
                                        <p:tgtEl>
                                          <p:spTgt spid="77"/>
                                        </p:tgtEl>
                                        <p:attrNameLst>
                                          <p:attrName>style.visibility</p:attrName>
                                        </p:attrNameLst>
                                      </p:cBhvr>
                                      <p:to>
                                        <p:strVal val="visible"/>
                                      </p:to>
                                    </p:set>
                                    <p:anim calcmode="lin" valueType="num">
                                      <p:cBhvr additive="base">
                                        <p:cTn id="60" dur="500" fill="hold"/>
                                        <p:tgtEl>
                                          <p:spTgt spid="77"/>
                                        </p:tgtEl>
                                        <p:attrNameLst>
                                          <p:attrName>ppt_x</p:attrName>
                                        </p:attrNameLst>
                                      </p:cBhvr>
                                      <p:tavLst>
                                        <p:tav tm="0">
                                          <p:val>
                                            <p:strVal val="1+#ppt_w/2"/>
                                          </p:val>
                                        </p:tav>
                                        <p:tav tm="100000">
                                          <p:val>
                                            <p:strVal val="#ppt_x"/>
                                          </p:val>
                                        </p:tav>
                                      </p:tavLst>
                                    </p:anim>
                                    <p:anim calcmode="lin" valueType="num">
                                      <p:cBhvr additive="base">
                                        <p:cTn id="61" dur="500" fill="hold"/>
                                        <p:tgtEl>
                                          <p:spTgt spid="77"/>
                                        </p:tgtEl>
                                        <p:attrNameLst>
                                          <p:attrName>ppt_y</p:attrName>
                                        </p:attrNameLst>
                                      </p:cBhvr>
                                      <p:tavLst>
                                        <p:tav tm="0">
                                          <p:val>
                                            <p:strVal val="#ppt_y"/>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 presetClass="entr" presetSubtype="2" accel="50000" decel="50000" fill="hold" nodeType="clickEffect">
                                  <p:stCondLst>
                                    <p:cond delay="0"/>
                                  </p:stCondLst>
                                  <p:childTnLst>
                                    <p:set>
                                      <p:cBhvr>
                                        <p:cTn id="65" dur="1" fill="hold">
                                          <p:stCondLst>
                                            <p:cond delay="0"/>
                                          </p:stCondLst>
                                        </p:cTn>
                                        <p:tgtEl>
                                          <p:spTgt spid="74"/>
                                        </p:tgtEl>
                                        <p:attrNameLst>
                                          <p:attrName>style.visibility</p:attrName>
                                        </p:attrNameLst>
                                      </p:cBhvr>
                                      <p:to>
                                        <p:strVal val="visible"/>
                                      </p:to>
                                    </p:set>
                                    <p:anim calcmode="lin" valueType="num">
                                      <p:cBhvr additive="base">
                                        <p:cTn id="66" dur="500" fill="hold"/>
                                        <p:tgtEl>
                                          <p:spTgt spid="74"/>
                                        </p:tgtEl>
                                        <p:attrNameLst>
                                          <p:attrName>ppt_x</p:attrName>
                                        </p:attrNameLst>
                                      </p:cBhvr>
                                      <p:tavLst>
                                        <p:tav tm="0">
                                          <p:val>
                                            <p:strVal val="1+#ppt_w/2"/>
                                          </p:val>
                                        </p:tav>
                                        <p:tav tm="100000">
                                          <p:val>
                                            <p:strVal val="#ppt_x"/>
                                          </p:val>
                                        </p:tav>
                                      </p:tavLst>
                                    </p:anim>
                                    <p:anim calcmode="lin" valueType="num">
                                      <p:cBhvr additive="base">
                                        <p:cTn id="67" dur="500" fill="hold"/>
                                        <p:tgtEl>
                                          <p:spTgt spid="7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66" grpId="0" animBg="1"/>
      <p:bldP spid="67" grpId="0" animBg="1"/>
      <p:bldP spid="68" grpId="0" animBg="1"/>
      <p:bldP spid="6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0" name="图片 37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71043"/>
          </a:xfrm>
          <a:prstGeom prst="rect">
            <a:avLst/>
          </a:prstGeom>
        </p:spPr>
      </p:pic>
      <p:pic>
        <p:nvPicPr>
          <p:cNvPr id="21" name="图片 2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425509"/>
            <a:ext cx="12192000" cy="743712"/>
          </a:xfrm>
          <a:prstGeom prst="rect">
            <a:avLst/>
          </a:prstGeom>
        </p:spPr>
      </p:pic>
      <p:pic>
        <p:nvPicPr>
          <p:cNvPr id="3" name="图片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1523" y="795941"/>
            <a:ext cx="4248388" cy="3910084"/>
          </a:xfrm>
          <a:prstGeom prst="rect">
            <a:avLst/>
          </a:prstGeom>
        </p:spPr>
      </p:pic>
      <p:sp>
        <p:nvSpPr>
          <p:cNvPr id="7" name="矩形 6"/>
          <p:cNvSpPr/>
          <p:nvPr/>
        </p:nvSpPr>
        <p:spPr>
          <a:xfrm>
            <a:off x="5749415" y="2575496"/>
            <a:ext cx="5724644" cy="830997"/>
          </a:xfrm>
          <a:prstGeom prst="rect">
            <a:avLst/>
          </a:prstGeom>
        </p:spPr>
        <p:txBody>
          <a:bodyPr wrap="none">
            <a:spAutoFit/>
          </a:bodyPr>
          <a:lstStyle/>
          <a:p>
            <a:pPr lvl="0">
              <a:tabLst>
                <a:tab pos="198120" algn="l"/>
              </a:tabLst>
            </a:pPr>
            <a:r>
              <a:rPr lang="zh-CN" altLang="zh-CN" sz="48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预期目标和成果形式</a:t>
            </a:r>
            <a:endParaRPr lang="zh-CN" altLang="zh-CN" sz="4800"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8" name="文本框 7"/>
          <p:cNvSpPr txBox="1"/>
          <p:nvPr/>
        </p:nvSpPr>
        <p:spPr>
          <a:xfrm>
            <a:off x="4739553" y="2575495"/>
            <a:ext cx="800219" cy="830997"/>
          </a:xfrm>
          <a:prstGeom prst="rect">
            <a:avLst/>
          </a:prstGeom>
          <a:noFill/>
        </p:spPr>
        <p:txBody>
          <a:bodyPr wrap="none" rtlCol="0">
            <a:spAutoFit/>
          </a:bodyPr>
          <a:lstStyle/>
          <a:p>
            <a:r>
              <a:rPr lang="zh-CN" altLang="en-US" sz="4800" b="1" dirty="0">
                <a:solidFill>
                  <a:schemeClr val="bg1"/>
                </a:solidFill>
                <a:latin typeface="微软雅黑" panose="020B0503020204020204" pitchFamily="34" charset="-122"/>
                <a:ea typeface="微软雅黑" panose="020B0503020204020204" pitchFamily="34" charset="-122"/>
              </a:rPr>
              <a:t>四</a:t>
            </a:r>
          </a:p>
        </p:txBody>
      </p:sp>
    </p:spTree>
  </p:cSld>
  <p:clrMapOvr>
    <a:masterClrMapping/>
  </p:clrMapOvr>
  <mc:AlternateContent xmlns:mc="http://schemas.openxmlformats.org/markup-compatibility/2006" xmlns:p14="http://schemas.microsoft.com/office/powerpoint/2010/main">
    <mc:Choice Requires="p14">
      <p:transition spd="slow" p14:dur="1300" advTm="0">
        <p14:pan dir="u"/>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9"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dissolve">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dissolve">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41" presetClass="entr" presetSubtype="0" fill="hold" grpId="0" nodeType="clickEffect">
                                  <p:stCondLst>
                                    <p:cond delay="0"/>
                                  </p:stCondLst>
                                  <p:iterate type="lt">
                                    <p:tmPct val="10000"/>
                                  </p:iterate>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25" dur="500" fill="hold"/>
                                        <p:tgtEl>
                                          <p:spTgt spid="7"/>
                                        </p:tgtEl>
                                        <p:attrNameLst>
                                          <p:attrName>ppt_y</p:attrName>
                                        </p:attrNameLst>
                                      </p:cBhvr>
                                      <p:tavLst>
                                        <p:tav tm="0">
                                          <p:val>
                                            <p:strVal val="#ppt_y"/>
                                          </p:val>
                                        </p:tav>
                                        <p:tav tm="100000">
                                          <p:val>
                                            <p:strVal val="#ppt_y"/>
                                          </p:val>
                                        </p:tav>
                                      </p:tavLst>
                                    </p:anim>
                                    <p:anim calcmode="lin" valueType="num">
                                      <p:cBhvr>
                                        <p:cTn id="26"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27"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28" dur="500" tmFilter="0,0; .5, 1; 1, 1"/>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图片 3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04"/>
            <a:ext cx="12192000" cy="913292"/>
          </a:xfrm>
          <a:prstGeom prst="rect">
            <a:avLst/>
          </a:prstGeom>
        </p:spPr>
      </p:pic>
      <p:sp>
        <p:nvSpPr>
          <p:cNvPr id="32" name="矩形 31"/>
          <p:cNvSpPr/>
          <p:nvPr/>
        </p:nvSpPr>
        <p:spPr>
          <a:xfrm>
            <a:off x="538907" y="163654"/>
            <a:ext cx="3877985" cy="584775"/>
          </a:xfrm>
          <a:prstGeom prst="rect">
            <a:avLst/>
          </a:prstGeom>
        </p:spPr>
        <p:txBody>
          <a:bodyPr wrap="none">
            <a:spAutoFit/>
          </a:bodyPr>
          <a:lstStyle/>
          <a:p>
            <a:pPr lvl="0">
              <a:tabLst>
                <a:tab pos="198120" algn="l"/>
              </a:tabLst>
            </a:pPr>
            <a:r>
              <a:rPr lang="zh-CN" altLang="zh-CN" sz="32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预期目标和成果形式</a:t>
            </a:r>
            <a:endParaRPr lang="zh-CN" altLang="zh-CN" sz="3200"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grpSp>
        <p:nvGrpSpPr>
          <p:cNvPr id="4" name="Group 57"/>
          <p:cNvGrpSpPr/>
          <p:nvPr/>
        </p:nvGrpSpPr>
        <p:grpSpPr>
          <a:xfrm>
            <a:off x="3706076" y="3585751"/>
            <a:ext cx="882004" cy="2532993"/>
            <a:chOff x="2190581" y="2398929"/>
            <a:chExt cx="661589" cy="1899305"/>
          </a:xfrm>
          <a:solidFill>
            <a:srgbClr val="4F81BD"/>
          </a:solidFill>
        </p:grpSpPr>
        <p:sp>
          <p:nvSpPr>
            <p:cNvPr id="5" name="Freeform 5"/>
            <p:cNvSpPr>
              <a:spLocks noEditPoints="1"/>
            </p:cNvSpPr>
            <p:nvPr/>
          </p:nvSpPr>
          <p:spPr bwMode="auto">
            <a:xfrm>
              <a:off x="2190581" y="2398929"/>
              <a:ext cx="661589" cy="1899305"/>
            </a:xfrm>
            <a:custGeom>
              <a:avLst/>
              <a:gdLst/>
              <a:ahLst/>
              <a:cxnLst>
                <a:cxn ang="0">
                  <a:pos x="208" y="0"/>
                </a:cxn>
                <a:cxn ang="0">
                  <a:pos x="34" y="0"/>
                </a:cxn>
                <a:cxn ang="0">
                  <a:pos x="0" y="34"/>
                </a:cxn>
                <a:cxn ang="0">
                  <a:pos x="0" y="71"/>
                </a:cxn>
                <a:cxn ang="0">
                  <a:pos x="24" y="104"/>
                </a:cxn>
                <a:cxn ang="0">
                  <a:pos x="24" y="618"/>
                </a:cxn>
                <a:cxn ang="0">
                  <a:pos x="24" y="620"/>
                </a:cxn>
                <a:cxn ang="0">
                  <a:pos x="121" y="693"/>
                </a:cxn>
                <a:cxn ang="0">
                  <a:pos x="217" y="623"/>
                </a:cxn>
                <a:cxn ang="0">
                  <a:pos x="218" y="618"/>
                </a:cxn>
                <a:cxn ang="0">
                  <a:pos x="218" y="104"/>
                </a:cxn>
                <a:cxn ang="0">
                  <a:pos x="242" y="71"/>
                </a:cxn>
                <a:cxn ang="0">
                  <a:pos x="242" y="34"/>
                </a:cxn>
                <a:cxn ang="0">
                  <a:pos x="208" y="0"/>
                </a:cxn>
                <a:cxn ang="0">
                  <a:pos x="208" y="59"/>
                </a:cxn>
                <a:cxn ang="0">
                  <a:pos x="196" y="70"/>
                </a:cxn>
                <a:cxn ang="0">
                  <a:pos x="195" y="70"/>
                </a:cxn>
                <a:cxn ang="0">
                  <a:pos x="184" y="82"/>
                </a:cxn>
                <a:cxn ang="0">
                  <a:pos x="184" y="618"/>
                </a:cxn>
                <a:cxn ang="0">
                  <a:pos x="121" y="659"/>
                </a:cxn>
                <a:cxn ang="0">
                  <a:pos x="59" y="618"/>
                </a:cxn>
                <a:cxn ang="0">
                  <a:pos x="59" y="82"/>
                </a:cxn>
                <a:cxn ang="0">
                  <a:pos x="47" y="70"/>
                </a:cxn>
                <a:cxn ang="0">
                  <a:pos x="46" y="70"/>
                </a:cxn>
                <a:cxn ang="0">
                  <a:pos x="35" y="59"/>
                </a:cxn>
                <a:cxn ang="0">
                  <a:pos x="35" y="46"/>
                </a:cxn>
                <a:cxn ang="0">
                  <a:pos x="46" y="34"/>
                </a:cxn>
                <a:cxn ang="0">
                  <a:pos x="196" y="34"/>
                </a:cxn>
                <a:cxn ang="0">
                  <a:pos x="208" y="46"/>
                </a:cxn>
                <a:cxn ang="0">
                  <a:pos x="208" y="59"/>
                </a:cxn>
                <a:cxn ang="0">
                  <a:pos x="208" y="59"/>
                </a:cxn>
                <a:cxn ang="0">
                  <a:pos x="208" y="59"/>
                </a:cxn>
              </a:cxnLst>
              <a:rect l="0" t="0" r="r" b="b"/>
              <a:pathLst>
                <a:path w="242" h="693">
                  <a:moveTo>
                    <a:pt x="208" y="0"/>
                  </a:moveTo>
                  <a:cubicBezTo>
                    <a:pt x="34" y="0"/>
                    <a:pt x="34" y="0"/>
                    <a:pt x="34" y="0"/>
                  </a:cubicBezTo>
                  <a:cubicBezTo>
                    <a:pt x="15" y="0"/>
                    <a:pt x="0" y="15"/>
                    <a:pt x="0" y="34"/>
                  </a:cubicBezTo>
                  <a:cubicBezTo>
                    <a:pt x="0" y="71"/>
                    <a:pt x="0" y="71"/>
                    <a:pt x="0" y="71"/>
                  </a:cubicBezTo>
                  <a:cubicBezTo>
                    <a:pt x="0" y="86"/>
                    <a:pt x="10" y="100"/>
                    <a:pt x="24" y="104"/>
                  </a:cubicBezTo>
                  <a:cubicBezTo>
                    <a:pt x="24" y="618"/>
                    <a:pt x="24" y="618"/>
                    <a:pt x="24" y="618"/>
                  </a:cubicBezTo>
                  <a:cubicBezTo>
                    <a:pt x="24" y="619"/>
                    <a:pt x="24" y="619"/>
                    <a:pt x="24" y="620"/>
                  </a:cubicBezTo>
                  <a:cubicBezTo>
                    <a:pt x="26" y="645"/>
                    <a:pt x="48" y="693"/>
                    <a:pt x="121" y="693"/>
                  </a:cubicBezTo>
                  <a:cubicBezTo>
                    <a:pt x="188" y="693"/>
                    <a:pt x="213" y="647"/>
                    <a:pt x="217" y="623"/>
                  </a:cubicBezTo>
                  <a:cubicBezTo>
                    <a:pt x="217" y="622"/>
                    <a:pt x="218" y="620"/>
                    <a:pt x="218" y="618"/>
                  </a:cubicBezTo>
                  <a:cubicBezTo>
                    <a:pt x="218" y="104"/>
                    <a:pt x="218" y="104"/>
                    <a:pt x="218" y="104"/>
                  </a:cubicBezTo>
                  <a:cubicBezTo>
                    <a:pt x="232" y="100"/>
                    <a:pt x="242" y="86"/>
                    <a:pt x="242" y="71"/>
                  </a:cubicBezTo>
                  <a:cubicBezTo>
                    <a:pt x="242" y="34"/>
                    <a:pt x="242" y="34"/>
                    <a:pt x="242" y="34"/>
                  </a:cubicBezTo>
                  <a:cubicBezTo>
                    <a:pt x="242" y="15"/>
                    <a:pt x="227" y="0"/>
                    <a:pt x="208" y="0"/>
                  </a:cubicBezTo>
                  <a:close/>
                  <a:moveTo>
                    <a:pt x="208" y="59"/>
                  </a:moveTo>
                  <a:cubicBezTo>
                    <a:pt x="208" y="65"/>
                    <a:pt x="202" y="70"/>
                    <a:pt x="196" y="70"/>
                  </a:cubicBezTo>
                  <a:cubicBezTo>
                    <a:pt x="195" y="70"/>
                    <a:pt x="195" y="70"/>
                    <a:pt x="195" y="70"/>
                  </a:cubicBezTo>
                  <a:cubicBezTo>
                    <a:pt x="189" y="70"/>
                    <a:pt x="184" y="76"/>
                    <a:pt x="184" y="82"/>
                  </a:cubicBezTo>
                  <a:cubicBezTo>
                    <a:pt x="184" y="618"/>
                    <a:pt x="184" y="618"/>
                    <a:pt x="184" y="618"/>
                  </a:cubicBezTo>
                  <a:cubicBezTo>
                    <a:pt x="184" y="618"/>
                    <a:pt x="177" y="659"/>
                    <a:pt x="121" y="659"/>
                  </a:cubicBezTo>
                  <a:cubicBezTo>
                    <a:pt x="62" y="659"/>
                    <a:pt x="59" y="618"/>
                    <a:pt x="59" y="618"/>
                  </a:cubicBezTo>
                  <a:cubicBezTo>
                    <a:pt x="59" y="82"/>
                    <a:pt x="59" y="82"/>
                    <a:pt x="59" y="82"/>
                  </a:cubicBezTo>
                  <a:cubicBezTo>
                    <a:pt x="59" y="76"/>
                    <a:pt x="53" y="70"/>
                    <a:pt x="47" y="70"/>
                  </a:cubicBezTo>
                  <a:cubicBezTo>
                    <a:pt x="46" y="70"/>
                    <a:pt x="46" y="70"/>
                    <a:pt x="46" y="70"/>
                  </a:cubicBezTo>
                  <a:cubicBezTo>
                    <a:pt x="40" y="70"/>
                    <a:pt x="35" y="65"/>
                    <a:pt x="35" y="59"/>
                  </a:cubicBezTo>
                  <a:cubicBezTo>
                    <a:pt x="35" y="46"/>
                    <a:pt x="35" y="46"/>
                    <a:pt x="35" y="46"/>
                  </a:cubicBezTo>
                  <a:cubicBezTo>
                    <a:pt x="35" y="39"/>
                    <a:pt x="40" y="34"/>
                    <a:pt x="46" y="34"/>
                  </a:cubicBezTo>
                  <a:cubicBezTo>
                    <a:pt x="196" y="34"/>
                    <a:pt x="196" y="34"/>
                    <a:pt x="196" y="34"/>
                  </a:cubicBezTo>
                  <a:cubicBezTo>
                    <a:pt x="202" y="34"/>
                    <a:pt x="208" y="39"/>
                    <a:pt x="208" y="46"/>
                  </a:cubicBezTo>
                  <a:lnTo>
                    <a:pt x="208" y="59"/>
                  </a:lnTo>
                  <a:close/>
                  <a:moveTo>
                    <a:pt x="208" y="59"/>
                  </a:moveTo>
                  <a:cubicBezTo>
                    <a:pt x="208" y="59"/>
                    <a:pt x="208" y="59"/>
                    <a:pt x="208" y="59"/>
                  </a:cubicBezTo>
                </a:path>
              </a:pathLst>
            </a:custGeom>
            <a:grpFill/>
            <a:ln w="9525">
              <a:noFill/>
              <a:round/>
            </a:ln>
          </p:spPr>
          <p:txBody>
            <a:bodyPr vert="horz" wrap="square" lIns="91440" tIns="45720" rIns="91440" bIns="45720" numCol="1" anchor="t" anchorCtr="0" compatLnSpc="1"/>
            <a:lstStyle/>
            <a:p>
              <a:endParaRPr lang="en-US">
                <a:solidFill>
                  <a:schemeClr val="tx1">
                    <a:lumMod val="75000"/>
                    <a:lumOff val="25000"/>
                  </a:schemeClr>
                </a:solidFill>
                <a:latin typeface="微软雅黑" panose="020B0503020204020204" pitchFamily="34" charset="-122"/>
                <a:ea typeface="微软雅黑" panose="020B0503020204020204" pitchFamily="34" charset="-122"/>
                <a:cs typeface="+mn-ea"/>
              </a:endParaRPr>
            </a:p>
          </p:txBody>
        </p:sp>
        <p:sp>
          <p:nvSpPr>
            <p:cNvPr id="6" name="Freeform 6"/>
            <p:cNvSpPr>
              <a:spLocks noEditPoints="1"/>
            </p:cNvSpPr>
            <p:nvPr/>
          </p:nvSpPr>
          <p:spPr bwMode="auto">
            <a:xfrm>
              <a:off x="2401287" y="3333110"/>
              <a:ext cx="240176" cy="825144"/>
            </a:xfrm>
            <a:custGeom>
              <a:avLst/>
              <a:gdLst/>
              <a:ahLst/>
              <a:cxnLst>
                <a:cxn ang="0">
                  <a:pos x="0" y="268"/>
                </a:cxn>
                <a:cxn ang="0">
                  <a:pos x="44" y="301"/>
                </a:cxn>
                <a:cxn ang="0">
                  <a:pos x="88" y="268"/>
                </a:cxn>
                <a:cxn ang="0">
                  <a:pos x="88" y="0"/>
                </a:cxn>
                <a:cxn ang="0">
                  <a:pos x="0" y="0"/>
                </a:cxn>
                <a:cxn ang="0">
                  <a:pos x="0" y="268"/>
                </a:cxn>
                <a:cxn ang="0">
                  <a:pos x="0" y="268"/>
                </a:cxn>
                <a:cxn ang="0">
                  <a:pos x="0" y="268"/>
                </a:cxn>
              </a:cxnLst>
              <a:rect l="0" t="0" r="r" b="b"/>
              <a:pathLst>
                <a:path w="88" h="301">
                  <a:moveTo>
                    <a:pt x="0" y="268"/>
                  </a:moveTo>
                  <a:cubicBezTo>
                    <a:pt x="0" y="268"/>
                    <a:pt x="2" y="301"/>
                    <a:pt x="44" y="301"/>
                  </a:cubicBezTo>
                  <a:cubicBezTo>
                    <a:pt x="83" y="301"/>
                    <a:pt x="88" y="268"/>
                    <a:pt x="88" y="268"/>
                  </a:cubicBezTo>
                  <a:cubicBezTo>
                    <a:pt x="88" y="0"/>
                    <a:pt x="88" y="0"/>
                    <a:pt x="88" y="0"/>
                  </a:cubicBezTo>
                  <a:cubicBezTo>
                    <a:pt x="0" y="0"/>
                    <a:pt x="0" y="0"/>
                    <a:pt x="0" y="0"/>
                  </a:cubicBezTo>
                  <a:lnTo>
                    <a:pt x="0" y="268"/>
                  </a:lnTo>
                  <a:close/>
                  <a:moveTo>
                    <a:pt x="0" y="268"/>
                  </a:moveTo>
                  <a:cubicBezTo>
                    <a:pt x="0" y="268"/>
                    <a:pt x="0" y="268"/>
                    <a:pt x="0" y="268"/>
                  </a:cubicBezTo>
                </a:path>
              </a:pathLst>
            </a:custGeom>
            <a:grpFill/>
            <a:ln w="9525">
              <a:noFill/>
              <a:round/>
            </a:ln>
          </p:spPr>
          <p:txBody>
            <a:bodyPr vert="horz" wrap="square" lIns="91440" tIns="45720" rIns="91440" bIns="45720" numCol="1" anchor="t" anchorCtr="0" compatLnSpc="1"/>
            <a:lstStyle/>
            <a:p>
              <a:endParaRPr lang="en-US">
                <a:solidFill>
                  <a:schemeClr val="tx1">
                    <a:lumMod val="75000"/>
                    <a:lumOff val="25000"/>
                  </a:schemeClr>
                </a:solidFill>
                <a:latin typeface="微软雅黑" panose="020B0503020204020204" pitchFamily="34" charset="-122"/>
                <a:ea typeface="微软雅黑" panose="020B0503020204020204" pitchFamily="34" charset="-122"/>
                <a:cs typeface="+mn-ea"/>
              </a:endParaRPr>
            </a:p>
          </p:txBody>
        </p:sp>
      </p:grpSp>
      <p:grpSp>
        <p:nvGrpSpPr>
          <p:cNvPr id="7" name="Group 58"/>
          <p:cNvGrpSpPr/>
          <p:nvPr/>
        </p:nvGrpSpPr>
        <p:grpSpPr>
          <a:xfrm>
            <a:off x="4704736" y="3585751"/>
            <a:ext cx="876110" cy="2532993"/>
            <a:chOff x="2945527" y="2398929"/>
            <a:chExt cx="657168" cy="1899305"/>
          </a:xfrm>
          <a:solidFill>
            <a:srgbClr val="4F81BD"/>
          </a:solidFill>
        </p:grpSpPr>
        <p:sp>
          <p:nvSpPr>
            <p:cNvPr id="8" name="Freeform 7"/>
            <p:cNvSpPr>
              <a:spLocks noEditPoints="1"/>
            </p:cNvSpPr>
            <p:nvPr/>
          </p:nvSpPr>
          <p:spPr bwMode="auto">
            <a:xfrm>
              <a:off x="2945527" y="2398929"/>
              <a:ext cx="657168" cy="1899305"/>
            </a:xfrm>
            <a:custGeom>
              <a:avLst/>
              <a:gdLst/>
              <a:ahLst/>
              <a:cxnLst>
                <a:cxn ang="0">
                  <a:pos x="206" y="0"/>
                </a:cxn>
                <a:cxn ang="0">
                  <a:pos x="34" y="0"/>
                </a:cxn>
                <a:cxn ang="0">
                  <a:pos x="0" y="34"/>
                </a:cxn>
                <a:cxn ang="0">
                  <a:pos x="0" y="71"/>
                </a:cxn>
                <a:cxn ang="0">
                  <a:pos x="24" y="104"/>
                </a:cxn>
                <a:cxn ang="0">
                  <a:pos x="24" y="618"/>
                </a:cxn>
                <a:cxn ang="0">
                  <a:pos x="24" y="620"/>
                </a:cxn>
                <a:cxn ang="0">
                  <a:pos x="120" y="693"/>
                </a:cxn>
                <a:cxn ang="0">
                  <a:pos x="215" y="623"/>
                </a:cxn>
                <a:cxn ang="0">
                  <a:pos x="216" y="618"/>
                </a:cxn>
                <a:cxn ang="0">
                  <a:pos x="216" y="104"/>
                </a:cxn>
                <a:cxn ang="0">
                  <a:pos x="240" y="71"/>
                </a:cxn>
                <a:cxn ang="0">
                  <a:pos x="240" y="34"/>
                </a:cxn>
                <a:cxn ang="0">
                  <a:pos x="206" y="0"/>
                </a:cxn>
                <a:cxn ang="0">
                  <a:pos x="206" y="59"/>
                </a:cxn>
                <a:cxn ang="0">
                  <a:pos x="194" y="70"/>
                </a:cxn>
                <a:cxn ang="0">
                  <a:pos x="194" y="70"/>
                </a:cxn>
                <a:cxn ang="0">
                  <a:pos x="182" y="82"/>
                </a:cxn>
                <a:cxn ang="0">
                  <a:pos x="182" y="618"/>
                </a:cxn>
                <a:cxn ang="0">
                  <a:pos x="120" y="659"/>
                </a:cxn>
                <a:cxn ang="0">
                  <a:pos x="58" y="618"/>
                </a:cxn>
                <a:cxn ang="0">
                  <a:pos x="58" y="82"/>
                </a:cxn>
                <a:cxn ang="0">
                  <a:pos x="46" y="70"/>
                </a:cxn>
                <a:cxn ang="0">
                  <a:pos x="46" y="70"/>
                </a:cxn>
                <a:cxn ang="0">
                  <a:pos x="34" y="59"/>
                </a:cxn>
                <a:cxn ang="0">
                  <a:pos x="34" y="46"/>
                </a:cxn>
                <a:cxn ang="0">
                  <a:pos x="46" y="34"/>
                </a:cxn>
                <a:cxn ang="0">
                  <a:pos x="194" y="34"/>
                </a:cxn>
                <a:cxn ang="0">
                  <a:pos x="206" y="46"/>
                </a:cxn>
                <a:cxn ang="0">
                  <a:pos x="206" y="59"/>
                </a:cxn>
                <a:cxn ang="0">
                  <a:pos x="206" y="59"/>
                </a:cxn>
                <a:cxn ang="0">
                  <a:pos x="206" y="59"/>
                </a:cxn>
              </a:cxnLst>
              <a:rect l="0" t="0" r="r" b="b"/>
              <a:pathLst>
                <a:path w="240" h="693">
                  <a:moveTo>
                    <a:pt x="206" y="0"/>
                  </a:moveTo>
                  <a:cubicBezTo>
                    <a:pt x="34" y="0"/>
                    <a:pt x="34" y="0"/>
                    <a:pt x="34" y="0"/>
                  </a:cubicBezTo>
                  <a:cubicBezTo>
                    <a:pt x="15" y="0"/>
                    <a:pt x="0" y="15"/>
                    <a:pt x="0" y="34"/>
                  </a:cubicBezTo>
                  <a:cubicBezTo>
                    <a:pt x="0" y="71"/>
                    <a:pt x="0" y="71"/>
                    <a:pt x="0" y="71"/>
                  </a:cubicBezTo>
                  <a:cubicBezTo>
                    <a:pt x="0" y="86"/>
                    <a:pt x="10" y="100"/>
                    <a:pt x="24" y="104"/>
                  </a:cubicBezTo>
                  <a:cubicBezTo>
                    <a:pt x="24" y="618"/>
                    <a:pt x="24" y="618"/>
                    <a:pt x="24" y="618"/>
                  </a:cubicBezTo>
                  <a:cubicBezTo>
                    <a:pt x="24" y="619"/>
                    <a:pt x="24" y="619"/>
                    <a:pt x="24" y="620"/>
                  </a:cubicBezTo>
                  <a:cubicBezTo>
                    <a:pt x="26" y="645"/>
                    <a:pt x="48" y="693"/>
                    <a:pt x="120" y="693"/>
                  </a:cubicBezTo>
                  <a:cubicBezTo>
                    <a:pt x="187" y="693"/>
                    <a:pt x="212" y="647"/>
                    <a:pt x="215" y="623"/>
                  </a:cubicBezTo>
                  <a:cubicBezTo>
                    <a:pt x="216" y="622"/>
                    <a:pt x="216" y="620"/>
                    <a:pt x="216" y="618"/>
                  </a:cubicBezTo>
                  <a:cubicBezTo>
                    <a:pt x="216" y="104"/>
                    <a:pt x="216" y="104"/>
                    <a:pt x="216" y="104"/>
                  </a:cubicBezTo>
                  <a:cubicBezTo>
                    <a:pt x="230" y="100"/>
                    <a:pt x="240" y="86"/>
                    <a:pt x="240" y="71"/>
                  </a:cubicBezTo>
                  <a:cubicBezTo>
                    <a:pt x="240" y="34"/>
                    <a:pt x="240" y="34"/>
                    <a:pt x="240" y="34"/>
                  </a:cubicBezTo>
                  <a:cubicBezTo>
                    <a:pt x="240" y="15"/>
                    <a:pt x="225" y="0"/>
                    <a:pt x="206" y="0"/>
                  </a:cubicBezTo>
                  <a:close/>
                  <a:moveTo>
                    <a:pt x="206" y="59"/>
                  </a:moveTo>
                  <a:cubicBezTo>
                    <a:pt x="206" y="65"/>
                    <a:pt x="201" y="70"/>
                    <a:pt x="194" y="70"/>
                  </a:cubicBezTo>
                  <a:cubicBezTo>
                    <a:pt x="194" y="70"/>
                    <a:pt x="194" y="70"/>
                    <a:pt x="194" y="70"/>
                  </a:cubicBezTo>
                  <a:cubicBezTo>
                    <a:pt x="187" y="70"/>
                    <a:pt x="182" y="76"/>
                    <a:pt x="182" y="82"/>
                  </a:cubicBezTo>
                  <a:cubicBezTo>
                    <a:pt x="182" y="618"/>
                    <a:pt x="182" y="618"/>
                    <a:pt x="182" y="618"/>
                  </a:cubicBezTo>
                  <a:cubicBezTo>
                    <a:pt x="182" y="618"/>
                    <a:pt x="176" y="659"/>
                    <a:pt x="120" y="659"/>
                  </a:cubicBezTo>
                  <a:cubicBezTo>
                    <a:pt x="61" y="659"/>
                    <a:pt x="58" y="618"/>
                    <a:pt x="58" y="618"/>
                  </a:cubicBezTo>
                  <a:cubicBezTo>
                    <a:pt x="58" y="82"/>
                    <a:pt x="58" y="82"/>
                    <a:pt x="58" y="82"/>
                  </a:cubicBezTo>
                  <a:cubicBezTo>
                    <a:pt x="58" y="76"/>
                    <a:pt x="53" y="70"/>
                    <a:pt x="46" y="70"/>
                  </a:cubicBezTo>
                  <a:cubicBezTo>
                    <a:pt x="46" y="70"/>
                    <a:pt x="46" y="70"/>
                    <a:pt x="46" y="70"/>
                  </a:cubicBezTo>
                  <a:cubicBezTo>
                    <a:pt x="39" y="70"/>
                    <a:pt x="34" y="65"/>
                    <a:pt x="34" y="59"/>
                  </a:cubicBezTo>
                  <a:cubicBezTo>
                    <a:pt x="34" y="46"/>
                    <a:pt x="34" y="46"/>
                    <a:pt x="34" y="46"/>
                  </a:cubicBezTo>
                  <a:cubicBezTo>
                    <a:pt x="34" y="39"/>
                    <a:pt x="39" y="34"/>
                    <a:pt x="46" y="34"/>
                  </a:cubicBezTo>
                  <a:cubicBezTo>
                    <a:pt x="194" y="34"/>
                    <a:pt x="194" y="34"/>
                    <a:pt x="194" y="34"/>
                  </a:cubicBezTo>
                  <a:cubicBezTo>
                    <a:pt x="201" y="34"/>
                    <a:pt x="206" y="39"/>
                    <a:pt x="206" y="46"/>
                  </a:cubicBezTo>
                  <a:lnTo>
                    <a:pt x="206" y="59"/>
                  </a:lnTo>
                  <a:close/>
                  <a:moveTo>
                    <a:pt x="206" y="59"/>
                  </a:moveTo>
                  <a:cubicBezTo>
                    <a:pt x="206" y="59"/>
                    <a:pt x="206" y="59"/>
                    <a:pt x="206" y="59"/>
                  </a:cubicBezTo>
                </a:path>
              </a:pathLst>
            </a:custGeom>
            <a:grpFill/>
            <a:ln w="9525">
              <a:noFill/>
              <a:round/>
            </a:ln>
          </p:spPr>
          <p:txBody>
            <a:bodyPr vert="horz" wrap="square" lIns="91440" tIns="45720" rIns="91440" bIns="45720" numCol="1" anchor="t" anchorCtr="0" compatLnSpc="1"/>
            <a:lstStyle/>
            <a:p>
              <a:endParaRPr lang="en-US">
                <a:solidFill>
                  <a:schemeClr val="tx1">
                    <a:lumMod val="75000"/>
                    <a:lumOff val="25000"/>
                  </a:schemeClr>
                </a:solidFill>
                <a:latin typeface="微软雅黑" panose="020B0503020204020204" pitchFamily="34" charset="-122"/>
                <a:ea typeface="微软雅黑" panose="020B0503020204020204" pitchFamily="34" charset="-122"/>
                <a:cs typeface="+mn-ea"/>
              </a:endParaRPr>
            </a:p>
          </p:txBody>
        </p:sp>
        <p:sp>
          <p:nvSpPr>
            <p:cNvPr id="9" name="Freeform 8"/>
            <p:cNvSpPr>
              <a:spLocks noEditPoints="1"/>
            </p:cNvSpPr>
            <p:nvPr/>
          </p:nvSpPr>
          <p:spPr bwMode="auto">
            <a:xfrm>
              <a:off x="3156233" y="2603741"/>
              <a:ext cx="235755" cy="1554513"/>
            </a:xfrm>
            <a:custGeom>
              <a:avLst/>
              <a:gdLst/>
              <a:ahLst/>
              <a:cxnLst>
                <a:cxn ang="0">
                  <a:pos x="0" y="534"/>
                </a:cxn>
                <a:cxn ang="0">
                  <a:pos x="43" y="567"/>
                </a:cxn>
                <a:cxn ang="0">
                  <a:pos x="86" y="534"/>
                </a:cxn>
                <a:cxn ang="0">
                  <a:pos x="86" y="0"/>
                </a:cxn>
                <a:cxn ang="0">
                  <a:pos x="0" y="0"/>
                </a:cxn>
                <a:cxn ang="0">
                  <a:pos x="0" y="534"/>
                </a:cxn>
                <a:cxn ang="0">
                  <a:pos x="0" y="534"/>
                </a:cxn>
                <a:cxn ang="0">
                  <a:pos x="0" y="534"/>
                </a:cxn>
              </a:cxnLst>
              <a:rect l="0" t="0" r="r" b="b"/>
              <a:pathLst>
                <a:path w="86" h="567">
                  <a:moveTo>
                    <a:pt x="0" y="534"/>
                  </a:moveTo>
                  <a:cubicBezTo>
                    <a:pt x="0" y="534"/>
                    <a:pt x="2" y="567"/>
                    <a:pt x="43" y="567"/>
                  </a:cubicBezTo>
                  <a:cubicBezTo>
                    <a:pt x="82" y="567"/>
                    <a:pt x="86" y="534"/>
                    <a:pt x="86" y="534"/>
                  </a:cubicBezTo>
                  <a:cubicBezTo>
                    <a:pt x="86" y="0"/>
                    <a:pt x="86" y="0"/>
                    <a:pt x="86" y="0"/>
                  </a:cubicBezTo>
                  <a:cubicBezTo>
                    <a:pt x="0" y="0"/>
                    <a:pt x="0" y="0"/>
                    <a:pt x="0" y="0"/>
                  </a:cubicBezTo>
                  <a:lnTo>
                    <a:pt x="0" y="534"/>
                  </a:lnTo>
                  <a:close/>
                  <a:moveTo>
                    <a:pt x="0" y="534"/>
                  </a:moveTo>
                  <a:cubicBezTo>
                    <a:pt x="0" y="534"/>
                    <a:pt x="0" y="534"/>
                    <a:pt x="0" y="534"/>
                  </a:cubicBezTo>
                </a:path>
              </a:pathLst>
            </a:custGeom>
            <a:grpFill/>
            <a:ln w="9525">
              <a:noFill/>
              <a:round/>
            </a:ln>
          </p:spPr>
          <p:txBody>
            <a:bodyPr vert="horz" wrap="square" lIns="91440" tIns="45720" rIns="91440" bIns="45720" numCol="1" anchor="t" anchorCtr="0" compatLnSpc="1"/>
            <a:lstStyle/>
            <a:p>
              <a:endParaRPr lang="en-US">
                <a:solidFill>
                  <a:schemeClr val="tx1">
                    <a:lumMod val="75000"/>
                    <a:lumOff val="25000"/>
                  </a:schemeClr>
                </a:solidFill>
                <a:latin typeface="微软雅黑" panose="020B0503020204020204" pitchFamily="34" charset="-122"/>
                <a:ea typeface="微软雅黑" panose="020B0503020204020204" pitchFamily="34" charset="-122"/>
                <a:cs typeface="+mn-ea"/>
              </a:endParaRPr>
            </a:p>
          </p:txBody>
        </p:sp>
      </p:grpSp>
      <p:grpSp>
        <p:nvGrpSpPr>
          <p:cNvPr id="13" name="Group 56"/>
          <p:cNvGrpSpPr/>
          <p:nvPr/>
        </p:nvGrpSpPr>
        <p:grpSpPr>
          <a:xfrm>
            <a:off x="2707415" y="3585751"/>
            <a:ext cx="882004" cy="2532993"/>
            <a:chOff x="1417536" y="2398929"/>
            <a:chExt cx="661589" cy="1899305"/>
          </a:xfrm>
          <a:solidFill>
            <a:srgbClr val="4F81BD"/>
          </a:solidFill>
        </p:grpSpPr>
        <p:sp>
          <p:nvSpPr>
            <p:cNvPr id="14" name="Freeform 11"/>
            <p:cNvSpPr>
              <a:spLocks noEditPoints="1"/>
            </p:cNvSpPr>
            <p:nvPr/>
          </p:nvSpPr>
          <p:spPr bwMode="auto">
            <a:xfrm>
              <a:off x="1417536" y="2398929"/>
              <a:ext cx="661589" cy="1899305"/>
            </a:xfrm>
            <a:custGeom>
              <a:avLst/>
              <a:gdLst/>
              <a:ahLst/>
              <a:cxnLst>
                <a:cxn ang="0">
                  <a:pos x="208" y="0"/>
                </a:cxn>
                <a:cxn ang="0">
                  <a:pos x="34" y="0"/>
                </a:cxn>
                <a:cxn ang="0">
                  <a:pos x="0" y="34"/>
                </a:cxn>
                <a:cxn ang="0">
                  <a:pos x="0" y="71"/>
                </a:cxn>
                <a:cxn ang="0">
                  <a:pos x="24" y="104"/>
                </a:cxn>
                <a:cxn ang="0">
                  <a:pos x="24" y="618"/>
                </a:cxn>
                <a:cxn ang="0">
                  <a:pos x="24" y="620"/>
                </a:cxn>
                <a:cxn ang="0">
                  <a:pos x="121" y="693"/>
                </a:cxn>
                <a:cxn ang="0">
                  <a:pos x="217" y="623"/>
                </a:cxn>
                <a:cxn ang="0">
                  <a:pos x="218" y="618"/>
                </a:cxn>
                <a:cxn ang="0">
                  <a:pos x="218" y="104"/>
                </a:cxn>
                <a:cxn ang="0">
                  <a:pos x="242" y="71"/>
                </a:cxn>
                <a:cxn ang="0">
                  <a:pos x="242" y="34"/>
                </a:cxn>
                <a:cxn ang="0">
                  <a:pos x="208" y="0"/>
                </a:cxn>
                <a:cxn ang="0">
                  <a:pos x="208" y="59"/>
                </a:cxn>
                <a:cxn ang="0">
                  <a:pos x="196" y="70"/>
                </a:cxn>
                <a:cxn ang="0">
                  <a:pos x="195" y="70"/>
                </a:cxn>
                <a:cxn ang="0">
                  <a:pos x="184" y="82"/>
                </a:cxn>
                <a:cxn ang="0">
                  <a:pos x="184" y="618"/>
                </a:cxn>
                <a:cxn ang="0">
                  <a:pos x="121" y="659"/>
                </a:cxn>
                <a:cxn ang="0">
                  <a:pos x="59" y="618"/>
                </a:cxn>
                <a:cxn ang="0">
                  <a:pos x="59" y="82"/>
                </a:cxn>
                <a:cxn ang="0">
                  <a:pos x="47" y="70"/>
                </a:cxn>
                <a:cxn ang="0">
                  <a:pos x="46" y="70"/>
                </a:cxn>
                <a:cxn ang="0">
                  <a:pos x="35" y="59"/>
                </a:cxn>
                <a:cxn ang="0">
                  <a:pos x="35" y="46"/>
                </a:cxn>
                <a:cxn ang="0">
                  <a:pos x="46" y="34"/>
                </a:cxn>
                <a:cxn ang="0">
                  <a:pos x="196" y="34"/>
                </a:cxn>
                <a:cxn ang="0">
                  <a:pos x="208" y="46"/>
                </a:cxn>
                <a:cxn ang="0">
                  <a:pos x="208" y="59"/>
                </a:cxn>
                <a:cxn ang="0">
                  <a:pos x="208" y="59"/>
                </a:cxn>
                <a:cxn ang="0">
                  <a:pos x="208" y="59"/>
                </a:cxn>
              </a:cxnLst>
              <a:rect l="0" t="0" r="r" b="b"/>
              <a:pathLst>
                <a:path w="242" h="693">
                  <a:moveTo>
                    <a:pt x="208" y="0"/>
                  </a:moveTo>
                  <a:cubicBezTo>
                    <a:pt x="34" y="0"/>
                    <a:pt x="34" y="0"/>
                    <a:pt x="34" y="0"/>
                  </a:cubicBezTo>
                  <a:cubicBezTo>
                    <a:pt x="15" y="0"/>
                    <a:pt x="0" y="15"/>
                    <a:pt x="0" y="34"/>
                  </a:cubicBezTo>
                  <a:cubicBezTo>
                    <a:pt x="0" y="71"/>
                    <a:pt x="0" y="71"/>
                    <a:pt x="0" y="71"/>
                  </a:cubicBezTo>
                  <a:cubicBezTo>
                    <a:pt x="0" y="86"/>
                    <a:pt x="10" y="100"/>
                    <a:pt x="24" y="104"/>
                  </a:cubicBezTo>
                  <a:cubicBezTo>
                    <a:pt x="24" y="618"/>
                    <a:pt x="24" y="618"/>
                    <a:pt x="24" y="618"/>
                  </a:cubicBezTo>
                  <a:cubicBezTo>
                    <a:pt x="24" y="619"/>
                    <a:pt x="24" y="619"/>
                    <a:pt x="24" y="620"/>
                  </a:cubicBezTo>
                  <a:cubicBezTo>
                    <a:pt x="26" y="645"/>
                    <a:pt x="48" y="693"/>
                    <a:pt x="121" y="693"/>
                  </a:cubicBezTo>
                  <a:cubicBezTo>
                    <a:pt x="188" y="693"/>
                    <a:pt x="213" y="647"/>
                    <a:pt x="217" y="623"/>
                  </a:cubicBezTo>
                  <a:cubicBezTo>
                    <a:pt x="217" y="622"/>
                    <a:pt x="218" y="620"/>
                    <a:pt x="218" y="618"/>
                  </a:cubicBezTo>
                  <a:cubicBezTo>
                    <a:pt x="218" y="104"/>
                    <a:pt x="218" y="104"/>
                    <a:pt x="218" y="104"/>
                  </a:cubicBezTo>
                  <a:cubicBezTo>
                    <a:pt x="232" y="100"/>
                    <a:pt x="242" y="86"/>
                    <a:pt x="242" y="71"/>
                  </a:cubicBezTo>
                  <a:cubicBezTo>
                    <a:pt x="242" y="34"/>
                    <a:pt x="242" y="34"/>
                    <a:pt x="242" y="34"/>
                  </a:cubicBezTo>
                  <a:cubicBezTo>
                    <a:pt x="242" y="15"/>
                    <a:pt x="227" y="0"/>
                    <a:pt x="208" y="0"/>
                  </a:cubicBezTo>
                  <a:close/>
                  <a:moveTo>
                    <a:pt x="208" y="59"/>
                  </a:moveTo>
                  <a:cubicBezTo>
                    <a:pt x="208" y="65"/>
                    <a:pt x="202" y="70"/>
                    <a:pt x="196" y="70"/>
                  </a:cubicBezTo>
                  <a:cubicBezTo>
                    <a:pt x="195" y="70"/>
                    <a:pt x="195" y="70"/>
                    <a:pt x="195" y="70"/>
                  </a:cubicBezTo>
                  <a:cubicBezTo>
                    <a:pt x="189" y="70"/>
                    <a:pt x="184" y="76"/>
                    <a:pt x="184" y="82"/>
                  </a:cubicBezTo>
                  <a:cubicBezTo>
                    <a:pt x="184" y="618"/>
                    <a:pt x="184" y="618"/>
                    <a:pt x="184" y="618"/>
                  </a:cubicBezTo>
                  <a:cubicBezTo>
                    <a:pt x="184" y="618"/>
                    <a:pt x="177" y="659"/>
                    <a:pt x="121" y="659"/>
                  </a:cubicBezTo>
                  <a:cubicBezTo>
                    <a:pt x="62" y="659"/>
                    <a:pt x="59" y="618"/>
                    <a:pt x="59" y="618"/>
                  </a:cubicBezTo>
                  <a:cubicBezTo>
                    <a:pt x="59" y="82"/>
                    <a:pt x="59" y="82"/>
                    <a:pt x="59" y="82"/>
                  </a:cubicBezTo>
                  <a:cubicBezTo>
                    <a:pt x="59" y="76"/>
                    <a:pt x="53" y="70"/>
                    <a:pt x="47" y="70"/>
                  </a:cubicBezTo>
                  <a:cubicBezTo>
                    <a:pt x="46" y="70"/>
                    <a:pt x="46" y="70"/>
                    <a:pt x="46" y="70"/>
                  </a:cubicBezTo>
                  <a:cubicBezTo>
                    <a:pt x="40" y="70"/>
                    <a:pt x="35" y="65"/>
                    <a:pt x="35" y="59"/>
                  </a:cubicBezTo>
                  <a:cubicBezTo>
                    <a:pt x="35" y="46"/>
                    <a:pt x="35" y="46"/>
                    <a:pt x="35" y="46"/>
                  </a:cubicBezTo>
                  <a:cubicBezTo>
                    <a:pt x="35" y="39"/>
                    <a:pt x="40" y="34"/>
                    <a:pt x="46" y="34"/>
                  </a:cubicBezTo>
                  <a:cubicBezTo>
                    <a:pt x="196" y="34"/>
                    <a:pt x="196" y="34"/>
                    <a:pt x="196" y="34"/>
                  </a:cubicBezTo>
                  <a:cubicBezTo>
                    <a:pt x="202" y="34"/>
                    <a:pt x="208" y="39"/>
                    <a:pt x="208" y="46"/>
                  </a:cubicBezTo>
                  <a:lnTo>
                    <a:pt x="208" y="59"/>
                  </a:lnTo>
                  <a:close/>
                  <a:moveTo>
                    <a:pt x="208" y="59"/>
                  </a:moveTo>
                  <a:cubicBezTo>
                    <a:pt x="208" y="59"/>
                    <a:pt x="208" y="59"/>
                    <a:pt x="208" y="59"/>
                  </a:cubicBezTo>
                </a:path>
              </a:pathLst>
            </a:custGeom>
            <a:grpFill/>
            <a:ln w="9525">
              <a:noFill/>
              <a:round/>
            </a:ln>
          </p:spPr>
          <p:txBody>
            <a:bodyPr vert="horz" wrap="square" lIns="91440" tIns="45720" rIns="91440" bIns="45720" numCol="1" anchor="t" anchorCtr="0" compatLnSpc="1"/>
            <a:lstStyle/>
            <a:p>
              <a:endParaRPr lang="en-US">
                <a:solidFill>
                  <a:schemeClr val="tx1">
                    <a:lumMod val="75000"/>
                    <a:lumOff val="25000"/>
                  </a:schemeClr>
                </a:solidFill>
                <a:latin typeface="微软雅黑" panose="020B0503020204020204" pitchFamily="34" charset="-122"/>
                <a:ea typeface="微软雅黑" panose="020B0503020204020204" pitchFamily="34" charset="-122"/>
                <a:cs typeface="+mn-ea"/>
              </a:endParaRPr>
            </a:p>
          </p:txBody>
        </p:sp>
        <p:sp>
          <p:nvSpPr>
            <p:cNvPr id="15" name="Freeform 12"/>
            <p:cNvSpPr>
              <a:spLocks noEditPoints="1"/>
            </p:cNvSpPr>
            <p:nvPr/>
          </p:nvSpPr>
          <p:spPr bwMode="auto">
            <a:xfrm>
              <a:off x="1628243" y="3113562"/>
              <a:ext cx="240176" cy="1044691"/>
            </a:xfrm>
            <a:custGeom>
              <a:avLst/>
              <a:gdLst/>
              <a:ahLst/>
              <a:cxnLst>
                <a:cxn ang="0">
                  <a:pos x="0" y="348"/>
                </a:cxn>
                <a:cxn ang="0">
                  <a:pos x="44" y="381"/>
                </a:cxn>
                <a:cxn ang="0">
                  <a:pos x="88" y="348"/>
                </a:cxn>
                <a:cxn ang="0">
                  <a:pos x="88" y="0"/>
                </a:cxn>
                <a:cxn ang="0">
                  <a:pos x="0" y="0"/>
                </a:cxn>
                <a:cxn ang="0">
                  <a:pos x="0" y="348"/>
                </a:cxn>
                <a:cxn ang="0">
                  <a:pos x="0" y="348"/>
                </a:cxn>
                <a:cxn ang="0">
                  <a:pos x="0" y="348"/>
                </a:cxn>
              </a:cxnLst>
              <a:rect l="0" t="0" r="r" b="b"/>
              <a:pathLst>
                <a:path w="88" h="381">
                  <a:moveTo>
                    <a:pt x="0" y="348"/>
                  </a:moveTo>
                  <a:cubicBezTo>
                    <a:pt x="0" y="348"/>
                    <a:pt x="2" y="381"/>
                    <a:pt x="44" y="381"/>
                  </a:cubicBezTo>
                  <a:cubicBezTo>
                    <a:pt x="83" y="381"/>
                    <a:pt x="88" y="348"/>
                    <a:pt x="88" y="348"/>
                  </a:cubicBezTo>
                  <a:cubicBezTo>
                    <a:pt x="88" y="0"/>
                    <a:pt x="88" y="0"/>
                    <a:pt x="88" y="0"/>
                  </a:cubicBezTo>
                  <a:cubicBezTo>
                    <a:pt x="0" y="0"/>
                    <a:pt x="0" y="0"/>
                    <a:pt x="0" y="0"/>
                  </a:cubicBezTo>
                  <a:lnTo>
                    <a:pt x="0" y="348"/>
                  </a:lnTo>
                  <a:close/>
                  <a:moveTo>
                    <a:pt x="0" y="348"/>
                  </a:moveTo>
                  <a:cubicBezTo>
                    <a:pt x="0" y="348"/>
                    <a:pt x="0" y="348"/>
                    <a:pt x="0" y="348"/>
                  </a:cubicBezTo>
                </a:path>
              </a:pathLst>
            </a:custGeom>
            <a:grpFill/>
            <a:ln w="9525">
              <a:noFill/>
              <a:round/>
            </a:ln>
          </p:spPr>
          <p:txBody>
            <a:bodyPr vert="horz" wrap="square" lIns="91440" tIns="45720" rIns="91440" bIns="45720" numCol="1" anchor="t" anchorCtr="0" compatLnSpc="1"/>
            <a:lstStyle/>
            <a:p>
              <a:endParaRPr lang="en-US">
                <a:solidFill>
                  <a:schemeClr val="tx1">
                    <a:lumMod val="75000"/>
                    <a:lumOff val="25000"/>
                  </a:schemeClr>
                </a:solidFill>
                <a:latin typeface="微软雅黑" panose="020B0503020204020204" pitchFamily="34" charset="-122"/>
                <a:ea typeface="微软雅黑" panose="020B0503020204020204" pitchFamily="34" charset="-122"/>
                <a:cs typeface="+mn-ea"/>
              </a:endParaRPr>
            </a:p>
          </p:txBody>
        </p:sp>
      </p:grpSp>
      <p:grpSp>
        <p:nvGrpSpPr>
          <p:cNvPr id="16" name="Group 55"/>
          <p:cNvGrpSpPr/>
          <p:nvPr/>
        </p:nvGrpSpPr>
        <p:grpSpPr>
          <a:xfrm>
            <a:off x="1708754" y="3585751"/>
            <a:ext cx="882004" cy="2532993"/>
            <a:chOff x="657225" y="2398929"/>
            <a:chExt cx="661589" cy="1899305"/>
          </a:xfrm>
        </p:grpSpPr>
        <p:sp>
          <p:nvSpPr>
            <p:cNvPr id="17" name="Freeform 13"/>
            <p:cNvSpPr>
              <a:spLocks noEditPoints="1"/>
            </p:cNvSpPr>
            <p:nvPr/>
          </p:nvSpPr>
          <p:spPr bwMode="auto">
            <a:xfrm>
              <a:off x="657225" y="2398929"/>
              <a:ext cx="661589" cy="1899305"/>
            </a:xfrm>
            <a:custGeom>
              <a:avLst/>
              <a:gdLst/>
              <a:ahLst/>
              <a:cxnLst>
                <a:cxn ang="0">
                  <a:pos x="208" y="0"/>
                </a:cxn>
                <a:cxn ang="0">
                  <a:pos x="34" y="0"/>
                </a:cxn>
                <a:cxn ang="0">
                  <a:pos x="0" y="34"/>
                </a:cxn>
                <a:cxn ang="0">
                  <a:pos x="0" y="71"/>
                </a:cxn>
                <a:cxn ang="0">
                  <a:pos x="24" y="104"/>
                </a:cxn>
                <a:cxn ang="0">
                  <a:pos x="24" y="618"/>
                </a:cxn>
                <a:cxn ang="0">
                  <a:pos x="24" y="620"/>
                </a:cxn>
                <a:cxn ang="0">
                  <a:pos x="121" y="693"/>
                </a:cxn>
                <a:cxn ang="0">
                  <a:pos x="217" y="623"/>
                </a:cxn>
                <a:cxn ang="0">
                  <a:pos x="218" y="618"/>
                </a:cxn>
                <a:cxn ang="0">
                  <a:pos x="218" y="104"/>
                </a:cxn>
                <a:cxn ang="0">
                  <a:pos x="242" y="71"/>
                </a:cxn>
                <a:cxn ang="0">
                  <a:pos x="242" y="34"/>
                </a:cxn>
                <a:cxn ang="0">
                  <a:pos x="208" y="0"/>
                </a:cxn>
                <a:cxn ang="0">
                  <a:pos x="208" y="59"/>
                </a:cxn>
                <a:cxn ang="0">
                  <a:pos x="196" y="70"/>
                </a:cxn>
                <a:cxn ang="0">
                  <a:pos x="195" y="70"/>
                </a:cxn>
                <a:cxn ang="0">
                  <a:pos x="184" y="82"/>
                </a:cxn>
                <a:cxn ang="0">
                  <a:pos x="184" y="618"/>
                </a:cxn>
                <a:cxn ang="0">
                  <a:pos x="121" y="659"/>
                </a:cxn>
                <a:cxn ang="0">
                  <a:pos x="59" y="618"/>
                </a:cxn>
                <a:cxn ang="0">
                  <a:pos x="59" y="82"/>
                </a:cxn>
                <a:cxn ang="0">
                  <a:pos x="47" y="70"/>
                </a:cxn>
                <a:cxn ang="0">
                  <a:pos x="46" y="70"/>
                </a:cxn>
                <a:cxn ang="0">
                  <a:pos x="35" y="59"/>
                </a:cxn>
                <a:cxn ang="0">
                  <a:pos x="35" y="46"/>
                </a:cxn>
                <a:cxn ang="0">
                  <a:pos x="46" y="34"/>
                </a:cxn>
                <a:cxn ang="0">
                  <a:pos x="196" y="34"/>
                </a:cxn>
                <a:cxn ang="0">
                  <a:pos x="208" y="46"/>
                </a:cxn>
                <a:cxn ang="0">
                  <a:pos x="208" y="59"/>
                </a:cxn>
                <a:cxn ang="0">
                  <a:pos x="208" y="59"/>
                </a:cxn>
                <a:cxn ang="0">
                  <a:pos x="208" y="59"/>
                </a:cxn>
              </a:cxnLst>
              <a:rect l="0" t="0" r="r" b="b"/>
              <a:pathLst>
                <a:path w="242" h="693">
                  <a:moveTo>
                    <a:pt x="208" y="0"/>
                  </a:moveTo>
                  <a:cubicBezTo>
                    <a:pt x="34" y="0"/>
                    <a:pt x="34" y="0"/>
                    <a:pt x="34" y="0"/>
                  </a:cubicBezTo>
                  <a:cubicBezTo>
                    <a:pt x="15" y="0"/>
                    <a:pt x="0" y="15"/>
                    <a:pt x="0" y="34"/>
                  </a:cubicBezTo>
                  <a:cubicBezTo>
                    <a:pt x="0" y="71"/>
                    <a:pt x="0" y="71"/>
                    <a:pt x="0" y="71"/>
                  </a:cubicBezTo>
                  <a:cubicBezTo>
                    <a:pt x="0" y="86"/>
                    <a:pt x="10" y="100"/>
                    <a:pt x="24" y="104"/>
                  </a:cubicBezTo>
                  <a:cubicBezTo>
                    <a:pt x="24" y="618"/>
                    <a:pt x="24" y="618"/>
                    <a:pt x="24" y="618"/>
                  </a:cubicBezTo>
                  <a:cubicBezTo>
                    <a:pt x="24" y="619"/>
                    <a:pt x="24" y="619"/>
                    <a:pt x="24" y="620"/>
                  </a:cubicBezTo>
                  <a:cubicBezTo>
                    <a:pt x="26" y="645"/>
                    <a:pt x="48" y="693"/>
                    <a:pt x="121" y="693"/>
                  </a:cubicBezTo>
                  <a:cubicBezTo>
                    <a:pt x="188" y="693"/>
                    <a:pt x="213" y="647"/>
                    <a:pt x="217" y="623"/>
                  </a:cubicBezTo>
                  <a:cubicBezTo>
                    <a:pt x="217" y="622"/>
                    <a:pt x="218" y="620"/>
                    <a:pt x="218" y="618"/>
                  </a:cubicBezTo>
                  <a:cubicBezTo>
                    <a:pt x="218" y="104"/>
                    <a:pt x="218" y="104"/>
                    <a:pt x="218" y="104"/>
                  </a:cubicBezTo>
                  <a:cubicBezTo>
                    <a:pt x="231" y="100"/>
                    <a:pt x="242" y="86"/>
                    <a:pt x="242" y="71"/>
                  </a:cubicBezTo>
                  <a:cubicBezTo>
                    <a:pt x="242" y="34"/>
                    <a:pt x="242" y="34"/>
                    <a:pt x="242" y="34"/>
                  </a:cubicBezTo>
                  <a:cubicBezTo>
                    <a:pt x="242" y="15"/>
                    <a:pt x="227" y="0"/>
                    <a:pt x="208" y="0"/>
                  </a:cubicBezTo>
                  <a:close/>
                  <a:moveTo>
                    <a:pt x="208" y="59"/>
                  </a:moveTo>
                  <a:cubicBezTo>
                    <a:pt x="208" y="65"/>
                    <a:pt x="202" y="70"/>
                    <a:pt x="196" y="70"/>
                  </a:cubicBezTo>
                  <a:cubicBezTo>
                    <a:pt x="195" y="70"/>
                    <a:pt x="195" y="70"/>
                    <a:pt x="195" y="70"/>
                  </a:cubicBezTo>
                  <a:cubicBezTo>
                    <a:pt x="189" y="70"/>
                    <a:pt x="184" y="76"/>
                    <a:pt x="184" y="82"/>
                  </a:cubicBezTo>
                  <a:cubicBezTo>
                    <a:pt x="184" y="618"/>
                    <a:pt x="184" y="618"/>
                    <a:pt x="184" y="618"/>
                  </a:cubicBezTo>
                  <a:cubicBezTo>
                    <a:pt x="184" y="618"/>
                    <a:pt x="177" y="659"/>
                    <a:pt x="121" y="659"/>
                  </a:cubicBezTo>
                  <a:cubicBezTo>
                    <a:pt x="61" y="659"/>
                    <a:pt x="59" y="618"/>
                    <a:pt x="59" y="618"/>
                  </a:cubicBezTo>
                  <a:cubicBezTo>
                    <a:pt x="59" y="82"/>
                    <a:pt x="59" y="82"/>
                    <a:pt x="59" y="82"/>
                  </a:cubicBezTo>
                  <a:cubicBezTo>
                    <a:pt x="59" y="76"/>
                    <a:pt x="53" y="70"/>
                    <a:pt x="47" y="70"/>
                  </a:cubicBezTo>
                  <a:cubicBezTo>
                    <a:pt x="46" y="70"/>
                    <a:pt x="46" y="70"/>
                    <a:pt x="46" y="70"/>
                  </a:cubicBezTo>
                  <a:cubicBezTo>
                    <a:pt x="40" y="70"/>
                    <a:pt x="35" y="65"/>
                    <a:pt x="35" y="59"/>
                  </a:cubicBezTo>
                  <a:cubicBezTo>
                    <a:pt x="35" y="46"/>
                    <a:pt x="35" y="46"/>
                    <a:pt x="35" y="46"/>
                  </a:cubicBezTo>
                  <a:cubicBezTo>
                    <a:pt x="35" y="39"/>
                    <a:pt x="40" y="34"/>
                    <a:pt x="46" y="34"/>
                  </a:cubicBezTo>
                  <a:cubicBezTo>
                    <a:pt x="196" y="34"/>
                    <a:pt x="196" y="34"/>
                    <a:pt x="196" y="34"/>
                  </a:cubicBezTo>
                  <a:cubicBezTo>
                    <a:pt x="202" y="34"/>
                    <a:pt x="208" y="39"/>
                    <a:pt x="208" y="46"/>
                  </a:cubicBezTo>
                  <a:lnTo>
                    <a:pt x="208" y="59"/>
                  </a:lnTo>
                  <a:close/>
                  <a:moveTo>
                    <a:pt x="208" y="59"/>
                  </a:moveTo>
                  <a:cubicBezTo>
                    <a:pt x="208" y="59"/>
                    <a:pt x="208" y="59"/>
                    <a:pt x="208" y="59"/>
                  </a:cubicBezTo>
                </a:path>
              </a:pathLst>
            </a:custGeom>
            <a:solidFill>
              <a:schemeClr val="accent1"/>
            </a:solidFill>
            <a:ln w="9525">
              <a:noFill/>
              <a:round/>
            </a:ln>
          </p:spPr>
          <p:txBody>
            <a:bodyPr vert="horz" wrap="square" lIns="91440" tIns="45720" rIns="91440" bIns="45720" numCol="1" anchor="t" anchorCtr="0" compatLnSpc="1"/>
            <a:lstStyle/>
            <a:p>
              <a:endParaRPr lang="en-US">
                <a:solidFill>
                  <a:schemeClr val="tx1">
                    <a:lumMod val="75000"/>
                    <a:lumOff val="25000"/>
                  </a:schemeClr>
                </a:solidFill>
                <a:latin typeface="微软雅黑" panose="020B0503020204020204" pitchFamily="34" charset="-122"/>
                <a:ea typeface="微软雅黑" panose="020B0503020204020204" pitchFamily="34" charset="-122"/>
                <a:cs typeface="+mn-ea"/>
              </a:endParaRPr>
            </a:p>
          </p:txBody>
        </p:sp>
        <p:sp>
          <p:nvSpPr>
            <p:cNvPr id="18" name="Freeform 14"/>
            <p:cNvSpPr>
              <a:spLocks noEditPoints="1"/>
            </p:cNvSpPr>
            <p:nvPr/>
          </p:nvSpPr>
          <p:spPr bwMode="auto">
            <a:xfrm>
              <a:off x="867932" y="3772205"/>
              <a:ext cx="237229" cy="386050"/>
            </a:xfrm>
            <a:custGeom>
              <a:avLst/>
              <a:gdLst/>
              <a:ahLst/>
              <a:cxnLst>
                <a:cxn ang="0">
                  <a:pos x="0" y="108"/>
                </a:cxn>
                <a:cxn ang="0">
                  <a:pos x="44" y="141"/>
                </a:cxn>
                <a:cxn ang="0">
                  <a:pos x="87" y="108"/>
                </a:cxn>
                <a:cxn ang="0">
                  <a:pos x="87" y="0"/>
                </a:cxn>
                <a:cxn ang="0">
                  <a:pos x="0" y="0"/>
                </a:cxn>
                <a:cxn ang="0">
                  <a:pos x="0" y="108"/>
                </a:cxn>
                <a:cxn ang="0">
                  <a:pos x="0" y="108"/>
                </a:cxn>
                <a:cxn ang="0">
                  <a:pos x="0" y="108"/>
                </a:cxn>
              </a:cxnLst>
              <a:rect l="0" t="0" r="r" b="b"/>
              <a:pathLst>
                <a:path w="87" h="141">
                  <a:moveTo>
                    <a:pt x="0" y="108"/>
                  </a:moveTo>
                  <a:cubicBezTo>
                    <a:pt x="0" y="108"/>
                    <a:pt x="2" y="141"/>
                    <a:pt x="44" y="141"/>
                  </a:cubicBezTo>
                  <a:cubicBezTo>
                    <a:pt x="83" y="141"/>
                    <a:pt x="87" y="108"/>
                    <a:pt x="87" y="108"/>
                  </a:cubicBezTo>
                  <a:cubicBezTo>
                    <a:pt x="87" y="0"/>
                    <a:pt x="87" y="0"/>
                    <a:pt x="87" y="0"/>
                  </a:cubicBezTo>
                  <a:cubicBezTo>
                    <a:pt x="0" y="0"/>
                    <a:pt x="0" y="0"/>
                    <a:pt x="0" y="0"/>
                  </a:cubicBezTo>
                  <a:lnTo>
                    <a:pt x="0" y="108"/>
                  </a:lnTo>
                  <a:close/>
                  <a:moveTo>
                    <a:pt x="0" y="108"/>
                  </a:moveTo>
                  <a:cubicBezTo>
                    <a:pt x="0" y="108"/>
                    <a:pt x="0" y="108"/>
                    <a:pt x="0" y="108"/>
                  </a:cubicBezTo>
                </a:path>
              </a:pathLst>
            </a:custGeom>
            <a:solidFill>
              <a:schemeClr val="accent1"/>
            </a:solidFill>
            <a:ln w="9525">
              <a:noFill/>
              <a:round/>
            </a:ln>
          </p:spPr>
          <p:txBody>
            <a:bodyPr vert="horz" wrap="square" lIns="91440" tIns="45720" rIns="91440" bIns="45720" numCol="1" anchor="t" anchorCtr="0" compatLnSpc="1"/>
            <a:lstStyle/>
            <a:p>
              <a:endParaRPr lang="en-US">
                <a:solidFill>
                  <a:schemeClr val="tx1">
                    <a:lumMod val="75000"/>
                    <a:lumOff val="25000"/>
                  </a:schemeClr>
                </a:solidFill>
                <a:latin typeface="微软雅黑" panose="020B0503020204020204" pitchFamily="34" charset="-122"/>
                <a:ea typeface="微软雅黑" panose="020B0503020204020204" pitchFamily="34" charset="-122"/>
                <a:cs typeface="+mn-ea"/>
              </a:endParaRPr>
            </a:p>
          </p:txBody>
        </p:sp>
      </p:grpSp>
      <p:sp>
        <p:nvSpPr>
          <p:cNvPr id="19" name="TextBox 20"/>
          <p:cNvSpPr txBox="1"/>
          <p:nvPr/>
        </p:nvSpPr>
        <p:spPr>
          <a:xfrm>
            <a:off x="6294263" y="2794757"/>
            <a:ext cx="4517743" cy="3323987"/>
          </a:xfrm>
          <a:prstGeom prst="rect">
            <a:avLst/>
          </a:prstGeom>
          <a:noFill/>
        </p:spPr>
        <p:txBody>
          <a:bodyPr wrap="square" lIns="0" tIns="0" rIns="0" bIns="0" rtlCol="0" anchor="t">
            <a:spAutoFit/>
          </a:bodyPr>
          <a:lstStyle/>
          <a:p>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cs typeface="+mn-ea"/>
              </a:rPr>
              <a:t>单击此处添加文字阐述，添加简短问题说明文字，具体说明文字在此处。单击此处添加文字阐述，添加简短问题。单击此处添加文字阐述，添加简短问题说明文字，具体说明文字在此处。单击此处添加文字阐述，添加简短问题。单击此处添加文字阐述，添加简短问题说明文字，具体说明文字在此处。单击此处添加文字阐述，添加简短问题。单击此处添加文字阐述，添加简短问题说明文字，具体说明文字在此处。单击此处添加文字阐述，添加简短问题。</a:t>
            </a:r>
            <a:endParaRPr lang="en-US" altLang="zh-CN" dirty="0">
              <a:solidFill>
                <a:schemeClr val="tx1">
                  <a:lumMod val="75000"/>
                  <a:lumOff val="25000"/>
                </a:schemeClr>
              </a:solidFill>
              <a:latin typeface="微软雅黑" panose="020B0503020204020204" pitchFamily="34" charset="-122"/>
              <a:ea typeface="微软雅黑" panose="020B0503020204020204" pitchFamily="34" charset="-122"/>
              <a:cs typeface="+mn-ea"/>
            </a:endParaRPr>
          </a:p>
          <a:p>
            <a:endParaRPr lang="en-US" altLang="zh-CN" dirty="0">
              <a:solidFill>
                <a:schemeClr val="tx1">
                  <a:lumMod val="75000"/>
                  <a:lumOff val="25000"/>
                </a:schemeClr>
              </a:solidFill>
              <a:latin typeface="微软雅黑" panose="020B0503020204020204" pitchFamily="34" charset="-122"/>
              <a:ea typeface="微软雅黑" panose="020B0503020204020204" pitchFamily="34" charset="-122"/>
              <a:cs typeface="+mn-ea"/>
            </a:endParaRPr>
          </a:p>
        </p:txBody>
      </p:sp>
      <p:sp>
        <p:nvSpPr>
          <p:cNvPr id="20" name="Rectangle 22"/>
          <p:cNvSpPr/>
          <p:nvPr/>
        </p:nvSpPr>
        <p:spPr>
          <a:xfrm>
            <a:off x="7310690" y="1998214"/>
            <a:ext cx="1846659" cy="369332"/>
          </a:xfrm>
          <a:prstGeom prst="rect">
            <a:avLst/>
          </a:prstGeom>
        </p:spPr>
        <p:txBody>
          <a:bodyPr wrap="none" lIns="0" tIns="0" rIns="0" bIns="0" anchor="ctr">
            <a:spAutoFit/>
          </a:bodyPr>
          <a:lstStyle/>
          <a:p>
            <a:r>
              <a:rPr lang="zh-CN" altLang="en-US" sz="2400" b="1" dirty="0">
                <a:solidFill>
                  <a:schemeClr val="tx1">
                    <a:lumMod val="75000"/>
                    <a:lumOff val="25000"/>
                  </a:schemeClr>
                </a:solidFill>
                <a:latin typeface="微软雅黑" panose="020B0503020204020204" pitchFamily="34" charset="-122"/>
                <a:ea typeface="微软雅黑" panose="020B0503020204020204" pitchFamily="34" charset="-122"/>
                <a:cs typeface="+mn-ea"/>
              </a:rPr>
              <a:t>添加文本标题</a:t>
            </a:r>
            <a:endParaRPr lang="en-US" sz="2400" b="1" dirty="0">
              <a:solidFill>
                <a:schemeClr val="tx1">
                  <a:lumMod val="75000"/>
                  <a:lumOff val="25000"/>
                </a:schemeClr>
              </a:solidFill>
              <a:latin typeface="微软雅黑" panose="020B0503020204020204" pitchFamily="34" charset="-122"/>
              <a:ea typeface="微软雅黑" panose="020B0503020204020204" pitchFamily="34" charset="-122"/>
              <a:cs typeface="+mn-ea"/>
            </a:endParaRPr>
          </a:p>
        </p:txBody>
      </p:sp>
      <p:grpSp>
        <p:nvGrpSpPr>
          <p:cNvPr id="53" name="Group 63"/>
          <p:cNvGrpSpPr/>
          <p:nvPr/>
        </p:nvGrpSpPr>
        <p:grpSpPr>
          <a:xfrm>
            <a:off x="1829454" y="2926977"/>
            <a:ext cx="537650" cy="581947"/>
            <a:chOff x="758036" y="1904963"/>
            <a:chExt cx="403290" cy="436359"/>
          </a:xfrm>
          <a:solidFill>
            <a:schemeClr val="accent1"/>
          </a:solidFill>
        </p:grpSpPr>
        <p:sp>
          <p:nvSpPr>
            <p:cNvPr id="54" name="Oval 60"/>
            <p:cNvSpPr/>
            <p:nvPr/>
          </p:nvSpPr>
          <p:spPr>
            <a:xfrm>
              <a:off x="758036" y="1985478"/>
              <a:ext cx="237229" cy="2372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latin typeface="微软雅黑" panose="020B0503020204020204" pitchFamily="34" charset="-122"/>
                <a:ea typeface="微软雅黑" panose="020B0503020204020204" pitchFamily="34" charset="-122"/>
                <a:cs typeface="+mn-ea"/>
              </a:endParaRPr>
            </a:p>
          </p:txBody>
        </p:sp>
        <p:sp>
          <p:nvSpPr>
            <p:cNvPr id="55" name="Oval 61"/>
            <p:cNvSpPr>
              <a:spLocks noChangeAspect="1"/>
            </p:cNvSpPr>
            <p:nvPr/>
          </p:nvSpPr>
          <p:spPr>
            <a:xfrm>
              <a:off x="995265" y="2222707"/>
              <a:ext cx="118615" cy="1186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latin typeface="微软雅黑" panose="020B0503020204020204" pitchFamily="34" charset="-122"/>
                <a:ea typeface="微软雅黑" panose="020B0503020204020204" pitchFamily="34" charset="-122"/>
                <a:cs typeface="+mn-ea"/>
              </a:endParaRPr>
            </a:p>
          </p:txBody>
        </p:sp>
        <p:sp>
          <p:nvSpPr>
            <p:cNvPr id="56" name="Oval 62"/>
            <p:cNvSpPr>
              <a:spLocks noChangeAspect="1"/>
            </p:cNvSpPr>
            <p:nvPr/>
          </p:nvSpPr>
          <p:spPr>
            <a:xfrm>
              <a:off x="1054572" y="1904963"/>
              <a:ext cx="106754" cy="1067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latin typeface="微软雅黑" panose="020B0503020204020204" pitchFamily="34" charset="-122"/>
                <a:ea typeface="微软雅黑" panose="020B0503020204020204" pitchFamily="34" charset="-122"/>
                <a:cs typeface="+mn-ea"/>
              </a:endParaRPr>
            </a:p>
          </p:txBody>
        </p:sp>
      </p:grpSp>
      <p:grpSp>
        <p:nvGrpSpPr>
          <p:cNvPr id="57" name="Group 64"/>
          <p:cNvGrpSpPr/>
          <p:nvPr/>
        </p:nvGrpSpPr>
        <p:grpSpPr>
          <a:xfrm>
            <a:off x="2830188" y="2836795"/>
            <a:ext cx="494137" cy="661041"/>
            <a:chOff x="802535" y="1904963"/>
            <a:chExt cx="370651" cy="495666"/>
          </a:xfrm>
          <a:solidFill>
            <a:srgbClr val="4F81BD"/>
          </a:solidFill>
        </p:grpSpPr>
        <p:sp>
          <p:nvSpPr>
            <p:cNvPr id="58" name="Oval 65"/>
            <p:cNvSpPr/>
            <p:nvPr/>
          </p:nvSpPr>
          <p:spPr>
            <a:xfrm>
              <a:off x="935957" y="2063300"/>
              <a:ext cx="237229" cy="2372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latin typeface="微软雅黑" panose="020B0503020204020204" pitchFamily="34" charset="-122"/>
                <a:ea typeface="微软雅黑" panose="020B0503020204020204" pitchFamily="34" charset="-122"/>
                <a:cs typeface="+mn-ea"/>
              </a:endParaRPr>
            </a:p>
          </p:txBody>
        </p:sp>
        <p:sp>
          <p:nvSpPr>
            <p:cNvPr id="59" name="Oval 66"/>
            <p:cNvSpPr>
              <a:spLocks noChangeAspect="1"/>
            </p:cNvSpPr>
            <p:nvPr/>
          </p:nvSpPr>
          <p:spPr>
            <a:xfrm>
              <a:off x="802535" y="2282014"/>
              <a:ext cx="118615" cy="1186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latin typeface="微软雅黑" panose="020B0503020204020204" pitchFamily="34" charset="-122"/>
                <a:ea typeface="微软雅黑" panose="020B0503020204020204" pitchFamily="34" charset="-122"/>
                <a:cs typeface="+mn-ea"/>
              </a:endParaRPr>
            </a:p>
          </p:txBody>
        </p:sp>
        <p:sp>
          <p:nvSpPr>
            <p:cNvPr id="60" name="Oval 67"/>
            <p:cNvSpPr>
              <a:spLocks noChangeAspect="1"/>
            </p:cNvSpPr>
            <p:nvPr/>
          </p:nvSpPr>
          <p:spPr>
            <a:xfrm>
              <a:off x="1054572" y="1904963"/>
              <a:ext cx="106754" cy="1067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latin typeface="微软雅黑" panose="020B0503020204020204" pitchFamily="34" charset="-122"/>
                <a:ea typeface="微软雅黑" panose="020B0503020204020204" pitchFamily="34" charset="-122"/>
                <a:cs typeface="+mn-ea"/>
              </a:endParaRPr>
            </a:p>
          </p:txBody>
        </p:sp>
      </p:grpSp>
      <p:grpSp>
        <p:nvGrpSpPr>
          <p:cNvPr id="61" name="Group 68"/>
          <p:cNvGrpSpPr/>
          <p:nvPr/>
        </p:nvGrpSpPr>
        <p:grpSpPr>
          <a:xfrm>
            <a:off x="3769523" y="2836796"/>
            <a:ext cx="537650" cy="581947"/>
            <a:chOff x="758036" y="1904963"/>
            <a:chExt cx="403290" cy="436359"/>
          </a:xfrm>
          <a:solidFill>
            <a:srgbClr val="4F81BD"/>
          </a:solidFill>
        </p:grpSpPr>
        <p:sp>
          <p:nvSpPr>
            <p:cNvPr id="62" name="Oval 69"/>
            <p:cNvSpPr/>
            <p:nvPr/>
          </p:nvSpPr>
          <p:spPr>
            <a:xfrm>
              <a:off x="758036" y="1985478"/>
              <a:ext cx="237229" cy="2372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latin typeface="微软雅黑" panose="020B0503020204020204" pitchFamily="34" charset="-122"/>
                <a:ea typeface="微软雅黑" panose="020B0503020204020204" pitchFamily="34" charset="-122"/>
                <a:cs typeface="+mn-ea"/>
              </a:endParaRPr>
            </a:p>
          </p:txBody>
        </p:sp>
        <p:sp>
          <p:nvSpPr>
            <p:cNvPr id="63" name="Oval 70"/>
            <p:cNvSpPr>
              <a:spLocks noChangeAspect="1"/>
            </p:cNvSpPr>
            <p:nvPr/>
          </p:nvSpPr>
          <p:spPr>
            <a:xfrm>
              <a:off x="995265" y="2222707"/>
              <a:ext cx="118615" cy="1186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latin typeface="微软雅黑" panose="020B0503020204020204" pitchFamily="34" charset="-122"/>
                <a:ea typeface="微软雅黑" panose="020B0503020204020204" pitchFamily="34" charset="-122"/>
                <a:cs typeface="+mn-ea"/>
              </a:endParaRPr>
            </a:p>
          </p:txBody>
        </p:sp>
        <p:sp>
          <p:nvSpPr>
            <p:cNvPr id="64" name="Oval 71"/>
            <p:cNvSpPr>
              <a:spLocks noChangeAspect="1"/>
            </p:cNvSpPr>
            <p:nvPr/>
          </p:nvSpPr>
          <p:spPr>
            <a:xfrm>
              <a:off x="1054572" y="1904963"/>
              <a:ext cx="106754" cy="1067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latin typeface="微软雅黑" panose="020B0503020204020204" pitchFamily="34" charset="-122"/>
                <a:ea typeface="微软雅黑" panose="020B0503020204020204" pitchFamily="34" charset="-122"/>
                <a:cs typeface="+mn-ea"/>
              </a:endParaRPr>
            </a:p>
          </p:txBody>
        </p:sp>
      </p:grpSp>
      <p:grpSp>
        <p:nvGrpSpPr>
          <p:cNvPr id="65" name="Group 72"/>
          <p:cNvGrpSpPr/>
          <p:nvPr/>
        </p:nvGrpSpPr>
        <p:grpSpPr>
          <a:xfrm>
            <a:off x="4833401" y="2894306"/>
            <a:ext cx="466539" cy="614617"/>
            <a:chOff x="811376" y="1880466"/>
            <a:chExt cx="349950" cy="460856"/>
          </a:xfrm>
          <a:solidFill>
            <a:srgbClr val="4F81BD"/>
          </a:solidFill>
        </p:grpSpPr>
        <p:sp>
          <p:nvSpPr>
            <p:cNvPr id="66" name="Oval 73"/>
            <p:cNvSpPr/>
            <p:nvPr/>
          </p:nvSpPr>
          <p:spPr>
            <a:xfrm>
              <a:off x="811376" y="1985478"/>
              <a:ext cx="237229" cy="2372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latin typeface="微软雅黑" panose="020B0503020204020204" pitchFamily="34" charset="-122"/>
                <a:ea typeface="微软雅黑" panose="020B0503020204020204" pitchFamily="34" charset="-122"/>
                <a:cs typeface="+mn-ea"/>
              </a:endParaRPr>
            </a:p>
          </p:txBody>
        </p:sp>
        <p:sp>
          <p:nvSpPr>
            <p:cNvPr id="67" name="Oval 74"/>
            <p:cNvSpPr>
              <a:spLocks noChangeAspect="1"/>
            </p:cNvSpPr>
            <p:nvPr/>
          </p:nvSpPr>
          <p:spPr>
            <a:xfrm>
              <a:off x="995265" y="2222707"/>
              <a:ext cx="118615" cy="1186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latin typeface="微软雅黑" panose="020B0503020204020204" pitchFamily="34" charset="-122"/>
                <a:ea typeface="微软雅黑" panose="020B0503020204020204" pitchFamily="34" charset="-122"/>
                <a:cs typeface="+mn-ea"/>
              </a:endParaRPr>
            </a:p>
          </p:txBody>
        </p:sp>
        <p:sp>
          <p:nvSpPr>
            <p:cNvPr id="68" name="Oval 75"/>
            <p:cNvSpPr>
              <a:spLocks noChangeAspect="1"/>
            </p:cNvSpPr>
            <p:nvPr/>
          </p:nvSpPr>
          <p:spPr>
            <a:xfrm>
              <a:off x="1054572" y="1880466"/>
              <a:ext cx="106754" cy="1067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latin typeface="微软雅黑" panose="020B0503020204020204" pitchFamily="34" charset="-122"/>
                <a:ea typeface="微软雅黑" panose="020B0503020204020204" pitchFamily="34" charset="-122"/>
                <a:cs typeface="+mn-ea"/>
              </a:endParaRPr>
            </a:p>
          </p:txBody>
        </p:sp>
      </p:grpSp>
      <p:grpSp>
        <p:nvGrpSpPr>
          <p:cNvPr id="73" name="Group 110"/>
          <p:cNvGrpSpPr/>
          <p:nvPr/>
        </p:nvGrpSpPr>
        <p:grpSpPr>
          <a:xfrm>
            <a:off x="1844472" y="1817733"/>
            <a:ext cx="577081" cy="997444"/>
            <a:chOff x="769303" y="1305377"/>
            <a:chExt cx="432869" cy="747910"/>
          </a:xfrm>
        </p:grpSpPr>
        <p:sp>
          <p:nvSpPr>
            <p:cNvPr id="74" name="TextBox 73"/>
            <p:cNvSpPr txBox="1"/>
            <p:nvPr/>
          </p:nvSpPr>
          <p:spPr>
            <a:xfrm>
              <a:off x="769303" y="1305377"/>
              <a:ext cx="432869" cy="173084"/>
            </a:xfrm>
            <a:prstGeom prst="rect">
              <a:avLst/>
            </a:prstGeom>
            <a:noFill/>
          </p:spPr>
          <p:txBody>
            <a:bodyPr wrap="none" lIns="0" tIns="0" rIns="0" bIns="0" rtlCol="0" anchor="t">
              <a:spAutoFit/>
            </a:bodyPr>
            <a:lstStyle/>
            <a:p>
              <a:pPr algn="ctr"/>
              <a:r>
                <a:rPr lang="zh-CN" altLang="en-US" sz="1500" b="1" dirty="0">
                  <a:solidFill>
                    <a:schemeClr val="tx1">
                      <a:lumMod val="75000"/>
                      <a:lumOff val="25000"/>
                    </a:schemeClr>
                  </a:solidFill>
                  <a:latin typeface="微软雅黑" panose="020B0503020204020204" pitchFamily="34" charset="-122"/>
                  <a:ea typeface="微软雅黑" panose="020B0503020204020204" pitchFamily="34" charset="-122"/>
                  <a:cs typeface="+mn-ea"/>
                </a:rPr>
                <a:t>关键字</a:t>
              </a:r>
              <a:endParaRPr lang="en-US" sz="1500" b="1" dirty="0">
                <a:solidFill>
                  <a:schemeClr val="tx1">
                    <a:lumMod val="75000"/>
                    <a:lumOff val="25000"/>
                  </a:schemeClr>
                </a:solidFill>
                <a:latin typeface="微软雅黑" panose="020B0503020204020204" pitchFamily="34" charset="-122"/>
                <a:ea typeface="微软雅黑" panose="020B0503020204020204" pitchFamily="34" charset="-122"/>
                <a:cs typeface="+mn-ea"/>
              </a:endParaRPr>
            </a:p>
          </p:txBody>
        </p:sp>
        <p:grpSp>
          <p:nvGrpSpPr>
            <p:cNvPr id="75" name="Group 105"/>
            <p:cNvGrpSpPr/>
            <p:nvPr/>
          </p:nvGrpSpPr>
          <p:grpSpPr>
            <a:xfrm flipV="1">
              <a:off x="881622" y="1516737"/>
              <a:ext cx="200183" cy="536550"/>
              <a:chOff x="881622" y="1280931"/>
              <a:chExt cx="200183" cy="536550"/>
            </a:xfrm>
          </p:grpSpPr>
          <p:sp>
            <p:nvSpPr>
              <p:cNvPr id="76" name="Oval 81"/>
              <p:cNvSpPr>
                <a:spLocks noChangeAspect="1"/>
              </p:cNvSpPr>
              <p:nvPr/>
            </p:nvSpPr>
            <p:spPr>
              <a:xfrm>
                <a:off x="881622" y="1280931"/>
                <a:ext cx="200183" cy="194452"/>
              </a:xfrm>
              <a:prstGeom prst="ellipse">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latin typeface="微软雅黑" panose="020B0503020204020204" pitchFamily="34" charset="-122"/>
                  <a:ea typeface="微软雅黑" panose="020B0503020204020204" pitchFamily="34" charset="-122"/>
                  <a:cs typeface="+mn-ea"/>
                </a:endParaRPr>
              </a:p>
            </p:txBody>
          </p:sp>
          <p:cxnSp>
            <p:nvCxnSpPr>
              <p:cNvPr id="77" name="Straight Connector 84"/>
              <p:cNvCxnSpPr/>
              <p:nvPr/>
            </p:nvCxnSpPr>
            <p:spPr>
              <a:xfrm>
                <a:off x="981831" y="1475383"/>
                <a:ext cx="0" cy="342098"/>
              </a:xfrm>
              <a:prstGeom prst="line">
                <a:avLst/>
              </a:prstGeom>
              <a:ln w="19050">
                <a:solidFill>
                  <a:schemeClr val="accent1"/>
                </a:solidFill>
                <a:prstDash val="sysDot"/>
              </a:ln>
            </p:spPr>
            <p:style>
              <a:lnRef idx="1">
                <a:schemeClr val="accent1"/>
              </a:lnRef>
              <a:fillRef idx="0">
                <a:schemeClr val="accent1"/>
              </a:fillRef>
              <a:effectRef idx="0">
                <a:schemeClr val="accent1"/>
              </a:effectRef>
              <a:fontRef idx="minor">
                <a:schemeClr val="tx1"/>
              </a:fontRef>
            </p:style>
          </p:cxnSp>
        </p:grpSp>
      </p:grpSp>
      <p:grpSp>
        <p:nvGrpSpPr>
          <p:cNvPr id="78" name="Group 114"/>
          <p:cNvGrpSpPr/>
          <p:nvPr/>
        </p:nvGrpSpPr>
        <p:grpSpPr>
          <a:xfrm>
            <a:off x="2843877" y="1384178"/>
            <a:ext cx="577081" cy="1354172"/>
            <a:chOff x="1518951" y="980286"/>
            <a:chExt cx="432867" cy="1015394"/>
          </a:xfrm>
          <a:solidFill>
            <a:srgbClr val="729ACA"/>
          </a:solidFill>
        </p:grpSpPr>
        <p:grpSp>
          <p:nvGrpSpPr>
            <p:cNvPr id="79" name="Group 106"/>
            <p:cNvGrpSpPr/>
            <p:nvPr/>
          </p:nvGrpSpPr>
          <p:grpSpPr>
            <a:xfrm flipV="1">
              <a:off x="1630646" y="1149563"/>
              <a:ext cx="200183" cy="846117"/>
              <a:chOff x="1630646" y="945882"/>
              <a:chExt cx="200183" cy="846117"/>
            </a:xfrm>
            <a:grpFill/>
          </p:grpSpPr>
          <p:sp>
            <p:nvSpPr>
              <p:cNvPr id="81" name="Oval 86"/>
              <p:cNvSpPr>
                <a:spLocks noChangeAspect="1"/>
              </p:cNvSpPr>
              <p:nvPr/>
            </p:nvSpPr>
            <p:spPr>
              <a:xfrm>
                <a:off x="1630646" y="945882"/>
                <a:ext cx="200183" cy="19445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latin typeface="微软雅黑" panose="020B0503020204020204" pitchFamily="34" charset="-122"/>
                  <a:ea typeface="微软雅黑" panose="020B0503020204020204" pitchFamily="34" charset="-122"/>
                  <a:cs typeface="+mn-ea"/>
                </a:endParaRPr>
              </a:p>
            </p:txBody>
          </p:sp>
          <p:cxnSp>
            <p:nvCxnSpPr>
              <p:cNvPr id="82" name="Straight Connector 88"/>
              <p:cNvCxnSpPr/>
              <p:nvPr/>
            </p:nvCxnSpPr>
            <p:spPr>
              <a:xfrm>
                <a:off x="1735384" y="1140334"/>
                <a:ext cx="0" cy="651665"/>
              </a:xfrm>
              <a:prstGeom prst="line">
                <a:avLst/>
              </a:prstGeom>
              <a:grpFill/>
              <a:ln w="19050">
                <a:solidFill>
                  <a:srgbClr val="4F81BD"/>
                </a:solidFill>
                <a:prstDash val="sysDot"/>
              </a:ln>
            </p:spPr>
            <p:style>
              <a:lnRef idx="1">
                <a:schemeClr val="accent1"/>
              </a:lnRef>
              <a:fillRef idx="0">
                <a:schemeClr val="accent1"/>
              </a:fillRef>
              <a:effectRef idx="0">
                <a:schemeClr val="accent1"/>
              </a:effectRef>
              <a:fontRef idx="minor">
                <a:schemeClr val="tx1"/>
              </a:fontRef>
            </p:style>
          </p:cxnSp>
        </p:grpSp>
        <p:sp>
          <p:nvSpPr>
            <p:cNvPr id="80" name="TextBox 79"/>
            <p:cNvSpPr txBox="1"/>
            <p:nvPr/>
          </p:nvSpPr>
          <p:spPr>
            <a:xfrm>
              <a:off x="1518951" y="980286"/>
              <a:ext cx="432867" cy="173084"/>
            </a:xfrm>
            <a:prstGeom prst="rect">
              <a:avLst/>
            </a:prstGeom>
            <a:noFill/>
          </p:spPr>
          <p:txBody>
            <a:bodyPr wrap="none" lIns="0" tIns="0" rIns="0" bIns="0" rtlCol="0" anchor="t">
              <a:spAutoFit/>
            </a:bodyPr>
            <a:lstStyle/>
            <a:p>
              <a:pPr algn="ctr"/>
              <a:r>
                <a:rPr lang="zh-CN" altLang="en-US" sz="1500" b="1" dirty="0">
                  <a:solidFill>
                    <a:schemeClr val="tx1">
                      <a:lumMod val="75000"/>
                      <a:lumOff val="25000"/>
                    </a:schemeClr>
                  </a:solidFill>
                  <a:latin typeface="微软雅黑" panose="020B0503020204020204" pitchFamily="34" charset="-122"/>
                  <a:ea typeface="微软雅黑" panose="020B0503020204020204" pitchFamily="34" charset="-122"/>
                  <a:cs typeface="+mn-ea"/>
                </a:rPr>
                <a:t>关键字</a:t>
              </a:r>
              <a:endParaRPr lang="en-US" sz="1500" b="1" dirty="0">
                <a:solidFill>
                  <a:schemeClr val="tx1">
                    <a:lumMod val="75000"/>
                    <a:lumOff val="25000"/>
                  </a:schemeClr>
                </a:solidFill>
                <a:latin typeface="微软雅黑" panose="020B0503020204020204" pitchFamily="34" charset="-122"/>
                <a:ea typeface="微软雅黑" panose="020B0503020204020204" pitchFamily="34" charset="-122"/>
                <a:cs typeface="+mn-ea"/>
              </a:endParaRPr>
            </a:p>
          </p:txBody>
        </p:sp>
      </p:grpSp>
      <p:grpSp>
        <p:nvGrpSpPr>
          <p:cNvPr id="83" name="Group 112"/>
          <p:cNvGrpSpPr/>
          <p:nvPr/>
        </p:nvGrpSpPr>
        <p:grpSpPr>
          <a:xfrm>
            <a:off x="4842670" y="1390375"/>
            <a:ext cx="577081" cy="1354173"/>
            <a:chOff x="3018241" y="984932"/>
            <a:chExt cx="432867" cy="1015395"/>
          </a:xfrm>
          <a:solidFill>
            <a:srgbClr val="729ACA"/>
          </a:solidFill>
        </p:grpSpPr>
        <p:grpSp>
          <p:nvGrpSpPr>
            <p:cNvPr id="84" name="Group 108"/>
            <p:cNvGrpSpPr/>
            <p:nvPr/>
          </p:nvGrpSpPr>
          <p:grpSpPr>
            <a:xfrm flipV="1">
              <a:off x="3128694" y="1154210"/>
              <a:ext cx="200183" cy="846117"/>
              <a:chOff x="3128694" y="1154210"/>
              <a:chExt cx="200183" cy="846117"/>
            </a:xfrm>
            <a:grpFill/>
          </p:grpSpPr>
          <p:sp>
            <p:nvSpPr>
              <p:cNvPr id="86" name="Oval 91"/>
              <p:cNvSpPr>
                <a:spLocks noChangeAspect="1"/>
              </p:cNvSpPr>
              <p:nvPr/>
            </p:nvSpPr>
            <p:spPr>
              <a:xfrm>
                <a:off x="3128694" y="1154210"/>
                <a:ext cx="200183" cy="19445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latin typeface="微软雅黑" panose="020B0503020204020204" pitchFamily="34" charset="-122"/>
                  <a:ea typeface="微软雅黑" panose="020B0503020204020204" pitchFamily="34" charset="-122"/>
                  <a:cs typeface="+mn-ea"/>
                </a:endParaRPr>
              </a:p>
            </p:txBody>
          </p:sp>
          <p:cxnSp>
            <p:nvCxnSpPr>
              <p:cNvPr id="87" name="Straight Connector 93"/>
              <p:cNvCxnSpPr/>
              <p:nvPr/>
            </p:nvCxnSpPr>
            <p:spPr>
              <a:xfrm>
                <a:off x="3228785" y="1348662"/>
                <a:ext cx="0" cy="651665"/>
              </a:xfrm>
              <a:prstGeom prst="line">
                <a:avLst/>
              </a:prstGeom>
              <a:grpFill/>
              <a:ln w="19050">
                <a:solidFill>
                  <a:srgbClr val="4F81BD"/>
                </a:solidFill>
                <a:prstDash val="sysDot"/>
              </a:ln>
            </p:spPr>
            <p:style>
              <a:lnRef idx="1">
                <a:schemeClr val="accent1"/>
              </a:lnRef>
              <a:fillRef idx="0">
                <a:schemeClr val="accent1"/>
              </a:fillRef>
              <a:effectRef idx="0">
                <a:schemeClr val="accent1"/>
              </a:effectRef>
              <a:fontRef idx="minor">
                <a:schemeClr val="tx1"/>
              </a:fontRef>
            </p:style>
          </p:cxnSp>
        </p:grpSp>
        <p:sp>
          <p:nvSpPr>
            <p:cNvPr id="85" name="TextBox 84"/>
            <p:cNvSpPr txBox="1"/>
            <p:nvPr/>
          </p:nvSpPr>
          <p:spPr>
            <a:xfrm>
              <a:off x="3018241" y="984932"/>
              <a:ext cx="432867" cy="173084"/>
            </a:xfrm>
            <a:prstGeom prst="rect">
              <a:avLst/>
            </a:prstGeom>
            <a:noFill/>
          </p:spPr>
          <p:txBody>
            <a:bodyPr wrap="none" lIns="0" tIns="0" rIns="0" bIns="0" rtlCol="0" anchor="t">
              <a:spAutoFit/>
            </a:bodyPr>
            <a:lstStyle/>
            <a:p>
              <a:pPr algn="ctr"/>
              <a:r>
                <a:rPr lang="zh-CN" altLang="en-US" sz="1500" b="1" dirty="0">
                  <a:solidFill>
                    <a:schemeClr val="tx1">
                      <a:lumMod val="75000"/>
                      <a:lumOff val="25000"/>
                    </a:schemeClr>
                  </a:solidFill>
                  <a:latin typeface="微软雅黑" panose="020B0503020204020204" pitchFamily="34" charset="-122"/>
                  <a:ea typeface="微软雅黑" panose="020B0503020204020204" pitchFamily="34" charset="-122"/>
                  <a:cs typeface="+mn-ea"/>
                </a:rPr>
                <a:t>关键字</a:t>
              </a:r>
              <a:endParaRPr lang="en-US" sz="1500" b="1" dirty="0">
                <a:solidFill>
                  <a:schemeClr val="tx1">
                    <a:lumMod val="75000"/>
                    <a:lumOff val="25000"/>
                  </a:schemeClr>
                </a:solidFill>
                <a:latin typeface="微软雅黑" panose="020B0503020204020204" pitchFamily="34" charset="-122"/>
                <a:ea typeface="微软雅黑" panose="020B0503020204020204" pitchFamily="34" charset="-122"/>
                <a:cs typeface="+mn-ea"/>
              </a:endParaRPr>
            </a:p>
          </p:txBody>
        </p:sp>
      </p:grpSp>
      <p:grpSp>
        <p:nvGrpSpPr>
          <p:cNvPr id="88" name="Group 113"/>
          <p:cNvGrpSpPr/>
          <p:nvPr/>
        </p:nvGrpSpPr>
        <p:grpSpPr>
          <a:xfrm>
            <a:off x="3843272" y="1729007"/>
            <a:ext cx="577081" cy="941321"/>
            <a:chOff x="2268595" y="1238848"/>
            <a:chExt cx="432867" cy="705827"/>
          </a:xfrm>
          <a:solidFill>
            <a:srgbClr val="729ACA"/>
          </a:solidFill>
        </p:grpSpPr>
        <p:sp>
          <p:nvSpPr>
            <p:cNvPr id="89" name="TextBox 88"/>
            <p:cNvSpPr txBox="1"/>
            <p:nvPr/>
          </p:nvSpPr>
          <p:spPr>
            <a:xfrm>
              <a:off x="2268595" y="1238848"/>
              <a:ext cx="432867" cy="173084"/>
            </a:xfrm>
            <a:prstGeom prst="rect">
              <a:avLst/>
            </a:prstGeom>
            <a:noFill/>
          </p:spPr>
          <p:txBody>
            <a:bodyPr wrap="none" lIns="0" tIns="0" rIns="0" bIns="0" rtlCol="0" anchor="t">
              <a:spAutoFit/>
            </a:bodyPr>
            <a:lstStyle/>
            <a:p>
              <a:pPr algn="ctr"/>
              <a:r>
                <a:rPr lang="zh-CN" altLang="en-US" sz="1500" b="1" dirty="0">
                  <a:solidFill>
                    <a:schemeClr val="tx1">
                      <a:lumMod val="75000"/>
                      <a:lumOff val="25000"/>
                    </a:schemeClr>
                  </a:solidFill>
                  <a:latin typeface="微软雅黑" panose="020B0503020204020204" pitchFamily="34" charset="-122"/>
                  <a:ea typeface="微软雅黑" panose="020B0503020204020204" pitchFamily="34" charset="-122"/>
                  <a:cs typeface="+mn-ea"/>
                </a:rPr>
                <a:t>关键字</a:t>
              </a:r>
              <a:endParaRPr lang="en-US" sz="1500" b="1" dirty="0">
                <a:solidFill>
                  <a:schemeClr val="tx1">
                    <a:lumMod val="75000"/>
                    <a:lumOff val="25000"/>
                  </a:schemeClr>
                </a:solidFill>
                <a:latin typeface="微软雅黑" panose="020B0503020204020204" pitchFamily="34" charset="-122"/>
                <a:ea typeface="微软雅黑" panose="020B0503020204020204" pitchFamily="34" charset="-122"/>
                <a:cs typeface="+mn-ea"/>
              </a:endParaRPr>
            </a:p>
          </p:txBody>
        </p:sp>
        <p:grpSp>
          <p:nvGrpSpPr>
            <p:cNvPr id="90" name="Group 107"/>
            <p:cNvGrpSpPr/>
            <p:nvPr/>
          </p:nvGrpSpPr>
          <p:grpSpPr>
            <a:xfrm flipV="1">
              <a:off x="2379670" y="1408125"/>
              <a:ext cx="200183" cy="536550"/>
              <a:chOff x="2379670" y="1154210"/>
              <a:chExt cx="200183" cy="536550"/>
            </a:xfrm>
            <a:grpFill/>
          </p:grpSpPr>
          <p:sp>
            <p:nvSpPr>
              <p:cNvPr id="91" name="Oval 96"/>
              <p:cNvSpPr>
                <a:spLocks noChangeAspect="1"/>
              </p:cNvSpPr>
              <p:nvPr/>
            </p:nvSpPr>
            <p:spPr>
              <a:xfrm>
                <a:off x="2379670" y="1154210"/>
                <a:ext cx="200183" cy="19445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latin typeface="微软雅黑" panose="020B0503020204020204" pitchFamily="34" charset="-122"/>
                  <a:ea typeface="微软雅黑" panose="020B0503020204020204" pitchFamily="34" charset="-122"/>
                  <a:cs typeface="+mn-ea"/>
                </a:endParaRPr>
              </a:p>
            </p:txBody>
          </p:sp>
          <p:cxnSp>
            <p:nvCxnSpPr>
              <p:cNvPr id="92" name="Straight Connector 99"/>
              <p:cNvCxnSpPr/>
              <p:nvPr/>
            </p:nvCxnSpPr>
            <p:spPr>
              <a:xfrm>
                <a:off x="2481121" y="1348662"/>
                <a:ext cx="0" cy="342098"/>
              </a:xfrm>
              <a:prstGeom prst="line">
                <a:avLst/>
              </a:prstGeom>
              <a:grpFill/>
              <a:ln w="19050">
                <a:solidFill>
                  <a:srgbClr val="4F81BD"/>
                </a:solidFill>
                <a:prstDash val="sysDot"/>
              </a:ln>
            </p:spPr>
            <p:style>
              <a:lnRef idx="1">
                <a:schemeClr val="accent1"/>
              </a:lnRef>
              <a:fillRef idx="0">
                <a:schemeClr val="accent1"/>
              </a:fillRef>
              <a:effectRef idx="0">
                <a:schemeClr val="accent1"/>
              </a:effectRef>
              <a:fontRef idx="minor">
                <a:schemeClr val="tx1"/>
              </a:fontRef>
            </p:style>
          </p:cxnSp>
        </p:grpSp>
      </p:grpSp>
    </p:spTree>
  </p:cSld>
  <p:clrMapOvr>
    <a:masterClrMapping/>
  </p:clrMapOvr>
  <mc:AlternateContent xmlns:mc="http://schemas.openxmlformats.org/markup-compatibility/2006" xmlns:p14="http://schemas.microsoft.com/office/powerpoint/2010/main">
    <mc:Choice Requires="p14">
      <p:transition spd="slow" p14:dur="1300" advTm="0">
        <p14:pan dir="u"/>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1" presetClass="entr" presetSubtype="0" fill="hold" grpId="0" nodeType="clickEffect">
                                  <p:stCondLst>
                                    <p:cond delay="0"/>
                                  </p:stCondLst>
                                  <p:iterate type="lt">
                                    <p:tmPct val="10000"/>
                                  </p:iterate>
                                  <p:childTnLst>
                                    <p:set>
                                      <p:cBhvr>
                                        <p:cTn id="13" dur="1" fill="hold">
                                          <p:stCondLst>
                                            <p:cond delay="0"/>
                                          </p:stCondLst>
                                        </p:cTn>
                                        <p:tgtEl>
                                          <p:spTgt spid="32"/>
                                        </p:tgtEl>
                                        <p:attrNameLst>
                                          <p:attrName>style.visibility</p:attrName>
                                        </p:attrNameLst>
                                      </p:cBhvr>
                                      <p:to>
                                        <p:strVal val="visible"/>
                                      </p:to>
                                    </p:set>
                                    <p:anim calcmode="lin" valueType="num">
                                      <p:cBhvr>
                                        <p:cTn id="14" dur="500" fill="hold"/>
                                        <p:tgtEl>
                                          <p:spTgt spid="32"/>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32"/>
                                        </p:tgtEl>
                                        <p:attrNameLst>
                                          <p:attrName>ppt_y</p:attrName>
                                        </p:attrNameLst>
                                      </p:cBhvr>
                                      <p:tavLst>
                                        <p:tav tm="0">
                                          <p:val>
                                            <p:strVal val="#ppt_y"/>
                                          </p:val>
                                        </p:tav>
                                        <p:tav tm="100000">
                                          <p:val>
                                            <p:strVal val="#ppt_y"/>
                                          </p:val>
                                        </p:tav>
                                      </p:tavLst>
                                    </p:anim>
                                    <p:anim calcmode="lin" valueType="num">
                                      <p:cBhvr>
                                        <p:cTn id="16" dur="500" fill="hold"/>
                                        <p:tgtEl>
                                          <p:spTgt spid="32"/>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32"/>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32"/>
                                        </p:tgtEl>
                                      </p:cBhvr>
                                    </p:animEffect>
                                  </p:childTnLst>
                                </p:cTn>
                              </p:par>
                            </p:childTnLst>
                          </p:cTn>
                        </p:par>
                        <p:par>
                          <p:cTn id="19" fill="hold">
                            <p:stCondLst>
                              <p:cond delay="899"/>
                            </p:stCondLst>
                            <p:childTnLst>
                              <p:par>
                                <p:cTn id="20" presetID="2" presetClass="entr" presetSubtype="4" accel="50000" decel="50000"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additive="base">
                                        <p:cTn id="22" dur="500" fill="hold"/>
                                        <p:tgtEl>
                                          <p:spTgt spid="16"/>
                                        </p:tgtEl>
                                        <p:attrNameLst>
                                          <p:attrName>ppt_x</p:attrName>
                                        </p:attrNameLst>
                                      </p:cBhvr>
                                      <p:tavLst>
                                        <p:tav tm="0">
                                          <p:val>
                                            <p:strVal val="#ppt_x"/>
                                          </p:val>
                                        </p:tav>
                                        <p:tav tm="100000">
                                          <p:val>
                                            <p:strVal val="#ppt_x"/>
                                          </p:val>
                                        </p:tav>
                                      </p:tavLst>
                                    </p:anim>
                                    <p:anim calcmode="lin" valueType="num">
                                      <p:cBhvr additive="base">
                                        <p:cTn id="23" dur="500" fill="hold"/>
                                        <p:tgtEl>
                                          <p:spTgt spid="16"/>
                                        </p:tgtEl>
                                        <p:attrNameLst>
                                          <p:attrName>ppt_y</p:attrName>
                                        </p:attrNameLst>
                                      </p:cBhvr>
                                      <p:tavLst>
                                        <p:tav tm="0">
                                          <p:val>
                                            <p:strVal val="1+#ppt_h/2"/>
                                          </p:val>
                                        </p:tav>
                                        <p:tav tm="100000">
                                          <p:val>
                                            <p:strVal val="#ppt_y"/>
                                          </p:val>
                                        </p:tav>
                                      </p:tavLst>
                                    </p:anim>
                                  </p:childTnLst>
                                </p:cTn>
                              </p:par>
                            </p:childTnLst>
                          </p:cTn>
                        </p:par>
                        <p:par>
                          <p:cTn id="24" fill="hold">
                            <p:stCondLst>
                              <p:cond delay="1399"/>
                            </p:stCondLst>
                            <p:childTnLst>
                              <p:par>
                                <p:cTn id="25" presetID="42" presetClass="entr" presetSubtype="0" fill="hold" nodeType="afterEffect">
                                  <p:stCondLst>
                                    <p:cond delay="0"/>
                                  </p:stCondLst>
                                  <p:childTnLst>
                                    <p:set>
                                      <p:cBhvr>
                                        <p:cTn id="26" dur="1" fill="hold">
                                          <p:stCondLst>
                                            <p:cond delay="0"/>
                                          </p:stCondLst>
                                        </p:cTn>
                                        <p:tgtEl>
                                          <p:spTgt spid="53"/>
                                        </p:tgtEl>
                                        <p:attrNameLst>
                                          <p:attrName>style.visibility</p:attrName>
                                        </p:attrNameLst>
                                      </p:cBhvr>
                                      <p:to>
                                        <p:strVal val="visible"/>
                                      </p:to>
                                    </p:set>
                                    <p:animEffect transition="in" filter="fade">
                                      <p:cBhvr>
                                        <p:cTn id="27" dur="500"/>
                                        <p:tgtEl>
                                          <p:spTgt spid="53"/>
                                        </p:tgtEl>
                                      </p:cBhvr>
                                    </p:animEffect>
                                    <p:anim calcmode="lin" valueType="num">
                                      <p:cBhvr>
                                        <p:cTn id="28" dur="500" fill="hold"/>
                                        <p:tgtEl>
                                          <p:spTgt spid="53"/>
                                        </p:tgtEl>
                                        <p:attrNameLst>
                                          <p:attrName>ppt_x</p:attrName>
                                        </p:attrNameLst>
                                      </p:cBhvr>
                                      <p:tavLst>
                                        <p:tav tm="0">
                                          <p:val>
                                            <p:strVal val="#ppt_x"/>
                                          </p:val>
                                        </p:tav>
                                        <p:tav tm="100000">
                                          <p:val>
                                            <p:strVal val="#ppt_x"/>
                                          </p:val>
                                        </p:tav>
                                      </p:tavLst>
                                    </p:anim>
                                    <p:anim calcmode="lin" valueType="num">
                                      <p:cBhvr>
                                        <p:cTn id="29" dur="500" fill="hold"/>
                                        <p:tgtEl>
                                          <p:spTgt spid="53"/>
                                        </p:tgtEl>
                                        <p:attrNameLst>
                                          <p:attrName>ppt_y</p:attrName>
                                        </p:attrNameLst>
                                      </p:cBhvr>
                                      <p:tavLst>
                                        <p:tav tm="0">
                                          <p:val>
                                            <p:strVal val="#ppt_y+.1"/>
                                          </p:val>
                                        </p:tav>
                                        <p:tav tm="100000">
                                          <p:val>
                                            <p:strVal val="#ppt_y"/>
                                          </p:val>
                                        </p:tav>
                                      </p:tavLst>
                                    </p:anim>
                                  </p:childTnLst>
                                </p:cTn>
                              </p:par>
                              <p:par>
                                <p:cTn id="30" presetID="2" presetClass="entr" presetSubtype="1" accel="50000" decel="50000" fill="hold" nodeType="withEffect">
                                  <p:stCondLst>
                                    <p:cond delay="0"/>
                                  </p:stCondLst>
                                  <p:childTnLst>
                                    <p:set>
                                      <p:cBhvr>
                                        <p:cTn id="31" dur="1" fill="hold">
                                          <p:stCondLst>
                                            <p:cond delay="0"/>
                                          </p:stCondLst>
                                        </p:cTn>
                                        <p:tgtEl>
                                          <p:spTgt spid="73"/>
                                        </p:tgtEl>
                                        <p:attrNameLst>
                                          <p:attrName>style.visibility</p:attrName>
                                        </p:attrNameLst>
                                      </p:cBhvr>
                                      <p:to>
                                        <p:strVal val="visible"/>
                                      </p:to>
                                    </p:set>
                                    <p:anim calcmode="lin" valueType="num">
                                      <p:cBhvr additive="base">
                                        <p:cTn id="32" dur="500" fill="hold"/>
                                        <p:tgtEl>
                                          <p:spTgt spid="73"/>
                                        </p:tgtEl>
                                        <p:attrNameLst>
                                          <p:attrName>ppt_x</p:attrName>
                                        </p:attrNameLst>
                                      </p:cBhvr>
                                      <p:tavLst>
                                        <p:tav tm="0">
                                          <p:val>
                                            <p:strVal val="#ppt_x"/>
                                          </p:val>
                                        </p:tav>
                                        <p:tav tm="100000">
                                          <p:val>
                                            <p:strVal val="#ppt_x"/>
                                          </p:val>
                                        </p:tav>
                                      </p:tavLst>
                                    </p:anim>
                                    <p:anim calcmode="lin" valueType="num">
                                      <p:cBhvr additive="base">
                                        <p:cTn id="33" dur="500" fill="hold"/>
                                        <p:tgtEl>
                                          <p:spTgt spid="73"/>
                                        </p:tgtEl>
                                        <p:attrNameLst>
                                          <p:attrName>ppt_y</p:attrName>
                                        </p:attrNameLst>
                                      </p:cBhvr>
                                      <p:tavLst>
                                        <p:tav tm="0">
                                          <p:val>
                                            <p:strVal val="0-#ppt_h/2"/>
                                          </p:val>
                                        </p:tav>
                                        <p:tav tm="100000">
                                          <p:val>
                                            <p:strVal val="#ppt_y"/>
                                          </p:val>
                                        </p:tav>
                                      </p:tavLst>
                                    </p:anim>
                                  </p:childTnLst>
                                </p:cTn>
                              </p:par>
                            </p:childTnLst>
                          </p:cTn>
                        </p:par>
                        <p:par>
                          <p:cTn id="34" fill="hold">
                            <p:stCondLst>
                              <p:cond delay="1899"/>
                            </p:stCondLst>
                            <p:childTnLst>
                              <p:par>
                                <p:cTn id="35" presetID="2" presetClass="entr" presetSubtype="4" accel="50000" decel="50000" fill="hold"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1+#ppt_h/2"/>
                                          </p:val>
                                        </p:tav>
                                        <p:tav tm="100000">
                                          <p:val>
                                            <p:strVal val="#ppt_y"/>
                                          </p:val>
                                        </p:tav>
                                      </p:tavLst>
                                    </p:anim>
                                  </p:childTnLst>
                                </p:cTn>
                              </p:par>
                            </p:childTnLst>
                          </p:cTn>
                        </p:par>
                        <p:par>
                          <p:cTn id="39" fill="hold">
                            <p:stCondLst>
                              <p:cond delay="2399"/>
                            </p:stCondLst>
                            <p:childTnLst>
                              <p:par>
                                <p:cTn id="40" presetID="42" presetClass="entr" presetSubtype="0" fill="hold" nodeType="afterEffect">
                                  <p:stCondLst>
                                    <p:cond delay="0"/>
                                  </p:stCondLst>
                                  <p:childTnLst>
                                    <p:set>
                                      <p:cBhvr>
                                        <p:cTn id="41" dur="1" fill="hold">
                                          <p:stCondLst>
                                            <p:cond delay="0"/>
                                          </p:stCondLst>
                                        </p:cTn>
                                        <p:tgtEl>
                                          <p:spTgt spid="57"/>
                                        </p:tgtEl>
                                        <p:attrNameLst>
                                          <p:attrName>style.visibility</p:attrName>
                                        </p:attrNameLst>
                                      </p:cBhvr>
                                      <p:to>
                                        <p:strVal val="visible"/>
                                      </p:to>
                                    </p:set>
                                    <p:animEffect transition="in" filter="fade">
                                      <p:cBhvr>
                                        <p:cTn id="42" dur="500"/>
                                        <p:tgtEl>
                                          <p:spTgt spid="57"/>
                                        </p:tgtEl>
                                      </p:cBhvr>
                                    </p:animEffect>
                                    <p:anim calcmode="lin" valueType="num">
                                      <p:cBhvr>
                                        <p:cTn id="43" dur="500" fill="hold"/>
                                        <p:tgtEl>
                                          <p:spTgt spid="57"/>
                                        </p:tgtEl>
                                        <p:attrNameLst>
                                          <p:attrName>ppt_x</p:attrName>
                                        </p:attrNameLst>
                                      </p:cBhvr>
                                      <p:tavLst>
                                        <p:tav tm="0">
                                          <p:val>
                                            <p:strVal val="#ppt_x"/>
                                          </p:val>
                                        </p:tav>
                                        <p:tav tm="100000">
                                          <p:val>
                                            <p:strVal val="#ppt_x"/>
                                          </p:val>
                                        </p:tav>
                                      </p:tavLst>
                                    </p:anim>
                                    <p:anim calcmode="lin" valueType="num">
                                      <p:cBhvr>
                                        <p:cTn id="44" dur="500" fill="hold"/>
                                        <p:tgtEl>
                                          <p:spTgt spid="57"/>
                                        </p:tgtEl>
                                        <p:attrNameLst>
                                          <p:attrName>ppt_y</p:attrName>
                                        </p:attrNameLst>
                                      </p:cBhvr>
                                      <p:tavLst>
                                        <p:tav tm="0">
                                          <p:val>
                                            <p:strVal val="#ppt_y+.1"/>
                                          </p:val>
                                        </p:tav>
                                        <p:tav tm="100000">
                                          <p:val>
                                            <p:strVal val="#ppt_y"/>
                                          </p:val>
                                        </p:tav>
                                      </p:tavLst>
                                    </p:anim>
                                  </p:childTnLst>
                                </p:cTn>
                              </p:par>
                              <p:par>
                                <p:cTn id="45" presetID="2" presetClass="entr" presetSubtype="1" accel="50000" decel="50000" fill="hold" nodeType="withEffect">
                                  <p:stCondLst>
                                    <p:cond delay="0"/>
                                  </p:stCondLst>
                                  <p:childTnLst>
                                    <p:set>
                                      <p:cBhvr>
                                        <p:cTn id="46" dur="1" fill="hold">
                                          <p:stCondLst>
                                            <p:cond delay="0"/>
                                          </p:stCondLst>
                                        </p:cTn>
                                        <p:tgtEl>
                                          <p:spTgt spid="78"/>
                                        </p:tgtEl>
                                        <p:attrNameLst>
                                          <p:attrName>style.visibility</p:attrName>
                                        </p:attrNameLst>
                                      </p:cBhvr>
                                      <p:to>
                                        <p:strVal val="visible"/>
                                      </p:to>
                                    </p:set>
                                    <p:anim calcmode="lin" valueType="num">
                                      <p:cBhvr additive="base">
                                        <p:cTn id="47" dur="500" fill="hold"/>
                                        <p:tgtEl>
                                          <p:spTgt spid="78"/>
                                        </p:tgtEl>
                                        <p:attrNameLst>
                                          <p:attrName>ppt_x</p:attrName>
                                        </p:attrNameLst>
                                      </p:cBhvr>
                                      <p:tavLst>
                                        <p:tav tm="0">
                                          <p:val>
                                            <p:strVal val="#ppt_x"/>
                                          </p:val>
                                        </p:tav>
                                        <p:tav tm="100000">
                                          <p:val>
                                            <p:strVal val="#ppt_x"/>
                                          </p:val>
                                        </p:tav>
                                      </p:tavLst>
                                    </p:anim>
                                    <p:anim calcmode="lin" valueType="num">
                                      <p:cBhvr additive="base">
                                        <p:cTn id="48" dur="500" fill="hold"/>
                                        <p:tgtEl>
                                          <p:spTgt spid="78"/>
                                        </p:tgtEl>
                                        <p:attrNameLst>
                                          <p:attrName>ppt_y</p:attrName>
                                        </p:attrNameLst>
                                      </p:cBhvr>
                                      <p:tavLst>
                                        <p:tav tm="0">
                                          <p:val>
                                            <p:strVal val="0-#ppt_h/2"/>
                                          </p:val>
                                        </p:tav>
                                        <p:tav tm="100000">
                                          <p:val>
                                            <p:strVal val="#ppt_y"/>
                                          </p:val>
                                        </p:tav>
                                      </p:tavLst>
                                    </p:anim>
                                  </p:childTnLst>
                                </p:cTn>
                              </p:par>
                            </p:childTnLst>
                          </p:cTn>
                        </p:par>
                        <p:par>
                          <p:cTn id="49" fill="hold">
                            <p:stCondLst>
                              <p:cond delay="2899"/>
                            </p:stCondLst>
                            <p:childTnLst>
                              <p:par>
                                <p:cTn id="50" presetID="2" presetClass="entr" presetSubtype="4" accel="50000" decel="50000" fill="hold" nodeType="afterEffect">
                                  <p:stCondLst>
                                    <p:cond delay="0"/>
                                  </p:stCondLst>
                                  <p:childTnLst>
                                    <p:set>
                                      <p:cBhvr>
                                        <p:cTn id="51" dur="1" fill="hold">
                                          <p:stCondLst>
                                            <p:cond delay="0"/>
                                          </p:stCondLst>
                                        </p:cTn>
                                        <p:tgtEl>
                                          <p:spTgt spid="4"/>
                                        </p:tgtEl>
                                        <p:attrNameLst>
                                          <p:attrName>style.visibility</p:attrName>
                                        </p:attrNameLst>
                                      </p:cBhvr>
                                      <p:to>
                                        <p:strVal val="visible"/>
                                      </p:to>
                                    </p:set>
                                    <p:anim calcmode="lin" valueType="num">
                                      <p:cBhvr additive="base">
                                        <p:cTn id="52" dur="500" fill="hold"/>
                                        <p:tgtEl>
                                          <p:spTgt spid="4"/>
                                        </p:tgtEl>
                                        <p:attrNameLst>
                                          <p:attrName>ppt_x</p:attrName>
                                        </p:attrNameLst>
                                      </p:cBhvr>
                                      <p:tavLst>
                                        <p:tav tm="0">
                                          <p:val>
                                            <p:strVal val="#ppt_x"/>
                                          </p:val>
                                        </p:tav>
                                        <p:tav tm="100000">
                                          <p:val>
                                            <p:strVal val="#ppt_x"/>
                                          </p:val>
                                        </p:tav>
                                      </p:tavLst>
                                    </p:anim>
                                    <p:anim calcmode="lin" valueType="num">
                                      <p:cBhvr additive="base">
                                        <p:cTn id="53" dur="500" fill="hold"/>
                                        <p:tgtEl>
                                          <p:spTgt spid="4"/>
                                        </p:tgtEl>
                                        <p:attrNameLst>
                                          <p:attrName>ppt_y</p:attrName>
                                        </p:attrNameLst>
                                      </p:cBhvr>
                                      <p:tavLst>
                                        <p:tav tm="0">
                                          <p:val>
                                            <p:strVal val="1+#ppt_h/2"/>
                                          </p:val>
                                        </p:tav>
                                        <p:tav tm="100000">
                                          <p:val>
                                            <p:strVal val="#ppt_y"/>
                                          </p:val>
                                        </p:tav>
                                      </p:tavLst>
                                    </p:anim>
                                  </p:childTnLst>
                                </p:cTn>
                              </p:par>
                            </p:childTnLst>
                          </p:cTn>
                        </p:par>
                        <p:par>
                          <p:cTn id="54" fill="hold">
                            <p:stCondLst>
                              <p:cond delay="3399"/>
                            </p:stCondLst>
                            <p:childTnLst>
                              <p:par>
                                <p:cTn id="55" presetID="42" presetClass="entr" presetSubtype="0" fill="hold" nodeType="afterEffect">
                                  <p:stCondLst>
                                    <p:cond delay="0"/>
                                  </p:stCondLst>
                                  <p:childTnLst>
                                    <p:set>
                                      <p:cBhvr>
                                        <p:cTn id="56" dur="1" fill="hold">
                                          <p:stCondLst>
                                            <p:cond delay="0"/>
                                          </p:stCondLst>
                                        </p:cTn>
                                        <p:tgtEl>
                                          <p:spTgt spid="61"/>
                                        </p:tgtEl>
                                        <p:attrNameLst>
                                          <p:attrName>style.visibility</p:attrName>
                                        </p:attrNameLst>
                                      </p:cBhvr>
                                      <p:to>
                                        <p:strVal val="visible"/>
                                      </p:to>
                                    </p:set>
                                    <p:animEffect transition="in" filter="fade">
                                      <p:cBhvr>
                                        <p:cTn id="57" dur="500"/>
                                        <p:tgtEl>
                                          <p:spTgt spid="61"/>
                                        </p:tgtEl>
                                      </p:cBhvr>
                                    </p:animEffect>
                                    <p:anim calcmode="lin" valueType="num">
                                      <p:cBhvr>
                                        <p:cTn id="58" dur="500" fill="hold"/>
                                        <p:tgtEl>
                                          <p:spTgt spid="61"/>
                                        </p:tgtEl>
                                        <p:attrNameLst>
                                          <p:attrName>ppt_x</p:attrName>
                                        </p:attrNameLst>
                                      </p:cBhvr>
                                      <p:tavLst>
                                        <p:tav tm="0">
                                          <p:val>
                                            <p:strVal val="#ppt_x"/>
                                          </p:val>
                                        </p:tav>
                                        <p:tav tm="100000">
                                          <p:val>
                                            <p:strVal val="#ppt_x"/>
                                          </p:val>
                                        </p:tav>
                                      </p:tavLst>
                                    </p:anim>
                                    <p:anim calcmode="lin" valueType="num">
                                      <p:cBhvr>
                                        <p:cTn id="59" dur="500" fill="hold"/>
                                        <p:tgtEl>
                                          <p:spTgt spid="61"/>
                                        </p:tgtEl>
                                        <p:attrNameLst>
                                          <p:attrName>ppt_y</p:attrName>
                                        </p:attrNameLst>
                                      </p:cBhvr>
                                      <p:tavLst>
                                        <p:tav tm="0">
                                          <p:val>
                                            <p:strVal val="#ppt_y+.1"/>
                                          </p:val>
                                        </p:tav>
                                        <p:tav tm="100000">
                                          <p:val>
                                            <p:strVal val="#ppt_y"/>
                                          </p:val>
                                        </p:tav>
                                      </p:tavLst>
                                    </p:anim>
                                  </p:childTnLst>
                                </p:cTn>
                              </p:par>
                              <p:par>
                                <p:cTn id="60" presetID="2" presetClass="entr" presetSubtype="1" accel="50000" decel="50000" fill="hold" nodeType="withEffect">
                                  <p:stCondLst>
                                    <p:cond delay="0"/>
                                  </p:stCondLst>
                                  <p:childTnLst>
                                    <p:set>
                                      <p:cBhvr>
                                        <p:cTn id="61" dur="1" fill="hold">
                                          <p:stCondLst>
                                            <p:cond delay="0"/>
                                          </p:stCondLst>
                                        </p:cTn>
                                        <p:tgtEl>
                                          <p:spTgt spid="88"/>
                                        </p:tgtEl>
                                        <p:attrNameLst>
                                          <p:attrName>style.visibility</p:attrName>
                                        </p:attrNameLst>
                                      </p:cBhvr>
                                      <p:to>
                                        <p:strVal val="visible"/>
                                      </p:to>
                                    </p:set>
                                    <p:anim calcmode="lin" valueType="num">
                                      <p:cBhvr additive="base">
                                        <p:cTn id="62" dur="500" fill="hold"/>
                                        <p:tgtEl>
                                          <p:spTgt spid="88"/>
                                        </p:tgtEl>
                                        <p:attrNameLst>
                                          <p:attrName>ppt_x</p:attrName>
                                        </p:attrNameLst>
                                      </p:cBhvr>
                                      <p:tavLst>
                                        <p:tav tm="0">
                                          <p:val>
                                            <p:strVal val="#ppt_x"/>
                                          </p:val>
                                        </p:tav>
                                        <p:tav tm="100000">
                                          <p:val>
                                            <p:strVal val="#ppt_x"/>
                                          </p:val>
                                        </p:tav>
                                      </p:tavLst>
                                    </p:anim>
                                    <p:anim calcmode="lin" valueType="num">
                                      <p:cBhvr additive="base">
                                        <p:cTn id="63" dur="500" fill="hold"/>
                                        <p:tgtEl>
                                          <p:spTgt spid="88"/>
                                        </p:tgtEl>
                                        <p:attrNameLst>
                                          <p:attrName>ppt_y</p:attrName>
                                        </p:attrNameLst>
                                      </p:cBhvr>
                                      <p:tavLst>
                                        <p:tav tm="0">
                                          <p:val>
                                            <p:strVal val="0-#ppt_h/2"/>
                                          </p:val>
                                        </p:tav>
                                        <p:tav tm="100000">
                                          <p:val>
                                            <p:strVal val="#ppt_y"/>
                                          </p:val>
                                        </p:tav>
                                      </p:tavLst>
                                    </p:anim>
                                  </p:childTnLst>
                                </p:cTn>
                              </p:par>
                            </p:childTnLst>
                          </p:cTn>
                        </p:par>
                        <p:par>
                          <p:cTn id="64" fill="hold">
                            <p:stCondLst>
                              <p:cond delay="3899"/>
                            </p:stCondLst>
                            <p:childTnLst>
                              <p:par>
                                <p:cTn id="65" presetID="2" presetClass="entr" presetSubtype="4" accel="50000" decel="50000" fill="hold" nodeType="afterEffect">
                                  <p:stCondLst>
                                    <p:cond delay="0"/>
                                  </p:stCondLst>
                                  <p:childTnLst>
                                    <p:set>
                                      <p:cBhvr>
                                        <p:cTn id="66" dur="1" fill="hold">
                                          <p:stCondLst>
                                            <p:cond delay="0"/>
                                          </p:stCondLst>
                                        </p:cTn>
                                        <p:tgtEl>
                                          <p:spTgt spid="7"/>
                                        </p:tgtEl>
                                        <p:attrNameLst>
                                          <p:attrName>style.visibility</p:attrName>
                                        </p:attrNameLst>
                                      </p:cBhvr>
                                      <p:to>
                                        <p:strVal val="visible"/>
                                      </p:to>
                                    </p:set>
                                    <p:anim calcmode="lin" valueType="num">
                                      <p:cBhvr additive="base">
                                        <p:cTn id="67" dur="500" fill="hold"/>
                                        <p:tgtEl>
                                          <p:spTgt spid="7"/>
                                        </p:tgtEl>
                                        <p:attrNameLst>
                                          <p:attrName>ppt_x</p:attrName>
                                        </p:attrNameLst>
                                      </p:cBhvr>
                                      <p:tavLst>
                                        <p:tav tm="0">
                                          <p:val>
                                            <p:strVal val="#ppt_x"/>
                                          </p:val>
                                        </p:tav>
                                        <p:tav tm="100000">
                                          <p:val>
                                            <p:strVal val="#ppt_x"/>
                                          </p:val>
                                        </p:tav>
                                      </p:tavLst>
                                    </p:anim>
                                    <p:anim calcmode="lin" valueType="num">
                                      <p:cBhvr additive="base">
                                        <p:cTn id="68" dur="500" fill="hold"/>
                                        <p:tgtEl>
                                          <p:spTgt spid="7"/>
                                        </p:tgtEl>
                                        <p:attrNameLst>
                                          <p:attrName>ppt_y</p:attrName>
                                        </p:attrNameLst>
                                      </p:cBhvr>
                                      <p:tavLst>
                                        <p:tav tm="0">
                                          <p:val>
                                            <p:strVal val="1+#ppt_h/2"/>
                                          </p:val>
                                        </p:tav>
                                        <p:tav tm="100000">
                                          <p:val>
                                            <p:strVal val="#ppt_y"/>
                                          </p:val>
                                        </p:tav>
                                      </p:tavLst>
                                    </p:anim>
                                  </p:childTnLst>
                                </p:cTn>
                              </p:par>
                            </p:childTnLst>
                          </p:cTn>
                        </p:par>
                        <p:par>
                          <p:cTn id="69" fill="hold">
                            <p:stCondLst>
                              <p:cond delay="4399"/>
                            </p:stCondLst>
                            <p:childTnLst>
                              <p:par>
                                <p:cTn id="70" presetID="42" presetClass="entr" presetSubtype="0" fill="hold" nodeType="afterEffect">
                                  <p:stCondLst>
                                    <p:cond delay="0"/>
                                  </p:stCondLst>
                                  <p:childTnLst>
                                    <p:set>
                                      <p:cBhvr>
                                        <p:cTn id="71" dur="1" fill="hold">
                                          <p:stCondLst>
                                            <p:cond delay="0"/>
                                          </p:stCondLst>
                                        </p:cTn>
                                        <p:tgtEl>
                                          <p:spTgt spid="65"/>
                                        </p:tgtEl>
                                        <p:attrNameLst>
                                          <p:attrName>style.visibility</p:attrName>
                                        </p:attrNameLst>
                                      </p:cBhvr>
                                      <p:to>
                                        <p:strVal val="visible"/>
                                      </p:to>
                                    </p:set>
                                    <p:animEffect transition="in" filter="fade">
                                      <p:cBhvr>
                                        <p:cTn id="72" dur="500"/>
                                        <p:tgtEl>
                                          <p:spTgt spid="65"/>
                                        </p:tgtEl>
                                      </p:cBhvr>
                                    </p:animEffect>
                                    <p:anim calcmode="lin" valueType="num">
                                      <p:cBhvr>
                                        <p:cTn id="73" dur="500" fill="hold"/>
                                        <p:tgtEl>
                                          <p:spTgt spid="65"/>
                                        </p:tgtEl>
                                        <p:attrNameLst>
                                          <p:attrName>ppt_x</p:attrName>
                                        </p:attrNameLst>
                                      </p:cBhvr>
                                      <p:tavLst>
                                        <p:tav tm="0">
                                          <p:val>
                                            <p:strVal val="#ppt_x"/>
                                          </p:val>
                                        </p:tav>
                                        <p:tav tm="100000">
                                          <p:val>
                                            <p:strVal val="#ppt_x"/>
                                          </p:val>
                                        </p:tav>
                                      </p:tavLst>
                                    </p:anim>
                                    <p:anim calcmode="lin" valueType="num">
                                      <p:cBhvr>
                                        <p:cTn id="74" dur="500" fill="hold"/>
                                        <p:tgtEl>
                                          <p:spTgt spid="65"/>
                                        </p:tgtEl>
                                        <p:attrNameLst>
                                          <p:attrName>ppt_y</p:attrName>
                                        </p:attrNameLst>
                                      </p:cBhvr>
                                      <p:tavLst>
                                        <p:tav tm="0">
                                          <p:val>
                                            <p:strVal val="#ppt_y+.1"/>
                                          </p:val>
                                        </p:tav>
                                        <p:tav tm="100000">
                                          <p:val>
                                            <p:strVal val="#ppt_y"/>
                                          </p:val>
                                        </p:tav>
                                      </p:tavLst>
                                    </p:anim>
                                  </p:childTnLst>
                                </p:cTn>
                              </p:par>
                              <p:par>
                                <p:cTn id="75" presetID="2" presetClass="entr" presetSubtype="1" accel="50000" decel="50000" fill="hold" nodeType="withEffect">
                                  <p:stCondLst>
                                    <p:cond delay="0"/>
                                  </p:stCondLst>
                                  <p:childTnLst>
                                    <p:set>
                                      <p:cBhvr>
                                        <p:cTn id="76" dur="1" fill="hold">
                                          <p:stCondLst>
                                            <p:cond delay="0"/>
                                          </p:stCondLst>
                                        </p:cTn>
                                        <p:tgtEl>
                                          <p:spTgt spid="83"/>
                                        </p:tgtEl>
                                        <p:attrNameLst>
                                          <p:attrName>style.visibility</p:attrName>
                                        </p:attrNameLst>
                                      </p:cBhvr>
                                      <p:to>
                                        <p:strVal val="visible"/>
                                      </p:to>
                                    </p:set>
                                    <p:anim calcmode="lin" valueType="num">
                                      <p:cBhvr additive="base">
                                        <p:cTn id="77" dur="500" fill="hold"/>
                                        <p:tgtEl>
                                          <p:spTgt spid="83"/>
                                        </p:tgtEl>
                                        <p:attrNameLst>
                                          <p:attrName>ppt_x</p:attrName>
                                        </p:attrNameLst>
                                      </p:cBhvr>
                                      <p:tavLst>
                                        <p:tav tm="0">
                                          <p:val>
                                            <p:strVal val="#ppt_x"/>
                                          </p:val>
                                        </p:tav>
                                        <p:tav tm="100000">
                                          <p:val>
                                            <p:strVal val="#ppt_x"/>
                                          </p:val>
                                        </p:tav>
                                      </p:tavLst>
                                    </p:anim>
                                    <p:anim calcmode="lin" valueType="num">
                                      <p:cBhvr additive="base">
                                        <p:cTn id="78" dur="500" fill="hold"/>
                                        <p:tgtEl>
                                          <p:spTgt spid="83"/>
                                        </p:tgtEl>
                                        <p:attrNameLst>
                                          <p:attrName>ppt_y</p:attrName>
                                        </p:attrNameLst>
                                      </p:cBhvr>
                                      <p:tavLst>
                                        <p:tav tm="0">
                                          <p:val>
                                            <p:strVal val="0-#ppt_h/2"/>
                                          </p:val>
                                        </p:tav>
                                        <p:tav tm="100000">
                                          <p:val>
                                            <p:strVal val="#ppt_y"/>
                                          </p:val>
                                        </p:tav>
                                      </p:tavLst>
                                    </p:anim>
                                  </p:childTnLst>
                                </p:cTn>
                              </p:par>
                            </p:childTnLst>
                          </p:cTn>
                        </p:par>
                        <p:par>
                          <p:cTn id="79" fill="hold">
                            <p:stCondLst>
                              <p:cond delay="4899"/>
                            </p:stCondLst>
                            <p:childTnLst>
                              <p:par>
                                <p:cTn id="80" presetID="42" presetClass="entr" presetSubtype="0"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fade">
                                      <p:cBhvr>
                                        <p:cTn id="82" dur="500"/>
                                        <p:tgtEl>
                                          <p:spTgt spid="20"/>
                                        </p:tgtEl>
                                      </p:cBhvr>
                                    </p:animEffect>
                                    <p:anim calcmode="lin" valueType="num">
                                      <p:cBhvr>
                                        <p:cTn id="83" dur="500" fill="hold"/>
                                        <p:tgtEl>
                                          <p:spTgt spid="20"/>
                                        </p:tgtEl>
                                        <p:attrNameLst>
                                          <p:attrName>ppt_x</p:attrName>
                                        </p:attrNameLst>
                                      </p:cBhvr>
                                      <p:tavLst>
                                        <p:tav tm="0">
                                          <p:val>
                                            <p:strVal val="#ppt_x"/>
                                          </p:val>
                                        </p:tav>
                                        <p:tav tm="100000">
                                          <p:val>
                                            <p:strVal val="#ppt_x"/>
                                          </p:val>
                                        </p:tav>
                                      </p:tavLst>
                                    </p:anim>
                                    <p:anim calcmode="lin" valueType="num">
                                      <p:cBhvr>
                                        <p:cTn id="84" dur="500" fill="hold"/>
                                        <p:tgtEl>
                                          <p:spTgt spid="20"/>
                                        </p:tgtEl>
                                        <p:attrNameLst>
                                          <p:attrName>ppt_y</p:attrName>
                                        </p:attrNameLst>
                                      </p:cBhvr>
                                      <p:tavLst>
                                        <p:tav tm="0">
                                          <p:val>
                                            <p:strVal val="#ppt_y+.1"/>
                                          </p:val>
                                        </p:tav>
                                        <p:tav tm="100000">
                                          <p:val>
                                            <p:strVal val="#ppt_y"/>
                                          </p:val>
                                        </p:tav>
                                      </p:tavLst>
                                    </p:anim>
                                  </p:childTnLst>
                                </p:cTn>
                              </p:par>
                              <p:par>
                                <p:cTn id="85" presetID="2" presetClass="entr" presetSubtype="2" accel="50000" decel="50000" fill="hold" grpId="0" nodeType="withEffect">
                                  <p:stCondLst>
                                    <p:cond delay="0"/>
                                  </p:stCondLst>
                                  <p:childTnLst>
                                    <p:set>
                                      <p:cBhvr>
                                        <p:cTn id="86" dur="1" fill="hold">
                                          <p:stCondLst>
                                            <p:cond delay="0"/>
                                          </p:stCondLst>
                                        </p:cTn>
                                        <p:tgtEl>
                                          <p:spTgt spid="19"/>
                                        </p:tgtEl>
                                        <p:attrNameLst>
                                          <p:attrName>style.visibility</p:attrName>
                                        </p:attrNameLst>
                                      </p:cBhvr>
                                      <p:to>
                                        <p:strVal val="visible"/>
                                      </p:to>
                                    </p:set>
                                    <p:anim calcmode="lin" valueType="num">
                                      <p:cBhvr additive="base">
                                        <p:cTn id="87" dur="500" fill="hold"/>
                                        <p:tgtEl>
                                          <p:spTgt spid="19"/>
                                        </p:tgtEl>
                                        <p:attrNameLst>
                                          <p:attrName>ppt_x</p:attrName>
                                        </p:attrNameLst>
                                      </p:cBhvr>
                                      <p:tavLst>
                                        <p:tav tm="0">
                                          <p:val>
                                            <p:strVal val="1+#ppt_w/2"/>
                                          </p:val>
                                        </p:tav>
                                        <p:tav tm="100000">
                                          <p:val>
                                            <p:strVal val="#ppt_x"/>
                                          </p:val>
                                        </p:tav>
                                      </p:tavLst>
                                    </p:anim>
                                    <p:anim calcmode="lin" valueType="num">
                                      <p:cBhvr additive="base">
                                        <p:cTn id="88"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19" grpId="0"/>
      <p:bldP spid="2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图片 3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04"/>
            <a:ext cx="12192000" cy="913292"/>
          </a:xfrm>
          <a:prstGeom prst="rect">
            <a:avLst/>
          </a:prstGeom>
        </p:spPr>
      </p:pic>
      <p:sp>
        <p:nvSpPr>
          <p:cNvPr id="32" name="矩形 31"/>
          <p:cNvSpPr/>
          <p:nvPr/>
        </p:nvSpPr>
        <p:spPr>
          <a:xfrm>
            <a:off x="538907" y="163654"/>
            <a:ext cx="3877985" cy="584775"/>
          </a:xfrm>
          <a:prstGeom prst="rect">
            <a:avLst/>
          </a:prstGeom>
        </p:spPr>
        <p:txBody>
          <a:bodyPr wrap="none">
            <a:spAutoFit/>
          </a:bodyPr>
          <a:lstStyle/>
          <a:p>
            <a:pPr lvl="0">
              <a:tabLst>
                <a:tab pos="198120" algn="l"/>
              </a:tabLst>
            </a:pPr>
            <a:r>
              <a:rPr lang="zh-CN" altLang="zh-CN" sz="32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预期目标和成果形式</a:t>
            </a:r>
            <a:endParaRPr lang="zh-CN" altLang="zh-CN" sz="3200"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49" name="Rectangular Callout 7"/>
          <p:cNvSpPr/>
          <p:nvPr/>
        </p:nvSpPr>
        <p:spPr>
          <a:xfrm>
            <a:off x="1079941" y="1844193"/>
            <a:ext cx="2697254" cy="1745153"/>
          </a:xfrm>
          <a:prstGeom prst="wedgeRectCallout">
            <a:avLst>
              <a:gd name="adj1" fmla="val -3759"/>
              <a:gd name="adj2" fmla="val 70232"/>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en-US" dirty="0">
              <a:latin typeface="微软雅黑" panose="020B0503020204020204" pitchFamily="34" charset="-122"/>
              <a:ea typeface="微软雅黑" panose="020B0503020204020204" pitchFamily="34" charset="-122"/>
              <a:cs typeface="+mn-ea"/>
            </a:endParaRPr>
          </a:p>
        </p:txBody>
      </p:sp>
      <p:sp>
        <p:nvSpPr>
          <p:cNvPr id="50" name="Rectangular Callout 9"/>
          <p:cNvSpPr/>
          <p:nvPr/>
        </p:nvSpPr>
        <p:spPr>
          <a:xfrm>
            <a:off x="8393091" y="1844191"/>
            <a:ext cx="2697254" cy="1745153"/>
          </a:xfrm>
          <a:prstGeom prst="wedgeRectCallout">
            <a:avLst>
              <a:gd name="adj1" fmla="val 5443"/>
              <a:gd name="adj2" fmla="val 73925"/>
            </a:avLst>
          </a:prstGeom>
          <a:solidFill>
            <a:srgbClr val="4F81BD"/>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en-US" dirty="0">
              <a:latin typeface="微软雅黑" panose="020B0503020204020204" pitchFamily="34" charset="-122"/>
              <a:ea typeface="微软雅黑" panose="020B0503020204020204" pitchFamily="34" charset="-122"/>
              <a:cs typeface="+mn-ea"/>
            </a:endParaRPr>
          </a:p>
        </p:txBody>
      </p:sp>
      <p:sp>
        <p:nvSpPr>
          <p:cNvPr id="51" name="Rectangular Callout 8"/>
          <p:cNvSpPr/>
          <p:nvPr/>
        </p:nvSpPr>
        <p:spPr>
          <a:xfrm>
            <a:off x="4692713" y="1844192"/>
            <a:ext cx="2697256" cy="1745153"/>
          </a:xfrm>
          <a:prstGeom prst="wedgeRectCallout">
            <a:avLst>
              <a:gd name="adj1" fmla="val 6384"/>
              <a:gd name="adj2" fmla="val 73198"/>
            </a:avLst>
          </a:prstGeom>
          <a:solidFill>
            <a:srgbClr val="376092"/>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en-US" dirty="0">
              <a:latin typeface="微软雅黑" panose="020B0503020204020204" pitchFamily="34" charset="-122"/>
              <a:ea typeface="微软雅黑" panose="020B0503020204020204" pitchFamily="34" charset="-122"/>
              <a:cs typeface="+mn-ea"/>
            </a:endParaRPr>
          </a:p>
        </p:txBody>
      </p:sp>
      <p:sp>
        <p:nvSpPr>
          <p:cNvPr id="52" name="Freeform 121"/>
          <p:cNvSpPr>
            <a:spLocks noEditPoints="1"/>
          </p:cNvSpPr>
          <p:nvPr/>
        </p:nvSpPr>
        <p:spPr bwMode="auto">
          <a:xfrm>
            <a:off x="5698854" y="1945793"/>
            <a:ext cx="684972" cy="787929"/>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ln>
        </p:spPr>
        <p:txBody>
          <a:bodyPr vert="horz" wrap="square" lIns="121917" tIns="60958" rIns="121917" bIns="60958" numCol="1" anchor="t" anchorCtr="0" compatLnSpc="1"/>
          <a:lstStyle/>
          <a:p>
            <a:endParaRPr lang="en-US">
              <a:latin typeface="微软雅黑" panose="020B0503020204020204" pitchFamily="34" charset="-122"/>
              <a:ea typeface="微软雅黑" panose="020B0503020204020204" pitchFamily="34" charset="-122"/>
              <a:cs typeface="+mn-ea"/>
            </a:endParaRPr>
          </a:p>
        </p:txBody>
      </p:sp>
      <p:grpSp>
        <p:nvGrpSpPr>
          <p:cNvPr id="53" name="Group 30"/>
          <p:cNvGrpSpPr/>
          <p:nvPr/>
        </p:nvGrpSpPr>
        <p:grpSpPr>
          <a:xfrm>
            <a:off x="9376890" y="1975975"/>
            <a:ext cx="729658" cy="733798"/>
            <a:chOff x="7839075" y="1611313"/>
            <a:chExt cx="896938" cy="901700"/>
          </a:xfrm>
          <a:solidFill>
            <a:schemeClr val="bg1"/>
          </a:solidFill>
        </p:grpSpPr>
        <p:sp>
          <p:nvSpPr>
            <p:cNvPr id="54" name="Freeform 73"/>
            <p:cNvSpPr>
              <a:spLocks noEditPoints="1"/>
            </p:cNvSpPr>
            <p:nvPr/>
          </p:nvSpPr>
          <p:spPr bwMode="auto">
            <a:xfrm>
              <a:off x="7839075" y="1611313"/>
              <a:ext cx="896938" cy="901700"/>
            </a:xfrm>
            <a:custGeom>
              <a:avLst/>
              <a:gdLst/>
              <a:ahLst/>
              <a:cxnLst>
                <a:cxn ang="0">
                  <a:pos x="289" y="212"/>
                </a:cxn>
                <a:cxn ang="0">
                  <a:pos x="105" y="28"/>
                </a:cxn>
                <a:cxn ang="0">
                  <a:pos x="111" y="22"/>
                </a:cxn>
                <a:cxn ang="0">
                  <a:pos x="89" y="0"/>
                </a:cxn>
                <a:cxn ang="0">
                  <a:pos x="0" y="89"/>
                </a:cxn>
                <a:cxn ang="0">
                  <a:pos x="22" y="111"/>
                </a:cxn>
                <a:cxn ang="0">
                  <a:pos x="28" y="105"/>
                </a:cxn>
                <a:cxn ang="0">
                  <a:pos x="212" y="290"/>
                </a:cxn>
                <a:cxn ang="0">
                  <a:pos x="289" y="290"/>
                </a:cxn>
                <a:cxn ang="0">
                  <a:pos x="289" y="212"/>
                </a:cxn>
                <a:cxn ang="0">
                  <a:pos x="273" y="273"/>
                </a:cxn>
                <a:cxn ang="0">
                  <a:pos x="226" y="273"/>
                </a:cxn>
                <a:cxn ang="0">
                  <a:pos x="52" y="99"/>
                </a:cxn>
                <a:cxn ang="0">
                  <a:pos x="99" y="52"/>
                </a:cxn>
                <a:cxn ang="0">
                  <a:pos x="273" y="226"/>
                </a:cxn>
                <a:cxn ang="0">
                  <a:pos x="273" y="273"/>
                </a:cxn>
                <a:cxn ang="0">
                  <a:pos x="273" y="273"/>
                </a:cxn>
                <a:cxn ang="0">
                  <a:pos x="273" y="273"/>
                </a:cxn>
              </a:cxnLst>
              <a:rect l="0" t="0" r="r" b="b"/>
              <a:pathLst>
                <a:path w="310" h="311">
                  <a:moveTo>
                    <a:pt x="289" y="212"/>
                  </a:moveTo>
                  <a:cubicBezTo>
                    <a:pt x="105" y="28"/>
                    <a:pt x="105" y="28"/>
                    <a:pt x="105" y="28"/>
                  </a:cubicBezTo>
                  <a:cubicBezTo>
                    <a:pt x="111" y="22"/>
                    <a:pt x="111" y="22"/>
                    <a:pt x="111" y="22"/>
                  </a:cubicBezTo>
                  <a:cubicBezTo>
                    <a:pt x="89" y="0"/>
                    <a:pt x="89" y="0"/>
                    <a:pt x="89" y="0"/>
                  </a:cubicBezTo>
                  <a:cubicBezTo>
                    <a:pt x="0" y="89"/>
                    <a:pt x="0" y="89"/>
                    <a:pt x="0" y="89"/>
                  </a:cubicBezTo>
                  <a:cubicBezTo>
                    <a:pt x="22" y="111"/>
                    <a:pt x="22" y="111"/>
                    <a:pt x="22" y="111"/>
                  </a:cubicBezTo>
                  <a:cubicBezTo>
                    <a:pt x="28" y="105"/>
                    <a:pt x="28" y="105"/>
                    <a:pt x="28" y="105"/>
                  </a:cubicBezTo>
                  <a:cubicBezTo>
                    <a:pt x="212" y="290"/>
                    <a:pt x="212" y="290"/>
                    <a:pt x="212" y="290"/>
                  </a:cubicBezTo>
                  <a:cubicBezTo>
                    <a:pt x="233" y="311"/>
                    <a:pt x="268" y="311"/>
                    <a:pt x="289" y="290"/>
                  </a:cubicBezTo>
                  <a:cubicBezTo>
                    <a:pt x="310" y="268"/>
                    <a:pt x="310" y="234"/>
                    <a:pt x="289" y="212"/>
                  </a:cubicBezTo>
                  <a:close/>
                  <a:moveTo>
                    <a:pt x="273" y="273"/>
                  </a:moveTo>
                  <a:cubicBezTo>
                    <a:pt x="260" y="286"/>
                    <a:pt x="239" y="286"/>
                    <a:pt x="226" y="273"/>
                  </a:cubicBezTo>
                  <a:cubicBezTo>
                    <a:pt x="52" y="99"/>
                    <a:pt x="52" y="99"/>
                    <a:pt x="52" y="99"/>
                  </a:cubicBezTo>
                  <a:cubicBezTo>
                    <a:pt x="99" y="52"/>
                    <a:pt x="99" y="52"/>
                    <a:pt x="99" y="52"/>
                  </a:cubicBezTo>
                  <a:cubicBezTo>
                    <a:pt x="273" y="226"/>
                    <a:pt x="273" y="226"/>
                    <a:pt x="273" y="226"/>
                  </a:cubicBezTo>
                  <a:cubicBezTo>
                    <a:pt x="286" y="239"/>
                    <a:pt x="286" y="260"/>
                    <a:pt x="273" y="273"/>
                  </a:cubicBezTo>
                  <a:close/>
                  <a:moveTo>
                    <a:pt x="273" y="273"/>
                  </a:moveTo>
                  <a:cubicBezTo>
                    <a:pt x="273" y="273"/>
                    <a:pt x="273" y="273"/>
                    <a:pt x="273" y="273"/>
                  </a:cubicBezTo>
                </a:path>
              </a:pathLst>
            </a:custGeom>
            <a:grpFill/>
            <a:ln w="9525">
              <a:noFill/>
              <a:round/>
            </a:ln>
          </p:spPr>
          <p:txBody>
            <a:bodyPr vert="horz" wrap="square" lIns="91440" tIns="45720" rIns="91440" bIns="45720" numCol="1" anchor="t" anchorCtr="0" compatLnSpc="1"/>
            <a:lstStyle/>
            <a:p>
              <a:endParaRPr lang="en-US">
                <a:latin typeface="微软雅黑" panose="020B0503020204020204" pitchFamily="34" charset="-122"/>
                <a:ea typeface="微软雅黑" panose="020B0503020204020204" pitchFamily="34" charset="-122"/>
                <a:cs typeface="+mn-ea"/>
              </a:endParaRPr>
            </a:p>
          </p:txBody>
        </p:sp>
        <p:sp>
          <p:nvSpPr>
            <p:cNvPr id="55" name="Freeform 74"/>
            <p:cNvSpPr>
              <a:spLocks noEditPoints="1"/>
            </p:cNvSpPr>
            <p:nvPr/>
          </p:nvSpPr>
          <p:spPr bwMode="auto">
            <a:xfrm>
              <a:off x="8175625" y="1993900"/>
              <a:ext cx="447675" cy="403225"/>
            </a:xfrm>
            <a:custGeom>
              <a:avLst/>
              <a:gdLst/>
              <a:ahLst/>
              <a:cxnLst>
                <a:cxn ang="0">
                  <a:pos x="56" y="13"/>
                </a:cxn>
                <a:cxn ang="0">
                  <a:pos x="31" y="9"/>
                </a:cxn>
                <a:cxn ang="0">
                  <a:pos x="0" y="12"/>
                </a:cxn>
                <a:cxn ang="0">
                  <a:pos x="120" y="131"/>
                </a:cxn>
                <a:cxn ang="0">
                  <a:pos x="147" y="131"/>
                </a:cxn>
                <a:cxn ang="0">
                  <a:pos x="147" y="104"/>
                </a:cxn>
                <a:cxn ang="0">
                  <a:pos x="56" y="13"/>
                </a:cxn>
                <a:cxn ang="0">
                  <a:pos x="56" y="13"/>
                </a:cxn>
                <a:cxn ang="0">
                  <a:pos x="56" y="13"/>
                </a:cxn>
              </a:cxnLst>
              <a:rect l="0" t="0" r="r" b="b"/>
              <a:pathLst>
                <a:path w="155" h="139">
                  <a:moveTo>
                    <a:pt x="56" y="13"/>
                  </a:moveTo>
                  <a:cubicBezTo>
                    <a:pt x="56" y="13"/>
                    <a:pt x="42" y="0"/>
                    <a:pt x="31" y="9"/>
                  </a:cubicBezTo>
                  <a:cubicBezTo>
                    <a:pt x="19" y="18"/>
                    <a:pt x="0" y="12"/>
                    <a:pt x="0" y="12"/>
                  </a:cubicBezTo>
                  <a:cubicBezTo>
                    <a:pt x="120" y="131"/>
                    <a:pt x="120" y="131"/>
                    <a:pt x="120" y="131"/>
                  </a:cubicBezTo>
                  <a:cubicBezTo>
                    <a:pt x="127" y="139"/>
                    <a:pt x="139" y="139"/>
                    <a:pt x="147" y="131"/>
                  </a:cubicBezTo>
                  <a:cubicBezTo>
                    <a:pt x="155" y="124"/>
                    <a:pt x="155" y="111"/>
                    <a:pt x="147" y="104"/>
                  </a:cubicBezTo>
                  <a:lnTo>
                    <a:pt x="56" y="13"/>
                  </a:lnTo>
                  <a:close/>
                  <a:moveTo>
                    <a:pt x="56" y="13"/>
                  </a:moveTo>
                  <a:cubicBezTo>
                    <a:pt x="56" y="13"/>
                    <a:pt x="56" y="13"/>
                    <a:pt x="56" y="13"/>
                  </a:cubicBezTo>
                </a:path>
              </a:pathLst>
            </a:custGeom>
            <a:grpFill/>
            <a:ln w="9525">
              <a:noFill/>
              <a:round/>
            </a:ln>
          </p:spPr>
          <p:txBody>
            <a:bodyPr vert="horz" wrap="square" lIns="91440" tIns="45720" rIns="91440" bIns="45720" numCol="1" anchor="t" anchorCtr="0" compatLnSpc="1"/>
            <a:lstStyle/>
            <a:p>
              <a:endParaRPr lang="en-US">
                <a:latin typeface="微软雅黑" panose="020B0503020204020204" pitchFamily="34" charset="-122"/>
                <a:ea typeface="微软雅黑" panose="020B0503020204020204" pitchFamily="34" charset="-122"/>
                <a:cs typeface="+mn-ea"/>
              </a:endParaRPr>
            </a:p>
          </p:txBody>
        </p:sp>
      </p:grpSp>
      <p:sp>
        <p:nvSpPr>
          <p:cNvPr id="56" name="Freeform 30"/>
          <p:cNvSpPr/>
          <p:nvPr/>
        </p:nvSpPr>
        <p:spPr bwMode="auto">
          <a:xfrm>
            <a:off x="1766643" y="1926125"/>
            <a:ext cx="1323852" cy="818123"/>
          </a:xfrm>
          <a:custGeom>
            <a:avLst/>
            <a:gdLst/>
            <a:ahLst/>
            <a:cxnLst>
              <a:cxn ang="0">
                <a:pos x="153" y="248"/>
              </a:cxn>
              <a:cxn ang="0">
                <a:pos x="153" y="248"/>
              </a:cxn>
              <a:cxn ang="0">
                <a:pos x="148" y="244"/>
              </a:cxn>
              <a:cxn ang="0">
                <a:pos x="139" y="61"/>
              </a:cxn>
              <a:cxn ang="0">
                <a:pos x="130" y="146"/>
              </a:cxn>
              <a:cxn ang="0">
                <a:pos x="125" y="150"/>
              </a:cxn>
              <a:cxn ang="0">
                <a:pos x="4" y="150"/>
              </a:cxn>
              <a:cxn ang="0">
                <a:pos x="0" y="145"/>
              </a:cxn>
              <a:cxn ang="0">
                <a:pos x="4" y="141"/>
              </a:cxn>
              <a:cxn ang="0">
                <a:pos x="121" y="141"/>
              </a:cxn>
              <a:cxn ang="0">
                <a:pos x="136" y="4"/>
              </a:cxn>
              <a:cxn ang="0">
                <a:pos x="141" y="0"/>
              </a:cxn>
              <a:cxn ang="0">
                <a:pos x="145" y="5"/>
              </a:cxn>
              <a:cxn ang="0">
                <a:pos x="155" y="198"/>
              </a:cxn>
              <a:cxn ang="0">
                <a:pos x="168" y="114"/>
              </a:cxn>
              <a:cxn ang="0">
                <a:pos x="172" y="110"/>
              </a:cxn>
              <a:cxn ang="0">
                <a:pos x="176" y="113"/>
              </a:cxn>
              <a:cxn ang="0">
                <a:pos x="188" y="160"/>
              </a:cxn>
              <a:cxn ang="0">
                <a:pos x="200" y="48"/>
              </a:cxn>
              <a:cxn ang="0">
                <a:pos x="204" y="44"/>
              </a:cxn>
              <a:cxn ang="0">
                <a:pos x="209" y="47"/>
              </a:cxn>
              <a:cxn ang="0">
                <a:pos x="225" y="155"/>
              </a:cxn>
              <a:cxn ang="0">
                <a:pos x="241" y="95"/>
              </a:cxn>
              <a:cxn ang="0">
                <a:pos x="246" y="91"/>
              </a:cxn>
              <a:cxn ang="0">
                <a:pos x="250" y="95"/>
              </a:cxn>
              <a:cxn ang="0">
                <a:pos x="255" y="153"/>
              </a:cxn>
              <a:cxn ang="0">
                <a:pos x="263" y="77"/>
              </a:cxn>
              <a:cxn ang="0">
                <a:pos x="267" y="73"/>
              </a:cxn>
              <a:cxn ang="0">
                <a:pos x="272" y="77"/>
              </a:cxn>
              <a:cxn ang="0">
                <a:pos x="285" y="145"/>
              </a:cxn>
              <a:cxn ang="0">
                <a:pos x="397" y="145"/>
              </a:cxn>
              <a:cxn ang="0">
                <a:pos x="402" y="149"/>
              </a:cxn>
              <a:cxn ang="0">
                <a:pos x="397" y="154"/>
              </a:cxn>
              <a:cxn ang="0">
                <a:pos x="282" y="154"/>
              </a:cxn>
              <a:cxn ang="0">
                <a:pos x="277" y="150"/>
              </a:cxn>
              <a:cxn ang="0">
                <a:pos x="269" y="107"/>
              </a:cxn>
              <a:cxn ang="0">
                <a:pos x="259" y="198"/>
              </a:cxn>
              <a:cxn ang="0">
                <a:pos x="254" y="202"/>
              </a:cxn>
              <a:cxn ang="0">
                <a:pos x="254" y="202"/>
              </a:cxn>
              <a:cxn ang="0">
                <a:pos x="250" y="198"/>
              </a:cxn>
              <a:cxn ang="0">
                <a:pos x="243" y="122"/>
              </a:cxn>
              <a:cxn ang="0">
                <a:pos x="228" y="179"/>
              </a:cxn>
              <a:cxn ang="0">
                <a:pos x="224" y="182"/>
              </a:cxn>
              <a:cxn ang="0">
                <a:pos x="219" y="178"/>
              </a:cxn>
              <a:cxn ang="0">
                <a:pos x="205" y="84"/>
              </a:cxn>
              <a:cxn ang="0">
                <a:pos x="194" y="187"/>
              </a:cxn>
              <a:cxn ang="0">
                <a:pos x="190" y="191"/>
              </a:cxn>
              <a:cxn ang="0">
                <a:pos x="185" y="187"/>
              </a:cxn>
              <a:cxn ang="0">
                <a:pos x="173" y="137"/>
              </a:cxn>
              <a:cxn ang="0">
                <a:pos x="157" y="244"/>
              </a:cxn>
              <a:cxn ang="0">
                <a:pos x="153" y="248"/>
              </a:cxn>
            </a:cxnLst>
            <a:rect l="0" t="0" r="r" b="b"/>
            <a:pathLst>
              <a:path w="402" h="248">
                <a:moveTo>
                  <a:pt x="153" y="248"/>
                </a:moveTo>
                <a:cubicBezTo>
                  <a:pt x="153" y="248"/>
                  <a:pt x="153" y="248"/>
                  <a:pt x="153" y="248"/>
                </a:cubicBezTo>
                <a:cubicBezTo>
                  <a:pt x="150" y="248"/>
                  <a:pt x="149" y="246"/>
                  <a:pt x="148" y="244"/>
                </a:cubicBezTo>
                <a:cubicBezTo>
                  <a:pt x="139" y="61"/>
                  <a:pt x="139" y="61"/>
                  <a:pt x="139" y="61"/>
                </a:cubicBezTo>
                <a:cubicBezTo>
                  <a:pt x="130" y="146"/>
                  <a:pt x="130" y="146"/>
                  <a:pt x="130" y="146"/>
                </a:cubicBezTo>
                <a:cubicBezTo>
                  <a:pt x="130" y="148"/>
                  <a:pt x="128" y="150"/>
                  <a:pt x="125" y="150"/>
                </a:cubicBezTo>
                <a:cubicBezTo>
                  <a:pt x="4" y="150"/>
                  <a:pt x="4" y="150"/>
                  <a:pt x="4" y="150"/>
                </a:cubicBezTo>
                <a:cubicBezTo>
                  <a:pt x="2" y="150"/>
                  <a:pt x="0" y="148"/>
                  <a:pt x="0" y="145"/>
                </a:cubicBezTo>
                <a:cubicBezTo>
                  <a:pt x="0" y="143"/>
                  <a:pt x="2" y="141"/>
                  <a:pt x="4" y="141"/>
                </a:cubicBezTo>
                <a:cubicBezTo>
                  <a:pt x="121" y="141"/>
                  <a:pt x="121" y="141"/>
                  <a:pt x="121" y="141"/>
                </a:cubicBezTo>
                <a:cubicBezTo>
                  <a:pt x="136" y="4"/>
                  <a:pt x="136" y="4"/>
                  <a:pt x="136" y="4"/>
                </a:cubicBezTo>
                <a:cubicBezTo>
                  <a:pt x="137" y="2"/>
                  <a:pt x="139" y="0"/>
                  <a:pt x="141" y="0"/>
                </a:cubicBezTo>
                <a:cubicBezTo>
                  <a:pt x="143" y="1"/>
                  <a:pt x="145" y="2"/>
                  <a:pt x="145" y="5"/>
                </a:cubicBezTo>
                <a:cubicBezTo>
                  <a:pt x="155" y="198"/>
                  <a:pt x="155" y="198"/>
                  <a:pt x="155" y="198"/>
                </a:cubicBezTo>
                <a:cubicBezTo>
                  <a:pt x="168" y="114"/>
                  <a:pt x="168" y="114"/>
                  <a:pt x="168" y="114"/>
                </a:cubicBezTo>
                <a:cubicBezTo>
                  <a:pt x="168" y="111"/>
                  <a:pt x="170" y="110"/>
                  <a:pt x="172" y="110"/>
                </a:cubicBezTo>
                <a:cubicBezTo>
                  <a:pt x="174" y="110"/>
                  <a:pt x="176" y="111"/>
                  <a:pt x="176" y="113"/>
                </a:cubicBezTo>
                <a:cubicBezTo>
                  <a:pt x="188" y="160"/>
                  <a:pt x="188" y="160"/>
                  <a:pt x="188" y="160"/>
                </a:cubicBezTo>
                <a:cubicBezTo>
                  <a:pt x="200" y="48"/>
                  <a:pt x="200" y="48"/>
                  <a:pt x="200" y="48"/>
                </a:cubicBezTo>
                <a:cubicBezTo>
                  <a:pt x="200" y="45"/>
                  <a:pt x="202" y="44"/>
                  <a:pt x="204" y="44"/>
                </a:cubicBezTo>
                <a:cubicBezTo>
                  <a:pt x="206" y="44"/>
                  <a:pt x="208" y="45"/>
                  <a:pt x="209" y="47"/>
                </a:cubicBezTo>
                <a:cubicBezTo>
                  <a:pt x="225" y="155"/>
                  <a:pt x="225" y="155"/>
                  <a:pt x="225" y="155"/>
                </a:cubicBezTo>
                <a:cubicBezTo>
                  <a:pt x="241" y="95"/>
                  <a:pt x="241" y="95"/>
                  <a:pt x="241" y="95"/>
                </a:cubicBezTo>
                <a:cubicBezTo>
                  <a:pt x="241" y="93"/>
                  <a:pt x="243" y="91"/>
                  <a:pt x="246" y="91"/>
                </a:cubicBezTo>
                <a:cubicBezTo>
                  <a:pt x="248" y="91"/>
                  <a:pt x="249" y="93"/>
                  <a:pt x="250" y="95"/>
                </a:cubicBezTo>
                <a:cubicBezTo>
                  <a:pt x="255" y="153"/>
                  <a:pt x="255" y="153"/>
                  <a:pt x="255" y="153"/>
                </a:cubicBezTo>
                <a:cubicBezTo>
                  <a:pt x="263" y="77"/>
                  <a:pt x="263" y="77"/>
                  <a:pt x="263" y="77"/>
                </a:cubicBezTo>
                <a:cubicBezTo>
                  <a:pt x="263" y="75"/>
                  <a:pt x="265" y="73"/>
                  <a:pt x="267" y="73"/>
                </a:cubicBezTo>
                <a:cubicBezTo>
                  <a:pt x="270" y="73"/>
                  <a:pt x="271" y="75"/>
                  <a:pt x="272" y="77"/>
                </a:cubicBezTo>
                <a:cubicBezTo>
                  <a:pt x="285" y="145"/>
                  <a:pt x="285" y="145"/>
                  <a:pt x="285" y="145"/>
                </a:cubicBezTo>
                <a:cubicBezTo>
                  <a:pt x="397" y="145"/>
                  <a:pt x="397" y="145"/>
                  <a:pt x="397" y="145"/>
                </a:cubicBezTo>
                <a:cubicBezTo>
                  <a:pt x="400" y="145"/>
                  <a:pt x="402" y="147"/>
                  <a:pt x="402" y="149"/>
                </a:cubicBezTo>
                <a:cubicBezTo>
                  <a:pt x="402" y="152"/>
                  <a:pt x="400" y="154"/>
                  <a:pt x="397" y="154"/>
                </a:cubicBezTo>
                <a:cubicBezTo>
                  <a:pt x="282" y="154"/>
                  <a:pt x="282" y="154"/>
                  <a:pt x="282" y="154"/>
                </a:cubicBezTo>
                <a:cubicBezTo>
                  <a:pt x="280" y="154"/>
                  <a:pt x="278" y="152"/>
                  <a:pt x="277" y="150"/>
                </a:cubicBezTo>
                <a:cubicBezTo>
                  <a:pt x="269" y="107"/>
                  <a:pt x="269" y="107"/>
                  <a:pt x="269" y="107"/>
                </a:cubicBezTo>
                <a:cubicBezTo>
                  <a:pt x="259" y="198"/>
                  <a:pt x="259" y="198"/>
                  <a:pt x="259" y="198"/>
                </a:cubicBezTo>
                <a:cubicBezTo>
                  <a:pt x="258" y="201"/>
                  <a:pt x="257" y="202"/>
                  <a:pt x="254" y="202"/>
                </a:cubicBezTo>
                <a:cubicBezTo>
                  <a:pt x="254" y="202"/>
                  <a:pt x="254" y="202"/>
                  <a:pt x="254" y="202"/>
                </a:cubicBezTo>
                <a:cubicBezTo>
                  <a:pt x="252" y="202"/>
                  <a:pt x="250" y="201"/>
                  <a:pt x="250" y="198"/>
                </a:cubicBezTo>
                <a:cubicBezTo>
                  <a:pt x="243" y="122"/>
                  <a:pt x="243" y="122"/>
                  <a:pt x="243" y="122"/>
                </a:cubicBezTo>
                <a:cubicBezTo>
                  <a:pt x="228" y="179"/>
                  <a:pt x="228" y="179"/>
                  <a:pt x="228" y="179"/>
                </a:cubicBezTo>
                <a:cubicBezTo>
                  <a:pt x="228" y="181"/>
                  <a:pt x="226" y="182"/>
                  <a:pt x="224" y="182"/>
                </a:cubicBezTo>
                <a:cubicBezTo>
                  <a:pt x="221" y="182"/>
                  <a:pt x="220" y="180"/>
                  <a:pt x="219" y="178"/>
                </a:cubicBezTo>
                <a:cubicBezTo>
                  <a:pt x="205" y="84"/>
                  <a:pt x="205" y="84"/>
                  <a:pt x="205" y="84"/>
                </a:cubicBezTo>
                <a:cubicBezTo>
                  <a:pt x="194" y="187"/>
                  <a:pt x="194" y="187"/>
                  <a:pt x="194" y="187"/>
                </a:cubicBezTo>
                <a:cubicBezTo>
                  <a:pt x="194" y="189"/>
                  <a:pt x="192" y="191"/>
                  <a:pt x="190" y="191"/>
                </a:cubicBezTo>
                <a:cubicBezTo>
                  <a:pt x="188" y="191"/>
                  <a:pt x="186" y="190"/>
                  <a:pt x="185" y="187"/>
                </a:cubicBezTo>
                <a:cubicBezTo>
                  <a:pt x="173" y="137"/>
                  <a:pt x="173" y="137"/>
                  <a:pt x="173" y="137"/>
                </a:cubicBezTo>
                <a:cubicBezTo>
                  <a:pt x="157" y="244"/>
                  <a:pt x="157" y="244"/>
                  <a:pt x="157" y="244"/>
                </a:cubicBezTo>
                <a:cubicBezTo>
                  <a:pt x="157" y="246"/>
                  <a:pt x="155" y="248"/>
                  <a:pt x="153" y="248"/>
                </a:cubicBezTo>
              </a:path>
            </a:pathLst>
          </a:custGeom>
          <a:solidFill>
            <a:schemeClr val="bg1"/>
          </a:solidFill>
          <a:ln w="9525">
            <a:noFill/>
            <a:round/>
          </a:ln>
        </p:spPr>
        <p:txBody>
          <a:bodyPr vert="horz" wrap="square" lIns="121917" tIns="60958" rIns="121917" bIns="60958" numCol="1" anchor="t" anchorCtr="0" compatLnSpc="1"/>
          <a:lstStyle/>
          <a:p>
            <a:endParaRPr lang="en-US">
              <a:latin typeface="微软雅黑" panose="020B0503020204020204" pitchFamily="34" charset="-122"/>
              <a:ea typeface="微软雅黑" panose="020B0503020204020204" pitchFamily="34" charset="-122"/>
              <a:cs typeface="+mn-ea"/>
            </a:endParaRPr>
          </a:p>
        </p:txBody>
      </p:sp>
      <p:sp>
        <p:nvSpPr>
          <p:cNvPr id="57" name="TextBox 13"/>
          <p:cNvSpPr txBox="1"/>
          <p:nvPr/>
        </p:nvSpPr>
        <p:spPr>
          <a:xfrm>
            <a:off x="4966151" y="2733723"/>
            <a:ext cx="2150380" cy="843304"/>
          </a:xfrm>
          <a:prstGeom prst="rect">
            <a:avLst/>
          </a:prstGeom>
          <a:noFill/>
        </p:spPr>
        <p:txBody>
          <a:bodyPr wrap="square" lIns="121917" tIns="60958" rIns="121917" bIns="60958" rtlCol="0">
            <a:spAutoFit/>
          </a:bodyPr>
          <a:lstStyle/>
          <a:p>
            <a:pPr lvl="0" algn="ctr"/>
            <a:r>
              <a:rPr lang="zh-CN" altLang="en-US" sz="1600" b="1" dirty="0">
                <a:solidFill>
                  <a:prstClr val="white"/>
                </a:solidFill>
                <a:latin typeface="微软雅黑" panose="020B0503020204020204" pitchFamily="34" charset="-122"/>
                <a:ea typeface="微软雅黑" panose="020B0503020204020204" pitchFamily="34" charset="-122"/>
                <a:cs typeface="+mn-ea"/>
              </a:rPr>
              <a:t>关键字</a:t>
            </a:r>
            <a:endParaRPr lang="en-US" altLang="zh-CN" sz="1600" b="1" dirty="0">
              <a:solidFill>
                <a:prstClr val="white"/>
              </a:solidFill>
              <a:latin typeface="微软雅黑" panose="020B0503020204020204" pitchFamily="34" charset="-122"/>
              <a:ea typeface="微软雅黑" panose="020B0503020204020204" pitchFamily="34" charset="-122"/>
              <a:cs typeface="+mn-ea"/>
            </a:endParaRPr>
          </a:p>
          <a:p>
            <a:pPr lvl="0" algn="ctr" defTabSz="1218565">
              <a:spcBef>
                <a:spcPct val="20000"/>
              </a:spcBef>
              <a:defRPr/>
            </a:pPr>
            <a:r>
              <a:rPr lang="zh-CN" altLang="en-US" sz="1400" dirty="0">
                <a:solidFill>
                  <a:prstClr val="white"/>
                </a:solidFill>
                <a:latin typeface="微软雅黑" panose="020B0503020204020204" pitchFamily="34" charset="-122"/>
                <a:ea typeface="微软雅黑" panose="020B0503020204020204" pitchFamily="34" charset="-122"/>
                <a:cs typeface="+mn-ea"/>
              </a:rPr>
              <a:t>单击此处添加文字阐述，添加简短问题说明</a:t>
            </a:r>
            <a:endParaRPr lang="en-US" altLang="zh-CN" sz="1300" dirty="0">
              <a:solidFill>
                <a:prstClr val="white"/>
              </a:solidFill>
              <a:latin typeface="微软雅黑" panose="020B0503020204020204" pitchFamily="34" charset="-122"/>
              <a:ea typeface="微软雅黑" panose="020B0503020204020204" pitchFamily="34" charset="-122"/>
              <a:cs typeface="+mn-ea"/>
            </a:endParaRPr>
          </a:p>
        </p:txBody>
      </p:sp>
      <p:sp>
        <p:nvSpPr>
          <p:cNvPr id="58" name="TextBox 14"/>
          <p:cNvSpPr txBox="1"/>
          <p:nvPr/>
        </p:nvSpPr>
        <p:spPr>
          <a:xfrm>
            <a:off x="8666529" y="2709773"/>
            <a:ext cx="2150380" cy="843304"/>
          </a:xfrm>
          <a:prstGeom prst="rect">
            <a:avLst/>
          </a:prstGeom>
          <a:noFill/>
        </p:spPr>
        <p:txBody>
          <a:bodyPr wrap="square" lIns="121917" tIns="60958" rIns="121917" bIns="60958" rtlCol="0">
            <a:spAutoFit/>
          </a:bodyPr>
          <a:lstStyle/>
          <a:p>
            <a:pPr lvl="0" algn="ctr"/>
            <a:r>
              <a:rPr lang="zh-CN" altLang="en-US" sz="1600" b="1" dirty="0">
                <a:solidFill>
                  <a:prstClr val="white"/>
                </a:solidFill>
                <a:latin typeface="微软雅黑" panose="020B0503020204020204" pitchFamily="34" charset="-122"/>
                <a:ea typeface="微软雅黑" panose="020B0503020204020204" pitchFamily="34" charset="-122"/>
                <a:cs typeface="+mn-ea"/>
              </a:rPr>
              <a:t>关键字</a:t>
            </a:r>
            <a:endParaRPr lang="en-US" altLang="zh-CN" sz="1600" b="1" dirty="0">
              <a:solidFill>
                <a:prstClr val="white"/>
              </a:solidFill>
              <a:latin typeface="微软雅黑" panose="020B0503020204020204" pitchFamily="34" charset="-122"/>
              <a:ea typeface="微软雅黑" panose="020B0503020204020204" pitchFamily="34" charset="-122"/>
              <a:cs typeface="+mn-ea"/>
            </a:endParaRPr>
          </a:p>
          <a:p>
            <a:pPr lvl="0" algn="ctr" defTabSz="1218565">
              <a:spcBef>
                <a:spcPct val="20000"/>
              </a:spcBef>
              <a:defRPr/>
            </a:pPr>
            <a:r>
              <a:rPr lang="zh-CN" altLang="en-US" sz="1400" dirty="0">
                <a:solidFill>
                  <a:prstClr val="white"/>
                </a:solidFill>
                <a:latin typeface="微软雅黑" panose="020B0503020204020204" pitchFamily="34" charset="-122"/>
                <a:ea typeface="微软雅黑" panose="020B0503020204020204" pitchFamily="34" charset="-122"/>
                <a:cs typeface="+mn-ea"/>
              </a:rPr>
              <a:t>单击此处添加文字阐述，添加简短问题说明</a:t>
            </a:r>
            <a:endParaRPr lang="en-US" altLang="zh-CN" sz="1300" dirty="0">
              <a:solidFill>
                <a:prstClr val="white"/>
              </a:solidFill>
              <a:latin typeface="微软雅黑" panose="020B0503020204020204" pitchFamily="34" charset="-122"/>
              <a:ea typeface="微软雅黑" panose="020B0503020204020204" pitchFamily="34" charset="-122"/>
              <a:cs typeface="+mn-ea"/>
            </a:endParaRPr>
          </a:p>
        </p:txBody>
      </p:sp>
      <p:sp>
        <p:nvSpPr>
          <p:cNvPr id="59" name="TextBox 15"/>
          <p:cNvSpPr txBox="1"/>
          <p:nvPr/>
        </p:nvSpPr>
        <p:spPr>
          <a:xfrm>
            <a:off x="1353379" y="2667421"/>
            <a:ext cx="2150380" cy="843304"/>
          </a:xfrm>
          <a:prstGeom prst="rect">
            <a:avLst/>
          </a:prstGeom>
          <a:noFill/>
        </p:spPr>
        <p:txBody>
          <a:bodyPr wrap="square" lIns="121917" tIns="60958" rIns="121917" bIns="60958" rtlCol="0">
            <a:spAutoFit/>
          </a:bodyPr>
          <a:lstStyle/>
          <a:p>
            <a:pPr algn="ctr"/>
            <a:r>
              <a:rPr lang="zh-CN" altLang="en-US" sz="1600" b="1" dirty="0">
                <a:solidFill>
                  <a:schemeClr val="bg1"/>
                </a:solidFill>
                <a:latin typeface="微软雅黑" panose="020B0503020204020204" pitchFamily="34" charset="-122"/>
                <a:ea typeface="微软雅黑" panose="020B0503020204020204" pitchFamily="34" charset="-122"/>
                <a:cs typeface="+mn-ea"/>
              </a:rPr>
              <a:t>关键字</a:t>
            </a:r>
            <a:endParaRPr lang="en-US" sz="1600" b="1" dirty="0">
              <a:solidFill>
                <a:schemeClr val="bg1"/>
              </a:solidFill>
              <a:latin typeface="微软雅黑" panose="020B0503020204020204" pitchFamily="34" charset="-122"/>
              <a:ea typeface="微软雅黑" panose="020B0503020204020204" pitchFamily="34" charset="-122"/>
              <a:cs typeface="+mn-ea"/>
            </a:endParaRPr>
          </a:p>
          <a:p>
            <a:pPr algn="ctr" defTabSz="1218565">
              <a:spcBef>
                <a:spcPct val="20000"/>
              </a:spcBef>
              <a:defRPr/>
            </a:pPr>
            <a:r>
              <a:rPr lang="zh-CN" altLang="en-US" sz="1400" dirty="0">
                <a:solidFill>
                  <a:schemeClr val="bg1"/>
                </a:solidFill>
                <a:latin typeface="微软雅黑" panose="020B0503020204020204" pitchFamily="34" charset="-122"/>
                <a:ea typeface="微软雅黑" panose="020B0503020204020204" pitchFamily="34" charset="-122"/>
                <a:cs typeface="+mn-ea"/>
              </a:rPr>
              <a:t>单击此处添加文字阐述，添加简短问题说明</a:t>
            </a:r>
            <a:endParaRPr lang="en-US" sz="1300" dirty="0">
              <a:solidFill>
                <a:schemeClr val="bg1"/>
              </a:solidFill>
              <a:latin typeface="微软雅黑" panose="020B0503020204020204" pitchFamily="34" charset="-122"/>
              <a:ea typeface="微软雅黑" panose="020B0503020204020204" pitchFamily="34" charset="-122"/>
              <a:cs typeface="+mn-ea"/>
            </a:endParaRPr>
          </a:p>
        </p:txBody>
      </p:sp>
      <p:grpSp>
        <p:nvGrpSpPr>
          <p:cNvPr id="60" name="组合 59"/>
          <p:cNvGrpSpPr/>
          <p:nvPr/>
        </p:nvGrpSpPr>
        <p:grpSpPr>
          <a:xfrm>
            <a:off x="910630" y="4422174"/>
            <a:ext cx="2634389" cy="1382459"/>
            <a:chOff x="766614" y="1197543"/>
            <a:chExt cx="2634389" cy="1382459"/>
          </a:xfrm>
        </p:grpSpPr>
        <p:grpSp>
          <p:nvGrpSpPr>
            <p:cNvPr id="61" name="Group 59"/>
            <p:cNvGrpSpPr/>
            <p:nvPr/>
          </p:nvGrpSpPr>
          <p:grpSpPr>
            <a:xfrm>
              <a:off x="782599" y="1197543"/>
              <a:ext cx="2500403" cy="1382459"/>
              <a:chOff x="7203341" y="3093071"/>
              <a:chExt cx="1248733" cy="1036606"/>
            </a:xfrm>
          </p:grpSpPr>
          <p:sp>
            <p:nvSpPr>
              <p:cNvPr id="63" name="TextBox 21"/>
              <p:cNvSpPr txBox="1"/>
              <p:nvPr/>
            </p:nvSpPr>
            <p:spPr>
              <a:xfrm>
                <a:off x="7203341" y="3483495"/>
                <a:ext cx="1248733" cy="646182"/>
              </a:xfrm>
              <a:prstGeom prst="rect">
                <a:avLst/>
              </a:prstGeom>
              <a:noFill/>
            </p:spPr>
            <p:txBody>
              <a:bodyPr wrap="square" lIns="0" tIns="0" rIns="0" bIns="0" rtlCol="0">
                <a:spAutoFit/>
              </a:bodyPr>
              <a:lstStyle/>
              <a:p>
                <a:pPr lvl="0" algn="ct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cs typeface="+mn-ea"/>
                  </a:rPr>
                  <a:t>单击此处添加文字阐述，添加简短问题说明文字，具体说明文字在此处。单击此处添加文字阐述，添加简短问题</a:t>
                </a:r>
                <a:endParaRPr lang="en-US" altLang="zh-CN" sz="1300" dirty="0">
                  <a:solidFill>
                    <a:schemeClr val="tx1">
                      <a:lumMod val="75000"/>
                      <a:lumOff val="25000"/>
                    </a:schemeClr>
                  </a:solidFill>
                  <a:latin typeface="微软雅黑" panose="020B0503020204020204" pitchFamily="34" charset="-122"/>
                  <a:ea typeface="微软雅黑" panose="020B0503020204020204" pitchFamily="34" charset="-122"/>
                  <a:cs typeface="+mn-ea"/>
                </a:endParaRPr>
              </a:p>
            </p:txBody>
          </p:sp>
          <p:sp>
            <p:nvSpPr>
              <p:cNvPr id="64" name="Rectangle 62"/>
              <p:cNvSpPr/>
              <p:nvPr/>
            </p:nvSpPr>
            <p:spPr>
              <a:xfrm>
                <a:off x="7583876" y="3093071"/>
                <a:ext cx="576403" cy="207702"/>
              </a:xfrm>
              <a:prstGeom prst="rect">
                <a:avLst/>
              </a:prstGeom>
            </p:spPr>
            <p:txBody>
              <a:bodyPr wrap="none" lIns="0" tIns="0" rIns="0" bIns="0">
                <a:spAutoFit/>
              </a:bodyPr>
              <a:lstStyle/>
              <a:p>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cs typeface="+mn-ea"/>
                  </a:rPr>
                  <a:t>文本标题一</a:t>
                </a:r>
                <a:endParaRPr lang="en-US" sz="1800" b="1" dirty="0">
                  <a:solidFill>
                    <a:schemeClr val="tx1">
                      <a:lumMod val="75000"/>
                      <a:lumOff val="25000"/>
                    </a:schemeClr>
                  </a:solidFill>
                  <a:latin typeface="微软雅黑" panose="020B0503020204020204" pitchFamily="34" charset="-122"/>
                  <a:ea typeface="微软雅黑" panose="020B0503020204020204" pitchFamily="34" charset="-122"/>
                  <a:cs typeface="+mn-ea"/>
                </a:endParaRPr>
              </a:p>
            </p:txBody>
          </p:sp>
        </p:grpSp>
        <p:cxnSp>
          <p:nvCxnSpPr>
            <p:cNvPr id="62" name="直接连接符 61"/>
            <p:cNvCxnSpPr/>
            <p:nvPr/>
          </p:nvCxnSpPr>
          <p:spPr>
            <a:xfrm>
              <a:off x="766614" y="1616755"/>
              <a:ext cx="2634389" cy="0"/>
            </a:xfrm>
            <a:prstGeom prst="line">
              <a:avLst/>
            </a:prstGeom>
            <a:ln>
              <a:solidFill>
                <a:schemeClr val="tx1">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cxnSp>
      </p:grpSp>
      <p:grpSp>
        <p:nvGrpSpPr>
          <p:cNvPr id="65" name="组合 64"/>
          <p:cNvGrpSpPr/>
          <p:nvPr/>
        </p:nvGrpSpPr>
        <p:grpSpPr>
          <a:xfrm>
            <a:off x="4749668" y="4422174"/>
            <a:ext cx="2634389" cy="1382459"/>
            <a:chOff x="766614" y="1197543"/>
            <a:chExt cx="2634389" cy="1382459"/>
          </a:xfrm>
        </p:grpSpPr>
        <p:grpSp>
          <p:nvGrpSpPr>
            <p:cNvPr id="66" name="Group 59"/>
            <p:cNvGrpSpPr/>
            <p:nvPr/>
          </p:nvGrpSpPr>
          <p:grpSpPr>
            <a:xfrm>
              <a:off x="782599" y="1197543"/>
              <a:ext cx="2500403" cy="1382459"/>
              <a:chOff x="7203341" y="3093071"/>
              <a:chExt cx="1248733" cy="1036606"/>
            </a:xfrm>
          </p:grpSpPr>
          <p:sp>
            <p:nvSpPr>
              <p:cNvPr id="68" name="TextBox 28"/>
              <p:cNvSpPr txBox="1"/>
              <p:nvPr/>
            </p:nvSpPr>
            <p:spPr>
              <a:xfrm>
                <a:off x="7203341" y="3483495"/>
                <a:ext cx="1248733" cy="646182"/>
              </a:xfrm>
              <a:prstGeom prst="rect">
                <a:avLst/>
              </a:prstGeom>
              <a:noFill/>
            </p:spPr>
            <p:txBody>
              <a:bodyPr wrap="square" lIns="0" tIns="0" rIns="0" bIns="0" rtlCol="0">
                <a:spAutoFit/>
              </a:bodyPr>
              <a:lstStyle/>
              <a:p>
                <a:pPr lvl="0" algn="ct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cs typeface="+mn-ea"/>
                  </a:rPr>
                  <a:t>单击此处添加文字阐述，添加简短问题说明文字，具体说明文字在此处。单击此处添加文字阐述，添加简短问题</a:t>
                </a:r>
                <a:endParaRPr lang="en-US" altLang="zh-CN" sz="1300" dirty="0">
                  <a:solidFill>
                    <a:schemeClr val="tx1">
                      <a:lumMod val="75000"/>
                      <a:lumOff val="25000"/>
                    </a:schemeClr>
                  </a:solidFill>
                  <a:latin typeface="微软雅黑" panose="020B0503020204020204" pitchFamily="34" charset="-122"/>
                  <a:ea typeface="微软雅黑" panose="020B0503020204020204" pitchFamily="34" charset="-122"/>
                  <a:cs typeface="+mn-ea"/>
                </a:endParaRPr>
              </a:p>
            </p:txBody>
          </p:sp>
          <p:sp>
            <p:nvSpPr>
              <p:cNvPr id="73" name="Rectangle 62"/>
              <p:cNvSpPr/>
              <p:nvPr/>
            </p:nvSpPr>
            <p:spPr>
              <a:xfrm>
                <a:off x="7583876" y="3093071"/>
                <a:ext cx="576403" cy="207702"/>
              </a:xfrm>
              <a:prstGeom prst="rect">
                <a:avLst/>
              </a:prstGeom>
            </p:spPr>
            <p:txBody>
              <a:bodyPr wrap="none" lIns="0" tIns="0" rIns="0" bIns="0">
                <a:spAutoFit/>
              </a:bodyPr>
              <a:lstStyle/>
              <a:p>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cs typeface="+mn-ea"/>
                  </a:rPr>
                  <a:t>文本标题二</a:t>
                </a:r>
                <a:endParaRPr lang="en-US" sz="1800" b="1" dirty="0">
                  <a:solidFill>
                    <a:schemeClr val="tx1">
                      <a:lumMod val="75000"/>
                      <a:lumOff val="25000"/>
                    </a:schemeClr>
                  </a:solidFill>
                  <a:latin typeface="微软雅黑" panose="020B0503020204020204" pitchFamily="34" charset="-122"/>
                  <a:ea typeface="微软雅黑" panose="020B0503020204020204" pitchFamily="34" charset="-122"/>
                  <a:cs typeface="+mn-ea"/>
                </a:endParaRPr>
              </a:p>
            </p:txBody>
          </p:sp>
        </p:grpSp>
        <p:cxnSp>
          <p:nvCxnSpPr>
            <p:cNvPr id="67" name="直接连接符 66"/>
            <p:cNvCxnSpPr/>
            <p:nvPr/>
          </p:nvCxnSpPr>
          <p:spPr>
            <a:xfrm>
              <a:off x="766614" y="1616755"/>
              <a:ext cx="2634389" cy="0"/>
            </a:xfrm>
            <a:prstGeom prst="line">
              <a:avLst/>
            </a:prstGeom>
            <a:ln>
              <a:solidFill>
                <a:schemeClr val="tx1">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cxnSp>
      </p:grpSp>
      <p:grpSp>
        <p:nvGrpSpPr>
          <p:cNvPr id="74" name="组合 73"/>
          <p:cNvGrpSpPr/>
          <p:nvPr/>
        </p:nvGrpSpPr>
        <p:grpSpPr>
          <a:xfrm>
            <a:off x="8588705" y="4422174"/>
            <a:ext cx="2634389" cy="1382459"/>
            <a:chOff x="766614" y="1197543"/>
            <a:chExt cx="2634389" cy="1382459"/>
          </a:xfrm>
        </p:grpSpPr>
        <p:grpSp>
          <p:nvGrpSpPr>
            <p:cNvPr id="75" name="Group 59"/>
            <p:cNvGrpSpPr/>
            <p:nvPr/>
          </p:nvGrpSpPr>
          <p:grpSpPr>
            <a:xfrm>
              <a:off x="782599" y="1197543"/>
              <a:ext cx="2500403" cy="1382459"/>
              <a:chOff x="7203341" y="3093071"/>
              <a:chExt cx="1248733" cy="1036606"/>
            </a:xfrm>
          </p:grpSpPr>
          <p:sp>
            <p:nvSpPr>
              <p:cNvPr id="77" name="TextBox 35"/>
              <p:cNvSpPr txBox="1"/>
              <p:nvPr/>
            </p:nvSpPr>
            <p:spPr>
              <a:xfrm>
                <a:off x="7203341" y="3483495"/>
                <a:ext cx="1248733" cy="646182"/>
              </a:xfrm>
              <a:prstGeom prst="rect">
                <a:avLst/>
              </a:prstGeom>
              <a:noFill/>
            </p:spPr>
            <p:txBody>
              <a:bodyPr wrap="square" lIns="0" tIns="0" rIns="0" bIns="0" rtlCol="0">
                <a:spAutoFit/>
              </a:bodyPr>
              <a:lstStyle/>
              <a:p>
                <a:pPr lvl="0" algn="ct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cs typeface="+mn-ea"/>
                  </a:rPr>
                  <a:t>单击此处添加文字阐述，添加简短问题说明文字，具体说明文字在此处。单击此处添加文字阐述，添加简短问题</a:t>
                </a:r>
                <a:endParaRPr lang="en-US" altLang="zh-CN" sz="1300" dirty="0">
                  <a:solidFill>
                    <a:schemeClr val="tx1">
                      <a:lumMod val="75000"/>
                      <a:lumOff val="25000"/>
                    </a:schemeClr>
                  </a:solidFill>
                  <a:latin typeface="微软雅黑" panose="020B0503020204020204" pitchFamily="34" charset="-122"/>
                  <a:ea typeface="微软雅黑" panose="020B0503020204020204" pitchFamily="34" charset="-122"/>
                  <a:cs typeface="+mn-ea"/>
                </a:endParaRPr>
              </a:p>
            </p:txBody>
          </p:sp>
          <p:sp>
            <p:nvSpPr>
              <p:cNvPr id="78" name="Rectangle 62"/>
              <p:cNvSpPr/>
              <p:nvPr/>
            </p:nvSpPr>
            <p:spPr>
              <a:xfrm>
                <a:off x="7583876" y="3093071"/>
                <a:ext cx="576403" cy="207702"/>
              </a:xfrm>
              <a:prstGeom prst="rect">
                <a:avLst/>
              </a:prstGeom>
            </p:spPr>
            <p:txBody>
              <a:bodyPr wrap="none" lIns="0" tIns="0" rIns="0" bIns="0">
                <a:spAutoFit/>
              </a:bodyPr>
              <a:lstStyle/>
              <a:p>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cs typeface="+mn-ea"/>
                  </a:rPr>
                  <a:t>文本标题三</a:t>
                </a:r>
                <a:endParaRPr lang="en-US" sz="1800" b="1" dirty="0">
                  <a:solidFill>
                    <a:schemeClr val="tx1">
                      <a:lumMod val="75000"/>
                      <a:lumOff val="25000"/>
                    </a:schemeClr>
                  </a:solidFill>
                  <a:latin typeface="微软雅黑" panose="020B0503020204020204" pitchFamily="34" charset="-122"/>
                  <a:ea typeface="微软雅黑" panose="020B0503020204020204" pitchFamily="34" charset="-122"/>
                  <a:cs typeface="+mn-ea"/>
                </a:endParaRPr>
              </a:p>
            </p:txBody>
          </p:sp>
        </p:grpSp>
        <p:cxnSp>
          <p:nvCxnSpPr>
            <p:cNvPr id="76" name="直接连接符 75"/>
            <p:cNvCxnSpPr/>
            <p:nvPr/>
          </p:nvCxnSpPr>
          <p:spPr>
            <a:xfrm>
              <a:off x="766614" y="1616755"/>
              <a:ext cx="2634389" cy="0"/>
            </a:xfrm>
            <a:prstGeom prst="line">
              <a:avLst/>
            </a:prstGeom>
            <a:ln>
              <a:solidFill>
                <a:schemeClr val="tx1">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xmlns:p14="http://schemas.microsoft.com/office/powerpoint/2010/main">
    <mc:Choice Requires="p14">
      <p:transition spd="slow" p14:dur="1300" advTm="0">
        <p14:pan dir="u"/>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1" presetClass="entr" presetSubtype="0" fill="hold" grpId="0" nodeType="clickEffect">
                                  <p:stCondLst>
                                    <p:cond delay="0"/>
                                  </p:stCondLst>
                                  <p:iterate type="lt">
                                    <p:tmPct val="10000"/>
                                  </p:iterate>
                                  <p:childTnLst>
                                    <p:set>
                                      <p:cBhvr>
                                        <p:cTn id="13" dur="1" fill="hold">
                                          <p:stCondLst>
                                            <p:cond delay="0"/>
                                          </p:stCondLst>
                                        </p:cTn>
                                        <p:tgtEl>
                                          <p:spTgt spid="32"/>
                                        </p:tgtEl>
                                        <p:attrNameLst>
                                          <p:attrName>style.visibility</p:attrName>
                                        </p:attrNameLst>
                                      </p:cBhvr>
                                      <p:to>
                                        <p:strVal val="visible"/>
                                      </p:to>
                                    </p:set>
                                    <p:anim calcmode="lin" valueType="num">
                                      <p:cBhvr>
                                        <p:cTn id="14" dur="500" fill="hold"/>
                                        <p:tgtEl>
                                          <p:spTgt spid="32"/>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32"/>
                                        </p:tgtEl>
                                        <p:attrNameLst>
                                          <p:attrName>ppt_y</p:attrName>
                                        </p:attrNameLst>
                                      </p:cBhvr>
                                      <p:tavLst>
                                        <p:tav tm="0">
                                          <p:val>
                                            <p:strVal val="#ppt_y"/>
                                          </p:val>
                                        </p:tav>
                                        <p:tav tm="100000">
                                          <p:val>
                                            <p:strVal val="#ppt_y"/>
                                          </p:val>
                                        </p:tav>
                                      </p:tavLst>
                                    </p:anim>
                                    <p:anim calcmode="lin" valueType="num">
                                      <p:cBhvr>
                                        <p:cTn id="16" dur="500" fill="hold"/>
                                        <p:tgtEl>
                                          <p:spTgt spid="32"/>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32"/>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32"/>
                                        </p:tgtEl>
                                      </p:cBhvr>
                                    </p:animEffect>
                                  </p:childTnLst>
                                </p:cTn>
                              </p:par>
                            </p:childTnLst>
                          </p:cTn>
                        </p:par>
                        <p:par>
                          <p:cTn id="19" fill="hold">
                            <p:stCondLst>
                              <p:cond delay="899"/>
                            </p:stCondLst>
                            <p:childTnLst>
                              <p:par>
                                <p:cTn id="20" presetID="53" presetClass="entr" presetSubtype="16" fill="hold" nodeType="afterEffect">
                                  <p:stCondLst>
                                    <p:cond delay="0"/>
                                  </p:stCondLst>
                                  <p:childTnLst>
                                    <p:set>
                                      <p:cBhvr>
                                        <p:cTn id="21" dur="1" fill="hold">
                                          <p:stCondLst>
                                            <p:cond delay="0"/>
                                          </p:stCondLst>
                                        </p:cTn>
                                        <p:tgtEl>
                                          <p:spTgt spid="49"/>
                                        </p:tgtEl>
                                        <p:attrNameLst>
                                          <p:attrName>style.visibility</p:attrName>
                                        </p:attrNameLst>
                                      </p:cBhvr>
                                      <p:to>
                                        <p:strVal val="visible"/>
                                      </p:to>
                                    </p:set>
                                    <p:anim calcmode="lin" valueType="num">
                                      <p:cBhvr>
                                        <p:cTn id="22" dur="500" fill="hold"/>
                                        <p:tgtEl>
                                          <p:spTgt spid="49"/>
                                        </p:tgtEl>
                                        <p:attrNameLst>
                                          <p:attrName>ppt_w</p:attrName>
                                        </p:attrNameLst>
                                      </p:cBhvr>
                                      <p:tavLst>
                                        <p:tav tm="0">
                                          <p:val>
                                            <p:fltVal val="0"/>
                                          </p:val>
                                        </p:tav>
                                        <p:tav tm="100000">
                                          <p:val>
                                            <p:strVal val="#ppt_w"/>
                                          </p:val>
                                        </p:tav>
                                      </p:tavLst>
                                    </p:anim>
                                    <p:anim calcmode="lin" valueType="num">
                                      <p:cBhvr>
                                        <p:cTn id="23" dur="500" fill="hold"/>
                                        <p:tgtEl>
                                          <p:spTgt spid="49"/>
                                        </p:tgtEl>
                                        <p:attrNameLst>
                                          <p:attrName>ppt_h</p:attrName>
                                        </p:attrNameLst>
                                      </p:cBhvr>
                                      <p:tavLst>
                                        <p:tav tm="0">
                                          <p:val>
                                            <p:fltVal val="0"/>
                                          </p:val>
                                        </p:tav>
                                        <p:tav tm="100000">
                                          <p:val>
                                            <p:strVal val="#ppt_h"/>
                                          </p:val>
                                        </p:tav>
                                      </p:tavLst>
                                    </p:anim>
                                    <p:animEffect transition="in" filter="fade">
                                      <p:cBhvr>
                                        <p:cTn id="24" dur="500"/>
                                        <p:tgtEl>
                                          <p:spTgt spid="49"/>
                                        </p:tgtEl>
                                      </p:cBhvr>
                                    </p:animEffect>
                                  </p:childTnLst>
                                </p:cTn>
                              </p:par>
                            </p:childTnLst>
                          </p:cTn>
                        </p:par>
                        <p:par>
                          <p:cTn id="25" fill="hold">
                            <p:stCondLst>
                              <p:cond delay="1399"/>
                            </p:stCondLst>
                            <p:childTnLst>
                              <p:par>
                                <p:cTn id="26" presetID="53" presetClass="entr" presetSubtype="16" fill="hold" nodeType="afterEffect">
                                  <p:stCondLst>
                                    <p:cond delay="0"/>
                                  </p:stCondLst>
                                  <p:childTnLst>
                                    <p:set>
                                      <p:cBhvr>
                                        <p:cTn id="27" dur="1" fill="hold">
                                          <p:stCondLst>
                                            <p:cond delay="0"/>
                                          </p:stCondLst>
                                        </p:cTn>
                                        <p:tgtEl>
                                          <p:spTgt spid="56"/>
                                        </p:tgtEl>
                                        <p:attrNameLst>
                                          <p:attrName>style.visibility</p:attrName>
                                        </p:attrNameLst>
                                      </p:cBhvr>
                                      <p:to>
                                        <p:strVal val="visible"/>
                                      </p:to>
                                    </p:set>
                                    <p:anim calcmode="lin" valueType="num">
                                      <p:cBhvr>
                                        <p:cTn id="28" dur="500" fill="hold"/>
                                        <p:tgtEl>
                                          <p:spTgt spid="56"/>
                                        </p:tgtEl>
                                        <p:attrNameLst>
                                          <p:attrName>ppt_w</p:attrName>
                                        </p:attrNameLst>
                                      </p:cBhvr>
                                      <p:tavLst>
                                        <p:tav tm="0">
                                          <p:val>
                                            <p:fltVal val="0"/>
                                          </p:val>
                                        </p:tav>
                                        <p:tav tm="100000">
                                          <p:val>
                                            <p:strVal val="#ppt_w"/>
                                          </p:val>
                                        </p:tav>
                                      </p:tavLst>
                                    </p:anim>
                                    <p:anim calcmode="lin" valueType="num">
                                      <p:cBhvr>
                                        <p:cTn id="29" dur="500" fill="hold"/>
                                        <p:tgtEl>
                                          <p:spTgt spid="56"/>
                                        </p:tgtEl>
                                        <p:attrNameLst>
                                          <p:attrName>ppt_h</p:attrName>
                                        </p:attrNameLst>
                                      </p:cBhvr>
                                      <p:tavLst>
                                        <p:tav tm="0">
                                          <p:val>
                                            <p:fltVal val="0"/>
                                          </p:val>
                                        </p:tav>
                                        <p:tav tm="100000">
                                          <p:val>
                                            <p:strVal val="#ppt_h"/>
                                          </p:val>
                                        </p:tav>
                                      </p:tavLst>
                                    </p:anim>
                                    <p:animEffect transition="in" filter="fade">
                                      <p:cBhvr>
                                        <p:cTn id="30" dur="500"/>
                                        <p:tgtEl>
                                          <p:spTgt spid="56"/>
                                        </p:tgtEl>
                                      </p:cBhvr>
                                    </p:animEffect>
                                  </p:childTnLst>
                                </p:cTn>
                              </p:par>
                              <p:par>
                                <p:cTn id="31" presetID="2" presetClass="entr" presetSubtype="4" accel="50000" decel="50000" fill="hold" nodeType="withEffect">
                                  <p:stCondLst>
                                    <p:cond delay="0"/>
                                  </p:stCondLst>
                                  <p:childTnLst>
                                    <p:set>
                                      <p:cBhvr>
                                        <p:cTn id="32" dur="1" fill="hold">
                                          <p:stCondLst>
                                            <p:cond delay="0"/>
                                          </p:stCondLst>
                                        </p:cTn>
                                        <p:tgtEl>
                                          <p:spTgt spid="59"/>
                                        </p:tgtEl>
                                        <p:attrNameLst>
                                          <p:attrName>style.visibility</p:attrName>
                                        </p:attrNameLst>
                                      </p:cBhvr>
                                      <p:to>
                                        <p:strVal val="visible"/>
                                      </p:to>
                                    </p:set>
                                    <p:anim calcmode="lin" valueType="num">
                                      <p:cBhvr additive="base">
                                        <p:cTn id="33" dur="500" fill="hold"/>
                                        <p:tgtEl>
                                          <p:spTgt spid="59"/>
                                        </p:tgtEl>
                                        <p:attrNameLst>
                                          <p:attrName>ppt_x</p:attrName>
                                        </p:attrNameLst>
                                      </p:cBhvr>
                                      <p:tavLst>
                                        <p:tav tm="0">
                                          <p:val>
                                            <p:strVal val="#ppt_x"/>
                                          </p:val>
                                        </p:tav>
                                        <p:tav tm="100000">
                                          <p:val>
                                            <p:strVal val="#ppt_x"/>
                                          </p:val>
                                        </p:tav>
                                      </p:tavLst>
                                    </p:anim>
                                    <p:anim calcmode="lin" valueType="num">
                                      <p:cBhvr additive="base">
                                        <p:cTn id="34" dur="500" fill="hold"/>
                                        <p:tgtEl>
                                          <p:spTgt spid="59"/>
                                        </p:tgtEl>
                                        <p:attrNameLst>
                                          <p:attrName>ppt_y</p:attrName>
                                        </p:attrNameLst>
                                      </p:cBhvr>
                                      <p:tavLst>
                                        <p:tav tm="0">
                                          <p:val>
                                            <p:strVal val="1+#ppt_h/2"/>
                                          </p:val>
                                        </p:tav>
                                        <p:tav tm="100000">
                                          <p:val>
                                            <p:strVal val="#ppt_y"/>
                                          </p:val>
                                        </p:tav>
                                      </p:tavLst>
                                    </p:anim>
                                  </p:childTnLst>
                                </p:cTn>
                              </p:par>
                            </p:childTnLst>
                          </p:cTn>
                        </p:par>
                        <p:par>
                          <p:cTn id="35" fill="hold">
                            <p:stCondLst>
                              <p:cond delay="1899"/>
                            </p:stCondLst>
                            <p:childTnLst>
                              <p:par>
                                <p:cTn id="36" presetID="2" presetClass="entr" presetSubtype="1" fill="hold" nodeType="afterEffect">
                                  <p:stCondLst>
                                    <p:cond delay="0"/>
                                  </p:stCondLst>
                                  <p:childTnLst>
                                    <p:set>
                                      <p:cBhvr>
                                        <p:cTn id="37" dur="1" fill="hold">
                                          <p:stCondLst>
                                            <p:cond delay="0"/>
                                          </p:stCondLst>
                                        </p:cTn>
                                        <p:tgtEl>
                                          <p:spTgt spid="60"/>
                                        </p:tgtEl>
                                        <p:attrNameLst>
                                          <p:attrName>style.visibility</p:attrName>
                                        </p:attrNameLst>
                                      </p:cBhvr>
                                      <p:to>
                                        <p:strVal val="visible"/>
                                      </p:to>
                                    </p:set>
                                    <p:anim calcmode="lin" valueType="num">
                                      <p:cBhvr additive="base">
                                        <p:cTn id="38" dur="500" fill="hold"/>
                                        <p:tgtEl>
                                          <p:spTgt spid="60"/>
                                        </p:tgtEl>
                                        <p:attrNameLst>
                                          <p:attrName>ppt_x</p:attrName>
                                        </p:attrNameLst>
                                      </p:cBhvr>
                                      <p:tavLst>
                                        <p:tav tm="0">
                                          <p:val>
                                            <p:strVal val="#ppt_x"/>
                                          </p:val>
                                        </p:tav>
                                        <p:tav tm="100000">
                                          <p:val>
                                            <p:strVal val="#ppt_x"/>
                                          </p:val>
                                        </p:tav>
                                      </p:tavLst>
                                    </p:anim>
                                    <p:anim calcmode="lin" valueType="num">
                                      <p:cBhvr additive="base">
                                        <p:cTn id="39" dur="500" fill="hold"/>
                                        <p:tgtEl>
                                          <p:spTgt spid="60"/>
                                        </p:tgtEl>
                                        <p:attrNameLst>
                                          <p:attrName>ppt_y</p:attrName>
                                        </p:attrNameLst>
                                      </p:cBhvr>
                                      <p:tavLst>
                                        <p:tav tm="0">
                                          <p:val>
                                            <p:strVal val="0-#ppt_h/2"/>
                                          </p:val>
                                        </p:tav>
                                        <p:tav tm="100000">
                                          <p:val>
                                            <p:strVal val="#ppt_y"/>
                                          </p:val>
                                        </p:tav>
                                      </p:tavLst>
                                    </p:anim>
                                  </p:childTnLst>
                                </p:cTn>
                              </p:par>
                            </p:childTnLst>
                          </p:cTn>
                        </p:par>
                        <p:par>
                          <p:cTn id="40" fill="hold">
                            <p:stCondLst>
                              <p:cond delay="2399"/>
                            </p:stCondLst>
                            <p:childTnLst>
                              <p:par>
                                <p:cTn id="41" presetID="53" presetClass="entr" presetSubtype="16" fill="hold" nodeType="afterEffect">
                                  <p:stCondLst>
                                    <p:cond delay="0"/>
                                  </p:stCondLst>
                                  <p:childTnLst>
                                    <p:set>
                                      <p:cBhvr>
                                        <p:cTn id="42" dur="1" fill="hold">
                                          <p:stCondLst>
                                            <p:cond delay="0"/>
                                          </p:stCondLst>
                                        </p:cTn>
                                        <p:tgtEl>
                                          <p:spTgt spid="51"/>
                                        </p:tgtEl>
                                        <p:attrNameLst>
                                          <p:attrName>style.visibility</p:attrName>
                                        </p:attrNameLst>
                                      </p:cBhvr>
                                      <p:to>
                                        <p:strVal val="visible"/>
                                      </p:to>
                                    </p:set>
                                    <p:anim calcmode="lin" valueType="num">
                                      <p:cBhvr>
                                        <p:cTn id="43" dur="500" fill="hold"/>
                                        <p:tgtEl>
                                          <p:spTgt spid="51"/>
                                        </p:tgtEl>
                                        <p:attrNameLst>
                                          <p:attrName>ppt_w</p:attrName>
                                        </p:attrNameLst>
                                      </p:cBhvr>
                                      <p:tavLst>
                                        <p:tav tm="0">
                                          <p:val>
                                            <p:fltVal val="0"/>
                                          </p:val>
                                        </p:tav>
                                        <p:tav tm="100000">
                                          <p:val>
                                            <p:strVal val="#ppt_w"/>
                                          </p:val>
                                        </p:tav>
                                      </p:tavLst>
                                    </p:anim>
                                    <p:anim calcmode="lin" valueType="num">
                                      <p:cBhvr>
                                        <p:cTn id="44" dur="500" fill="hold"/>
                                        <p:tgtEl>
                                          <p:spTgt spid="51"/>
                                        </p:tgtEl>
                                        <p:attrNameLst>
                                          <p:attrName>ppt_h</p:attrName>
                                        </p:attrNameLst>
                                      </p:cBhvr>
                                      <p:tavLst>
                                        <p:tav tm="0">
                                          <p:val>
                                            <p:fltVal val="0"/>
                                          </p:val>
                                        </p:tav>
                                        <p:tav tm="100000">
                                          <p:val>
                                            <p:strVal val="#ppt_h"/>
                                          </p:val>
                                        </p:tav>
                                      </p:tavLst>
                                    </p:anim>
                                    <p:animEffect transition="in" filter="fade">
                                      <p:cBhvr>
                                        <p:cTn id="45" dur="500"/>
                                        <p:tgtEl>
                                          <p:spTgt spid="51"/>
                                        </p:tgtEl>
                                      </p:cBhvr>
                                    </p:animEffect>
                                  </p:childTnLst>
                                </p:cTn>
                              </p:par>
                            </p:childTnLst>
                          </p:cTn>
                        </p:par>
                        <p:par>
                          <p:cTn id="46" fill="hold">
                            <p:stCondLst>
                              <p:cond delay="2899"/>
                            </p:stCondLst>
                            <p:childTnLst>
                              <p:par>
                                <p:cTn id="47" presetID="53" presetClass="entr" presetSubtype="16" fill="hold"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par>
                                <p:cTn id="52" presetID="2" presetClass="entr" presetSubtype="4" accel="50000" decel="50000" fill="hold" nodeType="withEffect">
                                  <p:stCondLst>
                                    <p:cond delay="0"/>
                                  </p:stCondLst>
                                  <p:childTnLst>
                                    <p:set>
                                      <p:cBhvr>
                                        <p:cTn id="53" dur="1" fill="hold">
                                          <p:stCondLst>
                                            <p:cond delay="0"/>
                                          </p:stCondLst>
                                        </p:cTn>
                                        <p:tgtEl>
                                          <p:spTgt spid="57"/>
                                        </p:tgtEl>
                                        <p:attrNameLst>
                                          <p:attrName>style.visibility</p:attrName>
                                        </p:attrNameLst>
                                      </p:cBhvr>
                                      <p:to>
                                        <p:strVal val="visible"/>
                                      </p:to>
                                    </p:set>
                                    <p:anim calcmode="lin" valueType="num">
                                      <p:cBhvr additive="base">
                                        <p:cTn id="54" dur="500" fill="hold"/>
                                        <p:tgtEl>
                                          <p:spTgt spid="57"/>
                                        </p:tgtEl>
                                        <p:attrNameLst>
                                          <p:attrName>ppt_x</p:attrName>
                                        </p:attrNameLst>
                                      </p:cBhvr>
                                      <p:tavLst>
                                        <p:tav tm="0">
                                          <p:val>
                                            <p:strVal val="#ppt_x"/>
                                          </p:val>
                                        </p:tav>
                                        <p:tav tm="100000">
                                          <p:val>
                                            <p:strVal val="#ppt_x"/>
                                          </p:val>
                                        </p:tav>
                                      </p:tavLst>
                                    </p:anim>
                                    <p:anim calcmode="lin" valueType="num">
                                      <p:cBhvr additive="base">
                                        <p:cTn id="55" dur="500" fill="hold"/>
                                        <p:tgtEl>
                                          <p:spTgt spid="57"/>
                                        </p:tgtEl>
                                        <p:attrNameLst>
                                          <p:attrName>ppt_y</p:attrName>
                                        </p:attrNameLst>
                                      </p:cBhvr>
                                      <p:tavLst>
                                        <p:tav tm="0">
                                          <p:val>
                                            <p:strVal val="1+#ppt_h/2"/>
                                          </p:val>
                                        </p:tav>
                                        <p:tav tm="100000">
                                          <p:val>
                                            <p:strVal val="#ppt_y"/>
                                          </p:val>
                                        </p:tav>
                                      </p:tavLst>
                                    </p:anim>
                                  </p:childTnLst>
                                </p:cTn>
                              </p:par>
                            </p:childTnLst>
                          </p:cTn>
                        </p:par>
                        <p:par>
                          <p:cTn id="56" fill="hold">
                            <p:stCondLst>
                              <p:cond delay="3399"/>
                            </p:stCondLst>
                            <p:childTnLst>
                              <p:par>
                                <p:cTn id="57" presetID="2" presetClass="entr" presetSubtype="1" fill="hold" nodeType="afterEffect">
                                  <p:stCondLst>
                                    <p:cond delay="0"/>
                                  </p:stCondLst>
                                  <p:childTnLst>
                                    <p:set>
                                      <p:cBhvr>
                                        <p:cTn id="58" dur="1" fill="hold">
                                          <p:stCondLst>
                                            <p:cond delay="0"/>
                                          </p:stCondLst>
                                        </p:cTn>
                                        <p:tgtEl>
                                          <p:spTgt spid="65"/>
                                        </p:tgtEl>
                                        <p:attrNameLst>
                                          <p:attrName>style.visibility</p:attrName>
                                        </p:attrNameLst>
                                      </p:cBhvr>
                                      <p:to>
                                        <p:strVal val="visible"/>
                                      </p:to>
                                    </p:set>
                                    <p:anim calcmode="lin" valueType="num">
                                      <p:cBhvr additive="base">
                                        <p:cTn id="59" dur="500" fill="hold"/>
                                        <p:tgtEl>
                                          <p:spTgt spid="65"/>
                                        </p:tgtEl>
                                        <p:attrNameLst>
                                          <p:attrName>ppt_x</p:attrName>
                                        </p:attrNameLst>
                                      </p:cBhvr>
                                      <p:tavLst>
                                        <p:tav tm="0">
                                          <p:val>
                                            <p:strVal val="#ppt_x"/>
                                          </p:val>
                                        </p:tav>
                                        <p:tav tm="100000">
                                          <p:val>
                                            <p:strVal val="#ppt_x"/>
                                          </p:val>
                                        </p:tav>
                                      </p:tavLst>
                                    </p:anim>
                                    <p:anim calcmode="lin" valueType="num">
                                      <p:cBhvr additive="base">
                                        <p:cTn id="60" dur="500" fill="hold"/>
                                        <p:tgtEl>
                                          <p:spTgt spid="65"/>
                                        </p:tgtEl>
                                        <p:attrNameLst>
                                          <p:attrName>ppt_y</p:attrName>
                                        </p:attrNameLst>
                                      </p:cBhvr>
                                      <p:tavLst>
                                        <p:tav tm="0">
                                          <p:val>
                                            <p:strVal val="0-#ppt_h/2"/>
                                          </p:val>
                                        </p:tav>
                                        <p:tav tm="100000">
                                          <p:val>
                                            <p:strVal val="#ppt_y"/>
                                          </p:val>
                                        </p:tav>
                                      </p:tavLst>
                                    </p:anim>
                                  </p:childTnLst>
                                </p:cTn>
                              </p:par>
                            </p:childTnLst>
                          </p:cTn>
                        </p:par>
                        <p:par>
                          <p:cTn id="61" fill="hold">
                            <p:stCondLst>
                              <p:cond delay="3899"/>
                            </p:stCondLst>
                            <p:childTnLst>
                              <p:par>
                                <p:cTn id="62" presetID="53" presetClass="entr" presetSubtype="16" fill="hold" nodeType="afterEffect">
                                  <p:stCondLst>
                                    <p:cond delay="0"/>
                                  </p:stCondLst>
                                  <p:childTnLst>
                                    <p:set>
                                      <p:cBhvr>
                                        <p:cTn id="63" dur="1" fill="hold">
                                          <p:stCondLst>
                                            <p:cond delay="0"/>
                                          </p:stCondLst>
                                        </p:cTn>
                                        <p:tgtEl>
                                          <p:spTgt spid="50"/>
                                        </p:tgtEl>
                                        <p:attrNameLst>
                                          <p:attrName>style.visibility</p:attrName>
                                        </p:attrNameLst>
                                      </p:cBhvr>
                                      <p:to>
                                        <p:strVal val="visible"/>
                                      </p:to>
                                    </p:set>
                                    <p:anim calcmode="lin" valueType="num">
                                      <p:cBhvr>
                                        <p:cTn id="64" dur="500" fill="hold"/>
                                        <p:tgtEl>
                                          <p:spTgt spid="50"/>
                                        </p:tgtEl>
                                        <p:attrNameLst>
                                          <p:attrName>ppt_w</p:attrName>
                                        </p:attrNameLst>
                                      </p:cBhvr>
                                      <p:tavLst>
                                        <p:tav tm="0">
                                          <p:val>
                                            <p:fltVal val="0"/>
                                          </p:val>
                                        </p:tav>
                                        <p:tav tm="100000">
                                          <p:val>
                                            <p:strVal val="#ppt_w"/>
                                          </p:val>
                                        </p:tav>
                                      </p:tavLst>
                                    </p:anim>
                                    <p:anim calcmode="lin" valueType="num">
                                      <p:cBhvr>
                                        <p:cTn id="65" dur="500" fill="hold"/>
                                        <p:tgtEl>
                                          <p:spTgt spid="50"/>
                                        </p:tgtEl>
                                        <p:attrNameLst>
                                          <p:attrName>ppt_h</p:attrName>
                                        </p:attrNameLst>
                                      </p:cBhvr>
                                      <p:tavLst>
                                        <p:tav tm="0">
                                          <p:val>
                                            <p:fltVal val="0"/>
                                          </p:val>
                                        </p:tav>
                                        <p:tav tm="100000">
                                          <p:val>
                                            <p:strVal val="#ppt_h"/>
                                          </p:val>
                                        </p:tav>
                                      </p:tavLst>
                                    </p:anim>
                                    <p:animEffect transition="in" filter="fade">
                                      <p:cBhvr>
                                        <p:cTn id="66" dur="500"/>
                                        <p:tgtEl>
                                          <p:spTgt spid="50"/>
                                        </p:tgtEl>
                                      </p:cBhvr>
                                    </p:animEffect>
                                  </p:childTnLst>
                                </p:cTn>
                              </p:par>
                            </p:childTnLst>
                          </p:cTn>
                        </p:par>
                        <p:par>
                          <p:cTn id="67" fill="hold">
                            <p:stCondLst>
                              <p:cond delay="4399"/>
                            </p:stCondLst>
                            <p:childTnLst>
                              <p:par>
                                <p:cTn id="68" presetID="53" presetClass="entr" presetSubtype="16" fill="hold" nodeType="afterEffect">
                                  <p:stCondLst>
                                    <p:cond delay="0"/>
                                  </p:stCondLst>
                                  <p:childTnLst>
                                    <p:set>
                                      <p:cBhvr>
                                        <p:cTn id="69" dur="1" fill="hold">
                                          <p:stCondLst>
                                            <p:cond delay="0"/>
                                          </p:stCondLst>
                                        </p:cTn>
                                        <p:tgtEl>
                                          <p:spTgt spid="53"/>
                                        </p:tgtEl>
                                        <p:attrNameLst>
                                          <p:attrName>style.visibility</p:attrName>
                                        </p:attrNameLst>
                                      </p:cBhvr>
                                      <p:to>
                                        <p:strVal val="visible"/>
                                      </p:to>
                                    </p:set>
                                    <p:anim calcmode="lin" valueType="num">
                                      <p:cBhvr>
                                        <p:cTn id="70" dur="500" fill="hold"/>
                                        <p:tgtEl>
                                          <p:spTgt spid="53"/>
                                        </p:tgtEl>
                                        <p:attrNameLst>
                                          <p:attrName>ppt_w</p:attrName>
                                        </p:attrNameLst>
                                      </p:cBhvr>
                                      <p:tavLst>
                                        <p:tav tm="0">
                                          <p:val>
                                            <p:fltVal val="0"/>
                                          </p:val>
                                        </p:tav>
                                        <p:tav tm="100000">
                                          <p:val>
                                            <p:strVal val="#ppt_w"/>
                                          </p:val>
                                        </p:tav>
                                      </p:tavLst>
                                    </p:anim>
                                    <p:anim calcmode="lin" valueType="num">
                                      <p:cBhvr>
                                        <p:cTn id="71" dur="500" fill="hold"/>
                                        <p:tgtEl>
                                          <p:spTgt spid="53"/>
                                        </p:tgtEl>
                                        <p:attrNameLst>
                                          <p:attrName>ppt_h</p:attrName>
                                        </p:attrNameLst>
                                      </p:cBhvr>
                                      <p:tavLst>
                                        <p:tav tm="0">
                                          <p:val>
                                            <p:fltVal val="0"/>
                                          </p:val>
                                        </p:tav>
                                        <p:tav tm="100000">
                                          <p:val>
                                            <p:strVal val="#ppt_h"/>
                                          </p:val>
                                        </p:tav>
                                      </p:tavLst>
                                    </p:anim>
                                    <p:animEffect transition="in" filter="fade">
                                      <p:cBhvr>
                                        <p:cTn id="72" dur="500"/>
                                        <p:tgtEl>
                                          <p:spTgt spid="53"/>
                                        </p:tgtEl>
                                      </p:cBhvr>
                                    </p:animEffect>
                                  </p:childTnLst>
                                </p:cTn>
                              </p:par>
                              <p:par>
                                <p:cTn id="73" presetID="2" presetClass="entr" presetSubtype="4" accel="50000" decel="50000" fill="hold" nodeType="withEffect">
                                  <p:stCondLst>
                                    <p:cond delay="0"/>
                                  </p:stCondLst>
                                  <p:childTnLst>
                                    <p:set>
                                      <p:cBhvr>
                                        <p:cTn id="74" dur="1" fill="hold">
                                          <p:stCondLst>
                                            <p:cond delay="0"/>
                                          </p:stCondLst>
                                        </p:cTn>
                                        <p:tgtEl>
                                          <p:spTgt spid="58"/>
                                        </p:tgtEl>
                                        <p:attrNameLst>
                                          <p:attrName>style.visibility</p:attrName>
                                        </p:attrNameLst>
                                      </p:cBhvr>
                                      <p:to>
                                        <p:strVal val="visible"/>
                                      </p:to>
                                    </p:set>
                                    <p:anim calcmode="lin" valueType="num">
                                      <p:cBhvr additive="base">
                                        <p:cTn id="75" dur="500" fill="hold"/>
                                        <p:tgtEl>
                                          <p:spTgt spid="58"/>
                                        </p:tgtEl>
                                        <p:attrNameLst>
                                          <p:attrName>ppt_x</p:attrName>
                                        </p:attrNameLst>
                                      </p:cBhvr>
                                      <p:tavLst>
                                        <p:tav tm="0">
                                          <p:val>
                                            <p:strVal val="#ppt_x"/>
                                          </p:val>
                                        </p:tav>
                                        <p:tav tm="100000">
                                          <p:val>
                                            <p:strVal val="#ppt_x"/>
                                          </p:val>
                                        </p:tav>
                                      </p:tavLst>
                                    </p:anim>
                                    <p:anim calcmode="lin" valueType="num">
                                      <p:cBhvr additive="base">
                                        <p:cTn id="76" dur="500" fill="hold"/>
                                        <p:tgtEl>
                                          <p:spTgt spid="58"/>
                                        </p:tgtEl>
                                        <p:attrNameLst>
                                          <p:attrName>ppt_y</p:attrName>
                                        </p:attrNameLst>
                                      </p:cBhvr>
                                      <p:tavLst>
                                        <p:tav tm="0">
                                          <p:val>
                                            <p:strVal val="1+#ppt_h/2"/>
                                          </p:val>
                                        </p:tav>
                                        <p:tav tm="100000">
                                          <p:val>
                                            <p:strVal val="#ppt_y"/>
                                          </p:val>
                                        </p:tav>
                                      </p:tavLst>
                                    </p:anim>
                                  </p:childTnLst>
                                </p:cTn>
                              </p:par>
                            </p:childTnLst>
                          </p:cTn>
                        </p:par>
                        <p:par>
                          <p:cTn id="77" fill="hold">
                            <p:stCondLst>
                              <p:cond delay="4899"/>
                            </p:stCondLst>
                            <p:childTnLst>
                              <p:par>
                                <p:cTn id="78" presetID="2" presetClass="entr" presetSubtype="1" fill="hold" nodeType="afterEffect">
                                  <p:stCondLst>
                                    <p:cond delay="0"/>
                                  </p:stCondLst>
                                  <p:childTnLst>
                                    <p:set>
                                      <p:cBhvr>
                                        <p:cTn id="79" dur="1" fill="hold">
                                          <p:stCondLst>
                                            <p:cond delay="0"/>
                                          </p:stCondLst>
                                        </p:cTn>
                                        <p:tgtEl>
                                          <p:spTgt spid="74"/>
                                        </p:tgtEl>
                                        <p:attrNameLst>
                                          <p:attrName>style.visibility</p:attrName>
                                        </p:attrNameLst>
                                      </p:cBhvr>
                                      <p:to>
                                        <p:strVal val="visible"/>
                                      </p:to>
                                    </p:set>
                                    <p:anim calcmode="lin" valueType="num">
                                      <p:cBhvr additive="base">
                                        <p:cTn id="80" dur="500" fill="hold"/>
                                        <p:tgtEl>
                                          <p:spTgt spid="74"/>
                                        </p:tgtEl>
                                        <p:attrNameLst>
                                          <p:attrName>ppt_x</p:attrName>
                                        </p:attrNameLst>
                                      </p:cBhvr>
                                      <p:tavLst>
                                        <p:tav tm="0">
                                          <p:val>
                                            <p:strVal val="#ppt_x"/>
                                          </p:val>
                                        </p:tav>
                                        <p:tav tm="100000">
                                          <p:val>
                                            <p:strVal val="#ppt_x"/>
                                          </p:val>
                                        </p:tav>
                                      </p:tavLst>
                                    </p:anim>
                                    <p:anim calcmode="lin" valueType="num">
                                      <p:cBhvr additive="base">
                                        <p:cTn id="81" dur="500" fill="hold"/>
                                        <p:tgtEl>
                                          <p:spTgt spid="7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图片 3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04"/>
            <a:ext cx="12192000" cy="913292"/>
          </a:xfrm>
          <a:prstGeom prst="rect">
            <a:avLst/>
          </a:prstGeom>
        </p:spPr>
      </p:pic>
      <p:sp>
        <p:nvSpPr>
          <p:cNvPr id="32" name="矩形 31"/>
          <p:cNvSpPr/>
          <p:nvPr/>
        </p:nvSpPr>
        <p:spPr>
          <a:xfrm>
            <a:off x="538907" y="163654"/>
            <a:ext cx="3877985" cy="584775"/>
          </a:xfrm>
          <a:prstGeom prst="rect">
            <a:avLst/>
          </a:prstGeom>
        </p:spPr>
        <p:txBody>
          <a:bodyPr wrap="none">
            <a:spAutoFit/>
          </a:bodyPr>
          <a:lstStyle/>
          <a:p>
            <a:pPr lvl="0">
              <a:tabLst>
                <a:tab pos="198120" algn="l"/>
              </a:tabLst>
            </a:pPr>
            <a:r>
              <a:rPr lang="zh-CN" altLang="zh-CN" sz="32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预期目标和成果形式</a:t>
            </a:r>
          </a:p>
        </p:txBody>
      </p:sp>
      <p:sp>
        <p:nvSpPr>
          <p:cNvPr id="49" name="下箭头 8"/>
          <p:cNvSpPr/>
          <p:nvPr/>
        </p:nvSpPr>
        <p:spPr>
          <a:xfrm>
            <a:off x="6571001" y="3926702"/>
            <a:ext cx="499897" cy="502700"/>
          </a:xfrm>
          <a:prstGeom prst="downArrow">
            <a:avLst>
              <a:gd name="adj1" fmla="val 74477"/>
              <a:gd name="adj2" fmla="val 50000"/>
            </a:avLst>
          </a:prstGeom>
          <a:solidFill>
            <a:srgbClr val="376092"/>
          </a:solidFill>
          <a:ln w="381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3305" tIns="46652" rIns="93305" bIns="46652" rtlCol="0" anchor="ctr"/>
          <a:lstStyle/>
          <a:p>
            <a:pPr algn="ctr"/>
            <a:endParaRPr lang="zh-CN" altLang="en-US" b="1">
              <a:latin typeface="微软雅黑" panose="020B0503020204020204" pitchFamily="34" charset="-122"/>
              <a:ea typeface="微软雅黑" panose="020B0503020204020204" pitchFamily="34" charset="-122"/>
            </a:endParaRPr>
          </a:p>
        </p:txBody>
      </p:sp>
      <p:sp>
        <p:nvSpPr>
          <p:cNvPr id="50" name="下箭头 9"/>
          <p:cNvSpPr/>
          <p:nvPr/>
        </p:nvSpPr>
        <p:spPr>
          <a:xfrm>
            <a:off x="3120555" y="3926702"/>
            <a:ext cx="499897" cy="502700"/>
          </a:xfrm>
          <a:prstGeom prst="downArrow">
            <a:avLst>
              <a:gd name="adj1" fmla="val 74477"/>
              <a:gd name="adj2" fmla="val 50000"/>
            </a:avLst>
          </a:prstGeom>
          <a:solidFill>
            <a:srgbClr val="376092"/>
          </a:solidFill>
          <a:ln w="381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3305" tIns="46652" rIns="93305" bIns="46652" rtlCol="0" anchor="ctr"/>
          <a:lstStyle/>
          <a:p>
            <a:pPr algn="ctr"/>
            <a:endParaRPr lang="zh-CN" altLang="en-US" b="1">
              <a:latin typeface="微软雅黑" panose="020B0503020204020204" pitchFamily="34" charset="-122"/>
              <a:ea typeface="微软雅黑" panose="020B0503020204020204" pitchFamily="34" charset="-122"/>
            </a:endParaRPr>
          </a:p>
        </p:txBody>
      </p:sp>
      <p:sp>
        <p:nvSpPr>
          <p:cNvPr id="51" name="下箭头 10"/>
          <p:cNvSpPr/>
          <p:nvPr/>
        </p:nvSpPr>
        <p:spPr>
          <a:xfrm flipV="1">
            <a:off x="4857730" y="3235960"/>
            <a:ext cx="499897" cy="502700"/>
          </a:xfrm>
          <a:prstGeom prst="downArrow">
            <a:avLst>
              <a:gd name="adj1" fmla="val 74477"/>
              <a:gd name="adj2" fmla="val 50000"/>
            </a:avLst>
          </a:prstGeom>
          <a:solidFill>
            <a:srgbClr val="376092"/>
          </a:solidFill>
          <a:ln w="381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3305" tIns="46652" rIns="93305" bIns="46652" rtlCol="0" anchor="ctr"/>
          <a:lstStyle/>
          <a:p>
            <a:pPr algn="ctr"/>
            <a:endParaRPr lang="zh-CN" altLang="en-US" b="1">
              <a:latin typeface="微软雅黑" panose="020B0503020204020204" pitchFamily="34" charset="-122"/>
              <a:ea typeface="微软雅黑" panose="020B0503020204020204" pitchFamily="34" charset="-122"/>
            </a:endParaRPr>
          </a:p>
        </p:txBody>
      </p:sp>
      <p:sp>
        <p:nvSpPr>
          <p:cNvPr id="52" name="下箭头 11"/>
          <p:cNvSpPr/>
          <p:nvPr/>
        </p:nvSpPr>
        <p:spPr>
          <a:xfrm flipV="1">
            <a:off x="8268367" y="3235960"/>
            <a:ext cx="499897" cy="502700"/>
          </a:xfrm>
          <a:prstGeom prst="downArrow">
            <a:avLst>
              <a:gd name="adj1" fmla="val 74477"/>
              <a:gd name="adj2" fmla="val 50000"/>
            </a:avLst>
          </a:prstGeom>
          <a:solidFill>
            <a:srgbClr val="376092"/>
          </a:solidFill>
          <a:ln w="381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3305" tIns="46652" rIns="93305" bIns="46652" rtlCol="0" anchor="ctr"/>
          <a:lstStyle/>
          <a:p>
            <a:pPr algn="ctr"/>
            <a:endParaRPr lang="zh-CN" altLang="en-US" b="1">
              <a:latin typeface="微软雅黑" panose="020B0503020204020204" pitchFamily="34" charset="-122"/>
              <a:ea typeface="微软雅黑" panose="020B0503020204020204" pitchFamily="34" charset="-122"/>
            </a:endParaRPr>
          </a:p>
        </p:txBody>
      </p:sp>
      <p:sp>
        <p:nvSpPr>
          <p:cNvPr id="53" name="泪滴形 52"/>
          <p:cNvSpPr/>
          <p:nvPr/>
        </p:nvSpPr>
        <p:spPr>
          <a:xfrm rot="8100000">
            <a:off x="2650482" y="1802693"/>
            <a:ext cx="1467749" cy="1546119"/>
          </a:xfrm>
          <a:prstGeom prst="teardrop">
            <a:avLst>
              <a:gd name="adj" fmla="val 109259"/>
            </a:avLst>
          </a:prstGeom>
          <a:solidFill>
            <a:srgbClr val="376092"/>
          </a:solidFill>
          <a:ln w="381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3305" tIns="46652" rIns="93305" bIns="46652" rtlCol="0" anchor="ctr"/>
          <a:lstStyle/>
          <a:p>
            <a:pPr algn="ctr"/>
            <a:endParaRPr lang="zh-CN" altLang="en-US" b="1">
              <a:latin typeface="微软雅黑" panose="020B0503020204020204" pitchFamily="34" charset="-122"/>
              <a:ea typeface="微软雅黑" panose="020B0503020204020204" pitchFamily="34" charset="-122"/>
            </a:endParaRPr>
          </a:p>
        </p:txBody>
      </p:sp>
      <p:sp>
        <p:nvSpPr>
          <p:cNvPr id="54" name="泪滴形 53"/>
          <p:cNvSpPr/>
          <p:nvPr/>
        </p:nvSpPr>
        <p:spPr>
          <a:xfrm rot="8100000">
            <a:off x="6129625" y="1787399"/>
            <a:ext cx="1467749" cy="1546119"/>
          </a:xfrm>
          <a:prstGeom prst="teardrop">
            <a:avLst>
              <a:gd name="adj" fmla="val 109259"/>
            </a:avLst>
          </a:prstGeom>
          <a:solidFill>
            <a:srgbClr val="376092"/>
          </a:solidFill>
          <a:ln w="381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3305" tIns="46652" rIns="93305" bIns="46652" rtlCol="0" anchor="ctr"/>
          <a:lstStyle/>
          <a:p>
            <a:pPr algn="ctr"/>
            <a:endParaRPr lang="zh-CN" altLang="en-US" b="1">
              <a:latin typeface="微软雅黑" panose="020B0503020204020204" pitchFamily="34" charset="-122"/>
              <a:ea typeface="微软雅黑" panose="020B0503020204020204" pitchFamily="34" charset="-122"/>
            </a:endParaRPr>
          </a:p>
        </p:txBody>
      </p:sp>
      <p:sp>
        <p:nvSpPr>
          <p:cNvPr id="55" name="泪滴形 54"/>
          <p:cNvSpPr/>
          <p:nvPr/>
        </p:nvSpPr>
        <p:spPr>
          <a:xfrm rot="13500000" flipV="1">
            <a:off x="7766191" y="4343369"/>
            <a:ext cx="1546119" cy="1467749"/>
          </a:xfrm>
          <a:prstGeom prst="teardrop">
            <a:avLst>
              <a:gd name="adj" fmla="val 109259"/>
            </a:avLst>
          </a:prstGeom>
          <a:solidFill>
            <a:srgbClr val="376092"/>
          </a:solidFill>
          <a:ln w="381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3305" tIns="46652" rIns="93305" bIns="46652" rtlCol="0" anchor="ctr"/>
          <a:lstStyle/>
          <a:p>
            <a:pPr algn="ctr"/>
            <a:endParaRPr lang="zh-CN" altLang="en-US" b="1">
              <a:latin typeface="微软雅黑" panose="020B0503020204020204" pitchFamily="34" charset="-122"/>
              <a:ea typeface="微软雅黑" panose="020B0503020204020204" pitchFamily="34" charset="-122"/>
            </a:endParaRPr>
          </a:p>
        </p:txBody>
      </p:sp>
      <p:sp>
        <p:nvSpPr>
          <p:cNvPr id="56" name="泪滴形 55"/>
          <p:cNvSpPr/>
          <p:nvPr/>
        </p:nvSpPr>
        <p:spPr>
          <a:xfrm rot="13500000" flipV="1">
            <a:off x="4329595" y="4343367"/>
            <a:ext cx="1546119" cy="1467749"/>
          </a:xfrm>
          <a:prstGeom prst="teardrop">
            <a:avLst>
              <a:gd name="adj" fmla="val 109259"/>
            </a:avLst>
          </a:prstGeom>
          <a:solidFill>
            <a:srgbClr val="376092"/>
          </a:solidFill>
          <a:ln w="381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3305" tIns="46652" rIns="93305" bIns="46652" rtlCol="0" anchor="ctr"/>
          <a:lstStyle/>
          <a:p>
            <a:pPr algn="ctr"/>
            <a:endParaRPr lang="zh-CN" altLang="en-US" b="1">
              <a:latin typeface="微软雅黑" panose="020B0503020204020204" pitchFamily="34" charset="-122"/>
              <a:ea typeface="微软雅黑" panose="020B0503020204020204" pitchFamily="34" charset="-122"/>
            </a:endParaRPr>
          </a:p>
        </p:txBody>
      </p:sp>
      <p:sp>
        <p:nvSpPr>
          <p:cNvPr id="57" name="矩形 56"/>
          <p:cNvSpPr/>
          <p:nvPr/>
        </p:nvSpPr>
        <p:spPr>
          <a:xfrm>
            <a:off x="4500503" y="2419385"/>
            <a:ext cx="1214354" cy="402313"/>
          </a:xfrm>
          <a:prstGeom prst="rect">
            <a:avLst/>
          </a:prstGeom>
        </p:spPr>
        <p:txBody>
          <a:bodyPr wrap="square" lIns="93305" tIns="46652" rIns="93305" bIns="46652">
            <a:spAutoFit/>
          </a:bodyPr>
          <a:lstStyle/>
          <a:p>
            <a:pPr algn="ctr"/>
            <a:r>
              <a:rPr lang="zh-CN" altLang="en-US" sz="2000" b="1" dirty="0">
                <a:solidFill>
                  <a:srgbClr val="376092"/>
                </a:solidFill>
                <a:latin typeface="微软雅黑" panose="020B0503020204020204" pitchFamily="34" charset="-122"/>
                <a:ea typeface="微软雅黑" panose="020B0503020204020204" pitchFamily="34" charset="-122"/>
              </a:rPr>
              <a:t>添加标题</a:t>
            </a:r>
            <a:endParaRPr lang="en-US" altLang="zh-CN" sz="2000" b="1" dirty="0">
              <a:solidFill>
                <a:srgbClr val="376092"/>
              </a:solidFill>
              <a:latin typeface="微软雅黑" panose="020B0503020204020204" pitchFamily="34" charset="-122"/>
              <a:ea typeface="微软雅黑" panose="020B0503020204020204" pitchFamily="34" charset="-122"/>
            </a:endParaRPr>
          </a:p>
        </p:txBody>
      </p:sp>
      <p:sp>
        <p:nvSpPr>
          <p:cNvPr id="58" name="矩形 57"/>
          <p:cNvSpPr/>
          <p:nvPr/>
        </p:nvSpPr>
        <p:spPr>
          <a:xfrm>
            <a:off x="7911139" y="2419385"/>
            <a:ext cx="1214354" cy="402313"/>
          </a:xfrm>
          <a:prstGeom prst="rect">
            <a:avLst/>
          </a:prstGeom>
        </p:spPr>
        <p:txBody>
          <a:bodyPr wrap="square" lIns="93305" tIns="46652" rIns="93305" bIns="46652">
            <a:spAutoFit/>
          </a:bodyPr>
          <a:lstStyle/>
          <a:p>
            <a:pPr algn="ctr"/>
            <a:r>
              <a:rPr lang="zh-CN" altLang="en-US" sz="2000" b="1" dirty="0">
                <a:solidFill>
                  <a:srgbClr val="376092"/>
                </a:solidFill>
                <a:latin typeface="微软雅黑" panose="020B0503020204020204" pitchFamily="34" charset="-122"/>
                <a:ea typeface="微软雅黑" panose="020B0503020204020204" pitchFamily="34" charset="-122"/>
              </a:rPr>
              <a:t>添加标题</a:t>
            </a:r>
            <a:endParaRPr lang="en-US" altLang="zh-CN" sz="2000" b="1" dirty="0">
              <a:solidFill>
                <a:srgbClr val="376092"/>
              </a:solidFill>
              <a:latin typeface="微软雅黑" panose="020B0503020204020204" pitchFamily="34" charset="-122"/>
              <a:ea typeface="微软雅黑" panose="020B0503020204020204" pitchFamily="34" charset="-122"/>
            </a:endParaRPr>
          </a:p>
        </p:txBody>
      </p:sp>
      <p:sp>
        <p:nvSpPr>
          <p:cNvPr id="59" name="矩形 58"/>
          <p:cNvSpPr/>
          <p:nvPr/>
        </p:nvSpPr>
        <p:spPr>
          <a:xfrm>
            <a:off x="2737226" y="4826135"/>
            <a:ext cx="1214354" cy="402313"/>
          </a:xfrm>
          <a:prstGeom prst="rect">
            <a:avLst/>
          </a:prstGeom>
        </p:spPr>
        <p:txBody>
          <a:bodyPr wrap="square" lIns="93305" tIns="46652" rIns="93305" bIns="46652">
            <a:spAutoFit/>
          </a:bodyPr>
          <a:lstStyle/>
          <a:p>
            <a:pPr algn="ctr"/>
            <a:r>
              <a:rPr lang="zh-CN" altLang="en-US" sz="2000" b="1" dirty="0">
                <a:solidFill>
                  <a:srgbClr val="376092"/>
                </a:solidFill>
                <a:latin typeface="微软雅黑" panose="020B0503020204020204" pitchFamily="34" charset="-122"/>
                <a:ea typeface="微软雅黑" panose="020B0503020204020204" pitchFamily="34" charset="-122"/>
              </a:rPr>
              <a:t>添加标题</a:t>
            </a:r>
            <a:endParaRPr lang="en-US" altLang="zh-CN" sz="2000" b="1" dirty="0">
              <a:solidFill>
                <a:srgbClr val="376092"/>
              </a:solidFill>
              <a:latin typeface="微软雅黑" panose="020B0503020204020204" pitchFamily="34" charset="-122"/>
              <a:ea typeface="微软雅黑" panose="020B0503020204020204" pitchFamily="34" charset="-122"/>
            </a:endParaRPr>
          </a:p>
        </p:txBody>
      </p:sp>
      <p:sp>
        <p:nvSpPr>
          <p:cNvPr id="60" name="矩形 59"/>
          <p:cNvSpPr/>
          <p:nvPr/>
        </p:nvSpPr>
        <p:spPr>
          <a:xfrm>
            <a:off x="6214803" y="4826135"/>
            <a:ext cx="1214354" cy="402313"/>
          </a:xfrm>
          <a:prstGeom prst="rect">
            <a:avLst/>
          </a:prstGeom>
        </p:spPr>
        <p:txBody>
          <a:bodyPr wrap="square" lIns="93305" tIns="46652" rIns="93305" bIns="46652">
            <a:spAutoFit/>
          </a:bodyPr>
          <a:lstStyle/>
          <a:p>
            <a:pPr algn="ctr"/>
            <a:r>
              <a:rPr lang="zh-CN" altLang="en-US" sz="2000" b="1" dirty="0">
                <a:solidFill>
                  <a:srgbClr val="376092"/>
                </a:solidFill>
                <a:latin typeface="微软雅黑" panose="020B0503020204020204" pitchFamily="34" charset="-122"/>
                <a:ea typeface="微软雅黑" panose="020B0503020204020204" pitchFamily="34" charset="-122"/>
              </a:rPr>
              <a:t>添加标题</a:t>
            </a:r>
            <a:endParaRPr lang="en-US" altLang="zh-CN" sz="2000" b="1" dirty="0">
              <a:solidFill>
                <a:srgbClr val="376092"/>
              </a:solidFill>
              <a:latin typeface="微软雅黑" panose="020B0503020204020204" pitchFamily="34" charset="-122"/>
              <a:ea typeface="微软雅黑" panose="020B0503020204020204" pitchFamily="34" charset="-122"/>
            </a:endParaRPr>
          </a:p>
        </p:txBody>
      </p:sp>
      <p:cxnSp>
        <p:nvCxnSpPr>
          <p:cNvPr id="61" name="直接连接符 60"/>
          <p:cNvCxnSpPr/>
          <p:nvPr/>
        </p:nvCxnSpPr>
        <p:spPr>
          <a:xfrm>
            <a:off x="1455568" y="3824389"/>
            <a:ext cx="8425412" cy="0"/>
          </a:xfrm>
          <a:prstGeom prst="line">
            <a:avLst/>
          </a:prstGeom>
          <a:ln w="25400">
            <a:solidFill>
              <a:srgbClr val="0070C0"/>
            </a:solidFill>
            <a:tailEnd type="oval" w="lg" len="lg"/>
          </a:ln>
          <a:effectLst>
            <a:outerShdw blurRad="50800" dist="38100" dir="2700000" algn="tl" rotWithShape="0">
              <a:prstClr val="black">
                <a:alpha val="20000"/>
              </a:prstClr>
            </a:outerShdw>
          </a:effectLst>
        </p:spPr>
        <p:style>
          <a:lnRef idx="1">
            <a:schemeClr val="accent1"/>
          </a:lnRef>
          <a:fillRef idx="0">
            <a:schemeClr val="accent1"/>
          </a:fillRef>
          <a:effectRef idx="0">
            <a:schemeClr val="accent1"/>
          </a:effectRef>
          <a:fontRef idx="minor">
            <a:schemeClr val="tx1"/>
          </a:fontRef>
        </p:style>
      </p:cxnSp>
      <p:grpSp>
        <p:nvGrpSpPr>
          <p:cNvPr id="63" name="Group 144"/>
          <p:cNvGrpSpPr/>
          <p:nvPr/>
        </p:nvGrpSpPr>
        <p:grpSpPr>
          <a:xfrm>
            <a:off x="6693808" y="2210495"/>
            <a:ext cx="339382" cy="741813"/>
            <a:chOff x="7380288" y="2552700"/>
            <a:chExt cx="457200" cy="1098550"/>
          </a:xfrm>
          <a:solidFill>
            <a:schemeClr val="bg1"/>
          </a:solidFill>
        </p:grpSpPr>
        <p:sp>
          <p:nvSpPr>
            <p:cNvPr id="64" name="Freeform 75"/>
            <p:cNvSpPr>
              <a:spLocks noEditPoints="1"/>
            </p:cNvSpPr>
            <p:nvPr/>
          </p:nvSpPr>
          <p:spPr bwMode="auto">
            <a:xfrm>
              <a:off x="7380288" y="2790825"/>
              <a:ext cx="457200" cy="860425"/>
            </a:xfrm>
            <a:custGeom>
              <a:avLst/>
              <a:gdLst/>
              <a:ahLst/>
              <a:cxnLst>
                <a:cxn ang="0">
                  <a:pos x="143" y="0"/>
                </a:cxn>
                <a:cxn ang="0">
                  <a:pos x="14" y="0"/>
                </a:cxn>
                <a:cxn ang="0">
                  <a:pos x="0" y="14"/>
                </a:cxn>
                <a:cxn ang="0">
                  <a:pos x="14" y="29"/>
                </a:cxn>
                <a:cxn ang="0">
                  <a:pos x="25" y="29"/>
                </a:cxn>
                <a:cxn ang="0">
                  <a:pos x="25" y="243"/>
                </a:cxn>
                <a:cxn ang="0">
                  <a:pos x="79" y="297"/>
                </a:cxn>
                <a:cxn ang="0">
                  <a:pos x="133" y="243"/>
                </a:cxn>
                <a:cxn ang="0">
                  <a:pos x="133" y="29"/>
                </a:cxn>
                <a:cxn ang="0">
                  <a:pos x="143" y="29"/>
                </a:cxn>
                <a:cxn ang="0">
                  <a:pos x="158" y="14"/>
                </a:cxn>
                <a:cxn ang="0">
                  <a:pos x="143" y="0"/>
                </a:cxn>
                <a:cxn ang="0">
                  <a:pos x="102" y="29"/>
                </a:cxn>
                <a:cxn ang="0">
                  <a:pos x="102" y="165"/>
                </a:cxn>
                <a:cxn ang="0">
                  <a:pos x="56" y="165"/>
                </a:cxn>
                <a:cxn ang="0">
                  <a:pos x="56" y="29"/>
                </a:cxn>
                <a:cxn ang="0">
                  <a:pos x="102" y="29"/>
                </a:cxn>
                <a:cxn ang="0">
                  <a:pos x="102" y="29"/>
                </a:cxn>
                <a:cxn ang="0">
                  <a:pos x="102" y="29"/>
                </a:cxn>
              </a:cxnLst>
              <a:rect l="0" t="0" r="r" b="b"/>
              <a:pathLst>
                <a:path w="158" h="297">
                  <a:moveTo>
                    <a:pt x="143" y="0"/>
                  </a:moveTo>
                  <a:cubicBezTo>
                    <a:pt x="14" y="0"/>
                    <a:pt x="14" y="0"/>
                    <a:pt x="14" y="0"/>
                  </a:cubicBezTo>
                  <a:cubicBezTo>
                    <a:pt x="6" y="0"/>
                    <a:pt x="0" y="6"/>
                    <a:pt x="0" y="14"/>
                  </a:cubicBezTo>
                  <a:cubicBezTo>
                    <a:pt x="0" y="23"/>
                    <a:pt x="6" y="29"/>
                    <a:pt x="14" y="29"/>
                  </a:cubicBezTo>
                  <a:cubicBezTo>
                    <a:pt x="25" y="29"/>
                    <a:pt x="25" y="29"/>
                    <a:pt x="25" y="29"/>
                  </a:cubicBezTo>
                  <a:cubicBezTo>
                    <a:pt x="25" y="243"/>
                    <a:pt x="25" y="243"/>
                    <a:pt x="25" y="243"/>
                  </a:cubicBezTo>
                  <a:cubicBezTo>
                    <a:pt x="25" y="273"/>
                    <a:pt x="49" y="297"/>
                    <a:pt x="79" y="297"/>
                  </a:cubicBezTo>
                  <a:cubicBezTo>
                    <a:pt x="108" y="297"/>
                    <a:pt x="133" y="273"/>
                    <a:pt x="133" y="243"/>
                  </a:cubicBezTo>
                  <a:cubicBezTo>
                    <a:pt x="133" y="29"/>
                    <a:pt x="133" y="29"/>
                    <a:pt x="133" y="29"/>
                  </a:cubicBezTo>
                  <a:cubicBezTo>
                    <a:pt x="143" y="29"/>
                    <a:pt x="143" y="29"/>
                    <a:pt x="143" y="29"/>
                  </a:cubicBezTo>
                  <a:cubicBezTo>
                    <a:pt x="152" y="29"/>
                    <a:pt x="158" y="23"/>
                    <a:pt x="158" y="14"/>
                  </a:cubicBezTo>
                  <a:cubicBezTo>
                    <a:pt x="158" y="6"/>
                    <a:pt x="152" y="0"/>
                    <a:pt x="143" y="0"/>
                  </a:cubicBezTo>
                  <a:close/>
                  <a:moveTo>
                    <a:pt x="102" y="29"/>
                  </a:moveTo>
                  <a:cubicBezTo>
                    <a:pt x="102" y="165"/>
                    <a:pt x="102" y="165"/>
                    <a:pt x="102" y="165"/>
                  </a:cubicBezTo>
                  <a:cubicBezTo>
                    <a:pt x="56" y="165"/>
                    <a:pt x="56" y="165"/>
                    <a:pt x="56" y="165"/>
                  </a:cubicBezTo>
                  <a:cubicBezTo>
                    <a:pt x="56" y="29"/>
                    <a:pt x="56" y="29"/>
                    <a:pt x="56" y="29"/>
                  </a:cubicBezTo>
                  <a:lnTo>
                    <a:pt x="102" y="29"/>
                  </a:lnTo>
                  <a:close/>
                  <a:moveTo>
                    <a:pt x="102" y="29"/>
                  </a:moveTo>
                  <a:cubicBezTo>
                    <a:pt x="102" y="29"/>
                    <a:pt x="102" y="29"/>
                    <a:pt x="102" y="29"/>
                  </a:cubicBezTo>
                </a:path>
              </a:pathLst>
            </a:custGeom>
            <a:grpFill/>
            <a:ln w="9525">
              <a:noFill/>
              <a:round/>
            </a:ln>
          </p:spPr>
          <p:txBody>
            <a:bodyPr vert="horz" wrap="square" lIns="91440" tIns="45720" rIns="91440" bIns="45720" numCol="1" anchor="t" anchorCtr="0" compatLnSpc="1"/>
            <a:lstStyle/>
            <a:p>
              <a:endParaRPr lang="en-US" b="1">
                <a:latin typeface="微软雅黑" panose="020B0503020204020204" pitchFamily="34" charset="-122"/>
                <a:ea typeface="微软雅黑" panose="020B0503020204020204" pitchFamily="34" charset="-122"/>
                <a:cs typeface="+mn-ea"/>
              </a:endParaRPr>
            </a:p>
          </p:txBody>
        </p:sp>
        <p:sp>
          <p:nvSpPr>
            <p:cNvPr id="65" name="Freeform 76"/>
            <p:cNvSpPr>
              <a:spLocks noEditPoints="1"/>
            </p:cNvSpPr>
            <p:nvPr/>
          </p:nvSpPr>
          <p:spPr bwMode="auto">
            <a:xfrm>
              <a:off x="7507288" y="2552700"/>
              <a:ext cx="101600" cy="98425"/>
            </a:xfrm>
            <a:custGeom>
              <a:avLst/>
              <a:gdLst/>
              <a:ahLst/>
              <a:cxnLst>
                <a:cxn ang="0">
                  <a:pos x="35" y="17"/>
                </a:cxn>
                <a:cxn ang="0">
                  <a:pos x="18" y="34"/>
                </a:cxn>
                <a:cxn ang="0">
                  <a:pos x="0" y="17"/>
                </a:cxn>
                <a:cxn ang="0">
                  <a:pos x="18" y="0"/>
                </a:cxn>
                <a:cxn ang="0">
                  <a:pos x="35" y="17"/>
                </a:cxn>
                <a:cxn ang="0">
                  <a:pos x="35" y="17"/>
                </a:cxn>
                <a:cxn ang="0">
                  <a:pos x="35" y="17"/>
                </a:cxn>
              </a:cxnLst>
              <a:rect l="0" t="0" r="r" b="b"/>
              <a:pathLst>
                <a:path w="35" h="34">
                  <a:moveTo>
                    <a:pt x="35" y="17"/>
                  </a:moveTo>
                  <a:cubicBezTo>
                    <a:pt x="35" y="26"/>
                    <a:pt x="27" y="34"/>
                    <a:pt x="18" y="34"/>
                  </a:cubicBezTo>
                  <a:cubicBezTo>
                    <a:pt x="8" y="34"/>
                    <a:pt x="0" y="26"/>
                    <a:pt x="0" y="17"/>
                  </a:cubicBezTo>
                  <a:cubicBezTo>
                    <a:pt x="0" y="7"/>
                    <a:pt x="8" y="0"/>
                    <a:pt x="18" y="0"/>
                  </a:cubicBezTo>
                  <a:cubicBezTo>
                    <a:pt x="27" y="0"/>
                    <a:pt x="35" y="7"/>
                    <a:pt x="35" y="17"/>
                  </a:cubicBezTo>
                  <a:close/>
                  <a:moveTo>
                    <a:pt x="35" y="17"/>
                  </a:moveTo>
                  <a:cubicBezTo>
                    <a:pt x="35" y="17"/>
                    <a:pt x="35" y="17"/>
                    <a:pt x="35" y="17"/>
                  </a:cubicBezTo>
                </a:path>
              </a:pathLst>
            </a:custGeom>
            <a:grpFill/>
            <a:ln w="9525">
              <a:noFill/>
              <a:round/>
            </a:ln>
          </p:spPr>
          <p:txBody>
            <a:bodyPr vert="horz" wrap="square" lIns="91440" tIns="45720" rIns="91440" bIns="45720" numCol="1" anchor="t" anchorCtr="0" compatLnSpc="1"/>
            <a:lstStyle/>
            <a:p>
              <a:endParaRPr lang="en-US" b="1">
                <a:latin typeface="微软雅黑" panose="020B0503020204020204" pitchFamily="34" charset="-122"/>
                <a:ea typeface="微软雅黑" panose="020B0503020204020204" pitchFamily="34" charset="-122"/>
                <a:cs typeface="+mn-ea"/>
              </a:endParaRPr>
            </a:p>
          </p:txBody>
        </p:sp>
        <p:sp>
          <p:nvSpPr>
            <p:cNvPr id="66" name="Freeform 77"/>
            <p:cNvSpPr>
              <a:spLocks noEditPoints="1"/>
            </p:cNvSpPr>
            <p:nvPr/>
          </p:nvSpPr>
          <p:spPr bwMode="auto">
            <a:xfrm>
              <a:off x="7658100" y="2671763"/>
              <a:ext cx="57150" cy="57150"/>
            </a:xfrm>
            <a:custGeom>
              <a:avLst/>
              <a:gdLst/>
              <a:ahLst/>
              <a:cxnLst>
                <a:cxn ang="0">
                  <a:pos x="20" y="10"/>
                </a:cxn>
                <a:cxn ang="0">
                  <a:pos x="10" y="20"/>
                </a:cxn>
                <a:cxn ang="0">
                  <a:pos x="0" y="10"/>
                </a:cxn>
                <a:cxn ang="0">
                  <a:pos x="10" y="0"/>
                </a:cxn>
                <a:cxn ang="0">
                  <a:pos x="20" y="10"/>
                </a:cxn>
                <a:cxn ang="0">
                  <a:pos x="20" y="10"/>
                </a:cxn>
                <a:cxn ang="0">
                  <a:pos x="20" y="10"/>
                </a:cxn>
              </a:cxnLst>
              <a:rect l="0" t="0" r="r" b="b"/>
              <a:pathLst>
                <a:path w="20" h="20">
                  <a:moveTo>
                    <a:pt x="20" y="10"/>
                  </a:moveTo>
                  <a:cubicBezTo>
                    <a:pt x="20" y="15"/>
                    <a:pt x="15" y="20"/>
                    <a:pt x="10" y="20"/>
                  </a:cubicBezTo>
                  <a:cubicBezTo>
                    <a:pt x="5" y="20"/>
                    <a:pt x="0" y="15"/>
                    <a:pt x="0" y="10"/>
                  </a:cubicBezTo>
                  <a:cubicBezTo>
                    <a:pt x="0" y="4"/>
                    <a:pt x="5" y="0"/>
                    <a:pt x="10" y="0"/>
                  </a:cubicBezTo>
                  <a:cubicBezTo>
                    <a:pt x="15" y="0"/>
                    <a:pt x="20" y="4"/>
                    <a:pt x="20" y="10"/>
                  </a:cubicBezTo>
                  <a:close/>
                  <a:moveTo>
                    <a:pt x="20" y="10"/>
                  </a:moveTo>
                  <a:cubicBezTo>
                    <a:pt x="20" y="10"/>
                    <a:pt x="20" y="10"/>
                    <a:pt x="20" y="10"/>
                  </a:cubicBezTo>
                </a:path>
              </a:pathLst>
            </a:custGeom>
            <a:grpFill/>
            <a:ln w="9525">
              <a:noFill/>
              <a:round/>
            </a:ln>
          </p:spPr>
          <p:txBody>
            <a:bodyPr vert="horz" wrap="square" lIns="91440" tIns="45720" rIns="91440" bIns="45720" numCol="1" anchor="t" anchorCtr="0" compatLnSpc="1"/>
            <a:lstStyle/>
            <a:p>
              <a:endParaRPr lang="en-US" b="1">
                <a:latin typeface="微软雅黑" panose="020B0503020204020204" pitchFamily="34" charset="-122"/>
                <a:ea typeface="微软雅黑" panose="020B0503020204020204" pitchFamily="34" charset="-122"/>
                <a:cs typeface="+mn-ea"/>
              </a:endParaRPr>
            </a:p>
          </p:txBody>
        </p:sp>
        <p:sp>
          <p:nvSpPr>
            <p:cNvPr id="67" name="Freeform 78"/>
            <p:cNvSpPr>
              <a:spLocks noEditPoints="1"/>
            </p:cNvSpPr>
            <p:nvPr/>
          </p:nvSpPr>
          <p:spPr bwMode="auto">
            <a:xfrm>
              <a:off x="7588250" y="3111500"/>
              <a:ext cx="57150" cy="58738"/>
            </a:xfrm>
            <a:custGeom>
              <a:avLst/>
              <a:gdLst/>
              <a:ahLst/>
              <a:cxnLst>
                <a:cxn ang="0">
                  <a:pos x="20" y="10"/>
                </a:cxn>
                <a:cxn ang="0">
                  <a:pos x="10" y="20"/>
                </a:cxn>
                <a:cxn ang="0">
                  <a:pos x="0" y="10"/>
                </a:cxn>
                <a:cxn ang="0">
                  <a:pos x="10" y="0"/>
                </a:cxn>
                <a:cxn ang="0">
                  <a:pos x="20" y="10"/>
                </a:cxn>
                <a:cxn ang="0">
                  <a:pos x="20" y="10"/>
                </a:cxn>
                <a:cxn ang="0">
                  <a:pos x="20" y="10"/>
                </a:cxn>
              </a:cxnLst>
              <a:rect l="0" t="0" r="r" b="b"/>
              <a:pathLst>
                <a:path w="20" h="20">
                  <a:moveTo>
                    <a:pt x="20" y="10"/>
                  </a:moveTo>
                  <a:cubicBezTo>
                    <a:pt x="20" y="15"/>
                    <a:pt x="15" y="20"/>
                    <a:pt x="10" y="20"/>
                  </a:cubicBezTo>
                  <a:cubicBezTo>
                    <a:pt x="4" y="20"/>
                    <a:pt x="0" y="15"/>
                    <a:pt x="0" y="10"/>
                  </a:cubicBezTo>
                  <a:cubicBezTo>
                    <a:pt x="0" y="4"/>
                    <a:pt x="4" y="0"/>
                    <a:pt x="10" y="0"/>
                  </a:cubicBezTo>
                  <a:cubicBezTo>
                    <a:pt x="15" y="0"/>
                    <a:pt x="20" y="4"/>
                    <a:pt x="20" y="10"/>
                  </a:cubicBezTo>
                  <a:close/>
                  <a:moveTo>
                    <a:pt x="20" y="10"/>
                  </a:moveTo>
                  <a:cubicBezTo>
                    <a:pt x="20" y="10"/>
                    <a:pt x="20" y="10"/>
                    <a:pt x="20" y="10"/>
                  </a:cubicBezTo>
                </a:path>
              </a:pathLst>
            </a:custGeom>
            <a:grpFill/>
            <a:ln w="9525">
              <a:noFill/>
              <a:round/>
            </a:ln>
          </p:spPr>
          <p:txBody>
            <a:bodyPr vert="horz" wrap="square" lIns="91440" tIns="45720" rIns="91440" bIns="45720" numCol="1" anchor="t" anchorCtr="0" compatLnSpc="1"/>
            <a:lstStyle/>
            <a:p>
              <a:endParaRPr lang="en-US" b="1">
                <a:latin typeface="微软雅黑" panose="020B0503020204020204" pitchFamily="34" charset="-122"/>
                <a:ea typeface="微软雅黑" panose="020B0503020204020204" pitchFamily="34" charset="-122"/>
                <a:cs typeface="+mn-ea"/>
              </a:endParaRPr>
            </a:p>
          </p:txBody>
        </p:sp>
        <p:sp>
          <p:nvSpPr>
            <p:cNvPr id="68" name="Freeform 79"/>
            <p:cNvSpPr>
              <a:spLocks noEditPoints="1"/>
            </p:cNvSpPr>
            <p:nvPr/>
          </p:nvSpPr>
          <p:spPr bwMode="auto">
            <a:xfrm>
              <a:off x="7581900" y="2689225"/>
              <a:ext cx="34925" cy="34925"/>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ln>
          </p:spPr>
          <p:txBody>
            <a:bodyPr vert="horz" wrap="square" lIns="91440" tIns="45720" rIns="91440" bIns="45720" numCol="1" anchor="t" anchorCtr="0" compatLnSpc="1"/>
            <a:lstStyle/>
            <a:p>
              <a:endParaRPr lang="en-US" b="1">
                <a:latin typeface="微软雅黑" panose="020B0503020204020204" pitchFamily="34" charset="-122"/>
                <a:ea typeface="微软雅黑" panose="020B0503020204020204" pitchFamily="34" charset="-122"/>
                <a:cs typeface="+mn-ea"/>
              </a:endParaRPr>
            </a:p>
          </p:txBody>
        </p:sp>
        <p:sp>
          <p:nvSpPr>
            <p:cNvPr id="73" name="Freeform 80"/>
            <p:cNvSpPr>
              <a:spLocks noEditPoints="1"/>
            </p:cNvSpPr>
            <p:nvPr/>
          </p:nvSpPr>
          <p:spPr bwMode="auto">
            <a:xfrm>
              <a:off x="7564438" y="3201988"/>
              <a:ext cx="34925" cy="34925"/>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ln>
          </p:spPr>
          <p:txBody>
            <a:bodyPr vert="horz" wrap="square" lIns="91440" tIns="45720" rIns="91440" bIns="45720" numCol="1" anchor="t" anchorCtr="0" compatLnSpc="1"/>
            <a:lstStyle/>
            <a:p>
              <a:endParaRPr lang="en-US" b="1">
                <a:latin typeface="微软雅黑" panose="020B0503020204020204" pitchFamily="34" charset="-122"/>
                <a:ea typeface="微软雅黑" panose="020B0503020204020204" pitchFamily="34" charset="-122"/>
                <a:cs typeface="+mn-ea"/>
              </a:endParaRPr>
            </a:p>
          </p:txBody>
        </p:sp>
      </p:grpSp>
      <p:grpSp>
        <p:nvGrpSpPr>
          <p:cNvPr id="74" name="Group 20"/>
          <p:cNvGrpSpPr>
            <a:grpSpLocks noChangeAspect="1"/>
          </p:cNvGrpSpPr>
          <p:nvPr/>
        </p:nvGrpSpPr>
        <p:grpSpPr bwMode="auto">
          <a:xfrm>
            <a:off x="4867660" y="4627793"/>
            <a:ext cx="511671" cy="798995"/>
            <a:chOff x="3578" y="2075"/>
            <a:chExt cx="451" cy="704"/>
          </a:xfrm>
          <a:solidFill>
            <a:schemeClr val="bg1"/>
          </a:solidFill>
        </p:grpSpPr>
        <p:sp>
          <p:nvSpPr>
            <p:cNvPr id="75" name="Freeform 21"/>
            <p:cNvSpPr>
              <a:spLocks noEditPoints="1"/>
            </p:cNvSpPr>
            <p:nvPr/>
          </p:nvSpPr>
          <p:spPr bwMode="auto">
            <a:xfrm>
              <a:off x="3578" y="2075"/>
              <a:ext cx="451" cy="704"/>
            </a:xfrm>
            <a:custGeom>
              <a:avLst/>
              <a:gdLst/>
              <a:ahLst/>
              <a:cxnLst>
                <a:cxn ang="0">
                  <a:pos x="137" y="117"/>
                </a:cxn>
                <a:cxn ang="0">
                  <a:pos x="137" y="64"/>
                </a:cxn>
                <a:cxn ang="0">
                  <a:pos x="147" y="50"/>
                </a:cxn>
                <a:cxn ang="0">
                  <a:pos x="147" y="15"/>
                </a:cxn>
                <a:cxn ang="0">
                  <a:pos x="132" y="0"/>
                </a:cxn>
                <a:cxn ang="0">
                  <a:pos x="56" y="0"/>
                </a:cxn>
                <a:cxn ang="0">
                  <a:pos x="41" y="15"/>
                </a:cxn>
                <a:cxn ang="0">
                  <a:pos x="41" y="50"/>
                </a:cxn>
                <a:cxn ang="0">
                  <a:pos x="52" y="64"/>
                </a:cxn>
                <a:cxn ang="0">
                  <a:pos x="52" y="117"/>
                </a:cxn>
                <a:cxn ang="0">
                  <a:pos x="0" y="201"/>
                </a:cxn>
                <a:cxn ang="0">
                  <a:pos x="94" y="295"/>
                </a:cxn>
                <a:cxn ang="0">
                  <a:pos x="188" y="201"/>
                </a:cxn>
                <a:cxn ang="0">
                  <a:pos x="137" y="117"/>
                </a:cxn>
                <a:cxn ang="0">
                  <a:pos x="15" y="201"/>
                </a:cxn>
                <a:cxn ang="0">
                  <a:pos x="66" y="126"/>
                </a:cxn>
                <a:cxn ang="0">
                  <a:pos x="66" y="50"/>
                </a:cxn>
                <a:cxn ang="0">
                  <a:pos x="56" y="50"/>
                </a:cxn>
                <a:cxn ang="0">
                  <a:pos x="56" y="15"/>
                </a:cxn>
                <a:cxn ang="0">
                  <a:pos x="132" y="15"/>
                </a:cxn>
                <a:cxn ang="0">
                  <a:pos x="132" y="50"/>
                </a:cxn>
                <a:cxn ang="0">
                  <a:pos x="122" y="50"/>
                </a:cxn>
                <a:cxn ang="0">
                  <a:pos x="122" y="126"/>
                </a:cxn>
                <a:cxn ang="0">
                  <a:pos x="174" y="201"/>
                </a:cxn>
                <a:cxn ang="0">
                  <a:pos x="15" y="201"/>
                </a:cxn>
                <a:cxn ang="0">
                  <a:pos x="15" y="201"/>
                </a:cxn>
                <a:cxn ang="0">
                  <a:pos x="15" y="201"/>
                </a:cxn>
              </a:cxnLst>
              <a:rect l="0" t="0" r="r" b="b"/>
              <a:pathLst>
                <a:path w="188" h="295">
                  <a:moveTo>
                    <a:pt x="137" y="117"/>
                  </a:moveTo>
                  <a:cubicBezTo>
                    <a:pt x="137" y="64"/>
                    <a:pt x="137" y="64"/>
                    <a:pt x="137" y="64"/>
                  </a:cubicBezTo>
                  <a:cubicBezTo>
                    <a:pt x="143" y="62"/>
                    <a:pt x="147" y="56"/>
                    <a:pt x="147" y="50"/>
                  </a:cubicBezTo>
                  <a:cubicBezTo>
                    <a:pt x="147" y="15"/>
                    <a:pt x="147" y="15"/>
                    <a:pt x="147" y="15"/>
                  </a:cubicBezTo>
                  <a:cubicBezTo>
                    <a:pt x="147" y="7"/>
                    <a:pt x="140" y="0"/>
                    <a:pt x="132" y="0"/>
                  </a:cubicBezTo>
                  <a:cubicBezTo>
                    <a:pt x="56" y="0"/>
                    <a:pt x="56" y="0"/>
                    <a:pt x="56" y="0"/>
                  </a:cubicBezTo>
                  <a:cubicBezTo>
                    <a:pt x="48" y="0"/>
                    <a:pt x="41" y="7"/>
                    <a:pt x="41" y="15"/>
                  </a:cubicBezTo>
                  <a:cubicBezTo>
                    <a:pt x="41" y="50"/>
                    <a:pt x="41" y="50"/>
                    <a:pt x="41" y="50"/>
                  </a:cubicBezTo>
                  <a:cubicBezTo>
                    <a:pt x="41" y="56"/>
                    <a:pt x="46" y="62"/>
                    <a:pt x="52" y="64"/>
                  </a:cubicBezTo>
                  <a:cubicBezTo>
                    <a:pt x="52" y="117"/>
                    <a:pt x="52" y="117"/>
                    <a:pt x="52" y="117"/>
                  </a:cubicBezTo>
                  <a:cubicBezTo>
                    <a:pt x="20" y="133"/>
                    <a:pt x="0" y="165"/>
                    <a:pt x="0" y="201"/>
                  </a:cubicBezTo>
                  <a:cubicBezTo>
                    <a:pt x="0" y="253"/>
                    <a:pt x="42" y="295"/>
                    <a:pt x="94" y="295"/>
                  </a:cubicBezTo>
                  <a:cubicBezTo>
                    <a:pt x="146" y="295"/>
                    <a:pt x="188" y="253"/>
                    <a:pt x="188" y="201"/>
                  </a:cubicBezTo>
                  <a:cubicBezTo>
                    <a:pt x="188" y="165"/>
                    <a:pt x="168" y="133"/>
                    <a:pt x="137" y="117"/>
                  </a:cubicBezTo>
                  <a:close/>
                  <a:moveTo>
                    <a:pt x="15" y="201"/>
                  </a:moveTo>
                  <a:cubicBezTo>
                    <a:pt x="15" y="167"/>
                    <a:pt x="36" y="138"/>
                    <a:pt x="66" y="126"/>
                  </a:cubicBezTo>
                  <a:cubicBezTo>
                    <a:pt x="66" y="50"/>
                    <a:pt x="66" y="50"/>
                    <a:pt x="66" y="50"/>
                  </a:cubicBezTo>
                  <a:cubicBezTo>
                    <a:pt x="56" y="50"/>
                    <a:pt x="56" y="50"/>
                    <a:pt x="56" y="50"/>
                  </a:cubicBezTo>
                  <a:cubicBezTo>
                    <a:pt x="56" y="15"/>
                    <a:pt x="56" y="15"/>
                    <a:pt x="56" y="15"/>
                  </a:cubicBezTo>
                  <a:cubicBezTo>
                    <a:pt x="132" y="15"/>
                    <a:pt x="132" y="15"/>
                    <a:pt x="132" y="15"/>
                  </a:cubicBezTo>
                  <a:cubicBezTo>
                    <a:pt x="132" y="50"/>
                    <a:pt x="132" y="50"/>
                    <a:pt x="132" y="50"/>
                  </a:cubicBezTo>
                  <a:cubicBezTo>
                    <a:pt x="122" y="50"/>
                    <a:pt x="122" y="50"/>
                    <a:pt x="122" y="50"/>
                  </a:cubicBezTo>
                  <a:cubicBezTo>
                    <a:pt x="122" y="126"/>
                    <a:pt x="122" y="126"/>
                    <a:pt x="122" y="126"/>
                  </a:cubicBezTo>
                  <a:cubicBezTo>
                    <a:pt x="152" y="138"/>
                    <a:pt x="174" y="167"/>
                    <a:pt x="174" y="201"/>
                  </a:cubicBezTo>
                  <a:lnTo>
                    <a:pt x="15" y="201"/>
                  </a:lnTo>
                  <a:close/>
                  <a:moveTo>
                    <a:pt x="15" y="201"/>
                  </a:moveTo>
                  <a:cubicBezTo>
                    <a:pt x="15" y="201"/>
                    <a:pt x="15" y="201"/>
                    <a:pt x="15" y="201"/>
                  </a:cubicBezTo>
                </a:path>
              </a:pathLst>
            </a:custGeom>
            <a:grpFill/>
            <a:ln w="9525">
              <a:noFill/>
              <a:round/>
            </a:ln>
          </p:spPr>
          <p:txBody>
            <a:bodyPr vert="horz" wrap="square" lIns="91440" tIns="45720" rIns="91440" bIns="45720" numCol="1" anchor="t" anchorCtr="0" compatLnSpc="1"/>
            <a:lstStyle/>
            <a:p>
              <a:endParaRPr lang="en-US" b="1">
                <a:latin typeface="微软雅黑" panose="020B0503020204020204" pitchFamily="34" charset="-122"/>
                <a:ea typeface="微软雅黑" panose="020B0503020204020204" pitchFamily="34" charset="-122"/>
                <a:cs typeface="+mn-ea"/>
              </a:endParaRPr>
            </a:p>
          </p:txBody>
        </p:sp>
        <p:sp>
          <p:nvSpPr>
            <p:cNvPr id="76" name="Freeform 22"/>
            <p:cNvSpPr>
              <a:spLocks noEditPoints="1"/>
            </p:cNvSpPr>
            <p:nvPr/>
          </p:nvSpPr>
          <p:spPr bwMode="auto">
            <a:xfrm>
              <a:off x="3787" y="2304"/>
              <a:ext cx="53" cy="55"/>
            </a:xfrm>
            <a:custGeom>
              <a:avLst/>
              <a:gdLst/>
              <a:ahLst/>
              <a:cxnLst>
                <a:cxn ang="0">
                  <a:pos x="22" y="12"/>
                </a:cxn>
                <a:cxn ang="0">
                  <a:pos x="11" y="23"/>
                </a:cxn>
                <a:cxn ang="0">
                  <a:pos x="0" y="12"/>
                </a:cxn>
                <a:cxn ang="0">
                  <a:pos x="11" y="0"/>
                </a:cxn>
                <a:cxn ang="0">
                  <a:pos x="22" y="12"/>
                </a:cxn>
                <a:cxn ang="0">
                  <a:pos x="22" y="12"/>
                </a:cxn>
                <a:cxn ang="0">
                  <a:pos x="22" y="12"/>
                </a:cxn>
              </a:cxnLst>
              <a:rect l="0" t="0" r="r" b="b"/>
              <a:pathLst>
                <a:path w="22" h="23">
                  <a:moveTo>
                    <a:pt x="22" y="12"/>
                  </a:moveTo>
                  <a:cubicBezTo>
                    <a:pt x="22" y="18"/>
                    <a:pt x="17" y="23"/>
                    <a:pt x="11" y="23"/>
                  </a:cubicBezTo>
                  <a:cubicBezTo>
                    <a:pt x="5" y="23"/>
                    <a:pt x="0" y="18"/>
                    <a:pt x="0" y="12"/>
                  </a:cubicBezTo>
                  <a:cubicBezTo>
                    <a:pt x="0" y="5"/>
                    <a:pt x="5" y="0"/>
                    <a:pt x="11" y="0"/>
                  </a:cubicBezTo>
                  <a:cubicBezTo>
                    <a:pt x="17" y="0"/>
                    <a:pt x="22" y="5"/>
                    <a:pt x="22" y="12"/>
                  </a:cubicBezTo>
                  <a:close/>
                  <a:moveTo>
                    <a:pt x="22" y="12"/>
                  </a:moveTo>
                  <a:cubicBezTo>
                    <a:pt x="22" y="12"/>
                    <a:pt x="22" y="12"/>
                    <a:pt x="22" y="12"/>
                  </a:cubicBezTo>
                </a:path>
              </a:pathLst>
            </a:custGeom>
            <a:grpFill/>
            <a:ln w="9525">
              <a:noFill/>
              <a:round/>
            </a:ln>
          </p:spPr>
          <p:txBody>
            <a:bodyPr vert="horz" wrap="square" lIns="91440" tIns="45720" rIns="91440" bIns="45720" numCol="1" anchor="t" anchorCtr="0" compatLnSpc="1"/>
            <a:lstStyle/>
            <a:p>
              <a:endParaRPr lang="en-US" b="1">
                <a:latin typeface="微软雅黑" panose="020B0503020204020204" pitchFamily="34" charset="-122"/>
                <a:ea typeface="微软雅黑" panose="020B0503020204020204" pitchFamily="34" charset="-122"/>
                <a:cs typeface="+mn-ea"/>
              </a:endParaRPr>
            </a:p>
          </p:txBody>
        </p:sp>
        <p:sp>
          <p:nvSpPr>
            <p:cNvPr id="77" name="Freeform 23"/>
            <p:cNvSpPr>
              <a:spLocks noEditPoints="1"/>
            </p:cNvSpPr>
            <p:nvPr/>
          </p:nvSpPr>
          <p:spPr bwMode="auto">
            <a:xfrm>
              <a:off x="3741" y="2416"/>
              <a:ext cx="91" cy="93"/>
            </a:xfrm>
            <a:custGeom>
              <a:avLst/>
              <a:gdLst/>
              <a:ahLst/>
              <a:cxnLst>
                <a:cxn ang="0">
                  <a:pos x="38" y="20"/>
                </a:cxn>
                <a:cxn ang="0">
                  <a:pos x="19" y="39"/>
                </a:cxn>
                <a:cxn ang="0">
                  <a:pos x="0" y="20"/>
                </a:cxn>
                <a:cxn ang="0">
                  <a:pos x="19" y="0"/>
                </a:cxn>
                <a:cxn ang="0">
                  <a:pos x="38" y="20"/>
                </a:cxn>
                <a:cxn ang="0">
                  <a:pos x="38" y="20"/>
                </a:cxn>
                <a:cxn ang="0">
                  <a:pos x="38" y="20"/>
                </a:cxn>
              </a:cxnLst>
              <a:rect l="0" t="0" r="r" b="b"/>
              <a:pathLst>
                <a:path w="38" h="39">
                  <a:moveTo>
                    <a:pt x="38" y="20"/>
                  </a:moveTo>
                  <a:cubicBezTo>
                    <a:pt x="38" y="30"/>
                    <a:pt x="30" y="39"/>
                    <a:pt x="19" y="39"/>
                  </a:cubicBezTo>
                  <a:cubicBezTo>
                    <a:pt x="8" y="39"/>
                    <a:pt x="0" y="30"/>
                    <a:pt x="0" y="20"/>
                  </a:cubicBezTo>
                  <a:cubicBezTo>
                    <a:pt x="0" y="9"/>
                    <a:pt x="8" y="0"/>
                    <a:pt x="19" y="0"/>
                  </a:cubicBezTo>
                  <a:cubicBezTo>
                    <a:pt x="30" y="0"/>
                    <a:pt x="38" y="9"/>
                    <a:pt x="38" y="20"/>
                  </a:cubicBezTo>
                  <a:close/>
                  <a:moveTo>
                    <a:pt x="38" y="20"/>
                  </a:moveTo>
                  <a:cubicBezTo>
                    <a:pt x="38" y="20"/>
                    <a:pt x="38" y="20"/>
                    <a:pt x="38" y="20"/>
                  </a:cubicBezTo>
                </a:path>
              </a:pathLst>
            </a:custGeom>
            <a:grpFill/>
            <a:ln w="9525">
              <a:noFill/>
              <a:round/>
            </a:ln>
          </p:spPr>
          <p:txBody>
            <a:bodyPr vert="horz" wrap="square" lIns="91440" tIns="45720" rIns="91440" bIns="45720" numCol="1" anchor="t" anchorCtr="0" compatLnSpc="1"/>
            <a:lstStyle/>
            <a:p>
              <a:endParaRPr lang="en-US" b="1">
                <a:latin typeface="微软雅黑" panose="020B0503020204020204" pitchFamily="34" charset="-122"/>
                <a:ea typeface="微软雅黑" panose="020B0503020204020204" pitchFamily="34" charset="-122"/>
                <a:cs typeface="+mn-ea"/>
              </a:endParaRPr>
            </a:p>
          </p:txBody>
        </p:sp>
      </p:grpSp>
      <p:sp>
        <p:nvSpPr>
          <p:cNvPr id="78" name="Freeform 35"/>
          <p:cNvSpPr>
            <a:spLocks noEditPoints="1"/>
          </p:cNvSpPr>
          <p:nvPr/>
        </p:nvSpPr>
        <p:spPr bwMode="auto">
          <a:xfrm>
            <a:off x="3123686" y="2122302"/>
            <a:ext cx="521339" cy="699396"/>
          </a:xfrm>
          <a:custGeom>
            <a:avLst/>
            <a:gdLst/>
            <a:ahLst/>
            <a:cxnLst>
              <a:cxn ang="0">
                <a:pos x="37" y="23"/>
              </a:cxn>
              <a:cxn ang="0">
                <a:pos x="37" y="3"/>
              </a:cxn>
              <a:cxn ang="0">
                <a:pos x="40" y="3"/>
              </a:cxn>
              <a:cxn ang="0">
                <a:pos x="40" y="0"/>
              </a:cxn>
              <a:cxn ang="0">
                <a:pos x="17" y="0"/>
              </a:cxn>
              <a:cxn ang="0">
                <a:pos x="17" y="3"/>
              </a:cxn>
              <a:cxn ang="0">
                <a:pos x="20" y="3"/>
              </a:cxn>
              <a:cxn ang="0">
                <a:pos x="20" y="23"/>
              </a:cxn>
              <a:cxn ang="0">
                <a:pos x="0" y="60"/>
              </a:cxn>
              <a:cxn ang="0">
                <a:pos x="9" y="69"/>
              </a:cxn>
              <a:cxn ang="0">
                <a:pos x="49" y="69"/>
              </a:cxn>
              <a:cxn ang="0">
                <a:pos x="57" y="60"/>
              </a:cxn>
              <a:cxn ang="0">
                <a:pos x="37" y="23"/>
              </a:cxn>
              <a:cxn ang="0">
                <a:pos x="49" y="66"/>
              </a:cxn>
              <a:cxn ang="0">
                <a:pos x="9" y="66"/>
              </a:cxn>
              <a:cxn ang="0">
                <a:pos x="3" y="60"/>
              </a:cxn>
              <a:cxn ang="0">
                <a:pos x="22" y="24"/>
              </a:cxn>
              <a:cxn ang="0">
                <a:pos x="23" y="24"/>
              </a:cxn>
              <a:cxn ang="0">
                <a:pos x="23" y="3"/>
              </a:cxn>
              <a:cxn ang="0">
                <a:pos x="34" y="3"/>
              </a:cxn>
              <a:cxn ang="0">
                <a:pos x="34" y="24"/>
              </a:cxn>
              <a:cxn ang="0">
                <a:pos x="35" y="24"/>
              </a:cxn>
              <a:cxn ang="0">
                <a:pos x="54" y="60"/>
              </a:cxn>
              <a:cxn ang="0">
                <a:pos x="49" y="66"/>
              </a:cxn>
              <a:cxn ang="0">
                <a:pos x="20" y="55"/>
              </a:cxn>
              <a:cxn ang="0">
                <a:pos x="17" y="58"/>
              </a:cxn>
              <a:cxn ang="0">
                <a:pos x="14" y="55"/>
              </a:cxn>
              <a:cxn ang="0">
                <a:pos x="17" y="52"/>
              </a:cxn>
              <a:cxn ang="0">
                <a:pos x="20" y="55"/>
              </a:cxn>
              <a:cxn ang="0">
                <a:pos x="37" y="59"/>
              </a:cxn>
              <a:cxn ang="0">
                <a:pos x="33" y="63"/>
              </a:cxn>
              <a:cxn ang="0">
                <a:pos x="29" y="59"/>
              </a:cxn>
              <a:cxn ang="0">
                <a:pos x="33" y="55"/>
              </a:cxn>
              <a:cxn ang="0">
                <a:pos x="37" y="59"/>
              </a:cxn>
              <a:cxn ang="0">
                <a:pos x="30" y="54"/>
              </a:cxn>
              <a:cxn ang="0">
                <a:pos x="27" y="57"/>
              </a:cxn>
              <a:cxn ang="0">
                <a:pos x="23" y="54"/>
              </a:cxn>
              <a:cxn ang="0">
                <a:pos x="27" y="50"/>
              </a:cxn>
              <a:cxn ang="0">
                <a:pos x="30" y="54"/>
              </a:cxn>
              <a:cxn ang="0">
                <a:pos x="26" y="49"/>
              </a:cxn>
              <a:cxn ang="0">
                <a:pos x="21" y="44"/>
              </a:cxn>
              <a:cxn ang="0">
                <a:pos x="26" y="39"/>
              </a:cxn>
              <a:cxn ang="0">
                <a:pos x="31" y="44"/>
              </a:cxn>
              <a:cxn ang="0">
                <a:pos x="26" y="49"/>
              </a:cxn>
              <a:cxn ang="0">
                <a:pos x="34" y="44"/>
              </a:cxn>
              <a:cxn ang="0">
                <a:pos x="37" y="41"/>
              </a:cxn>
              <a:cxn ang="0">
                <a:pos x="40" y="44"/>
              </a:cxn>
              <a:cxn ang="0">
                <a:pos x="37" y="47"/>
              </a:cxn>
              <a:cxn ang="0">
                <a:pos x="34" y="44"/>
              </a:cxn>
              <a:cxn ang="0">
                <a:pos x="37" y="51"/>
              </a:cxn>
              <a:cxn ang="0">
                <a:pos x="35" y="53"/>
              </a:cxn>
              <a:cxn ang="0">
                <a:pos x="33" y="51"/>
              </a:cxn>
              <a:cxn ang="0">
                <a:pos x="35" y="49"/>
              </a:cxn>
              <a:cxn ang="0">
                <a:pos x="37" y="51"/>
              </a:cxn>
              <a:cxn ang="0">
                <a:pos x="37" y="51"/>
              </a:cxn>
              <a:cxn ang="0">
                <a:pos x="37" y="51"/>
              </a:cxn>
            </a:cxnLst>
            <a:rect l="0" t="0" r="r" b="b"/>
            <a:pathLst>
              <a:path w="57" h="69">
                <a:moveTo>
                  <a:pt x="37" y="23"/>
                </a:moveTo>
                <a:cubicBezTo>
                  <a:pt x="37" y="3"/>
                  <a:pt x="37" y="3"/>
                  <a:pt x="37" y="3"/>
                </a:cubicBezTo>
                <a:cubicBezTo>
                  <a:pt x="40" y="3"/>
                  <a:pt x="40" y="3"/>
                  <a:pt x="40" y="3"/>
                </a:cubicBezTo>
                <a:cubicBezTo>
                  <a:pt x="40" y="0"/>
                  <a:pt x="40" y="0"/>
                  <a:pt x="40" y="0"/>
                </a:cubicBezTo>
                <a:cubicBezTo>
                  <a:pt x="17" y="0"/>
                  <a:pt x="17" y="0"/>
                  <a:pt x="17" y="0"/>
                </a:cubicBezTo>
                <a:cubicBezTo>
                  <a:pt x="17" y="3"/>
                  <a:pt x="17" y="3"/>
                  <a:pt x="17" y="3"/>
                </a:cubicBezTo>
                <a:cubicBezTo>
                  <a:pt x="20" y="3"/>
                  <a:pt x="20" y="3"/>
                  <a:pt x="20" y="3"/>
                </a:cubicBezTo>
                <a:cubicBezTo>
                  <a:pt x="20" y="23"/>
                  <a:pt x="20" y="23"/>
                  <a:pt x="20" y="23"/>
                </a:cubicBezTo>
                <a:cubicBezTo>
                  <a:pt x="20" y="23"/>
                  <a:pt x="0" y="51"/>
                  <a:pt x="0" y="60"/>
                </a:cubicBezTo>
                <a:cubicBezTo>
                  <a:pt x="0" y="69"/>
                  <a:pt x="9" y="69"/>
                  <a:pt x="9" y="69"/>
                </a:cubicBezTo>
                <a:cubicBezTo>
                  <a:pt x="49" y="69"/>
                  <a:pt x="49" y="69"/>
                  <a:pt x="49" y="69"/>
                </a:cubicBezTo>
                <a:cubicBezTo>
                  <a:pt x="49" y="69"/>
                  <a:pt x="57" y="69"/>
                  <a:pt x="57" y="60"/>
                </a:cubicBezTo>
                <a:cubicBezTo>
                  <a:pt x="57" y="51"/>
                  <a:pt x="37" y="23"/>
                  <a:pt x="37" y="23"/>
                </a:cubicBezTo>
                <a:close/>
                <a:moveTo>
                  <a:pt x="49" y="66"/>
                </a:moveTo>
                <a:cubicBezTo>
                  <a:pt x="9" y="66"/>
                  <a:pt x="9" y="66"/>
                  <a:pt x="9" y="66"/>
                </a:cubicBezTo>
                <a:cubicBezTo>
                  <a:pt x="8" y="66"/>
                  <a:pt x="3" y="65"/>
                  <a:pt x="3" y="60"/>
                </a:cubicBezTo>
                <a:cubicBezTo>
                  <a:pt x="3" y="54"/>
                  <a:pt x="15" y="35"/>
                  <a:pt x="22" y="24"/>
                </a:cubicBezTo>
                <a:cubicBezTo>
                  <a:pt x="23" y="24"/>
                  <a:pt x="23" y="24"/>
                  <a:pt x="23" y="24"/>
                </a:cubicBezTo>
                <a:cubicBezTo>
                  <a:pt x="23" y="3"/>
                  <a:pt x="23" y="3"/>
                  <a:pt x="23" y="3"/>
                </a:cubicBezTo>
                <a:cubicBezTo>
                  <a:pt x="34" y="3"/>
                  <a:pt x="34" y="3"/>
                  <a:pt x="34" y="3"/>
                </a:cubicBezTo>
                <a:cubicBezTo>
                  <a:pt x="34" y="24"/>
                  <a:pt x="34" y="24"/>
                  <a:pt x="34" y="24"/>
                </a:cubicBezTo>
                <a:cubicBezTo>
                  <a:pt x="35" y="24"/>
                  <a:pt x="35" y="24"/>
                  <a:pt x="35" y="24"/>
                </a:cubicBezTo>
                <a:cubicBezTo>
                  <a:pt x="42" y="35"/>
                  <a:pt x="54" y="54"/>
                  <a:pt x="54" y="60"/>
                </a:cubicBezTo>
                <a:cubicBezTo>
                  <a:pt x="54" y="65"/>
                  <a:pt x="50" y="66"/>
                  <a:pt x="49" y="66"/>
                </a:cubicBezTo>
                <a:close/>
                <a:moveTo>
                  <a:pt x="20" y="55"/>
                </a:moveTo>
                <a:cubicBezTo>
                  <a:pt x="20" y="56"/>
                  <a:pt x="19" y="58"/>
                  <a:pt x="17" y="58"/>
                </a:cubicBezTo>
                <a:cubicBezTo>
                  <a:pt x="16" y="58"/>
                  <a:pt x="14" y="56"/>
                  <a:pt x="14" y="55"/>
                </a:cubicBezTo>
                <a:cubicBezTo>
                  <a:pt x="14" y="53"/>
                  <a:pt x="16" y="52"/>
                  <a:pt x="17" y="52"/>
                </a:cubicBezTo>
                <a:cubicBezTo>
                  <a:pt x="19" y="52"/>
                  <a:pt x="20" y="53"/>
                  <a:pt x="20" y="55"/>
                </a:cubicBezTo>
                <a:close/>
                <a:moveTo>
                  <a:pt x="37" y="59"/>
                </a:moveTo>
                <a:cubicBezTo>
                  <a:pt x="37" y="61"/>
                  <a:pt x="35" y="63"/>
                  <a:pt x="33" y="63"/>
                </a:cubicBezTo>
                <a:cubicBezTo>
                  <a:pt x="31" y="63"/>
                  <a:pt x="29" y="61"/>
                  <a:pt x="29" y="59"/>
                </a:cubicBezTo>
                <a:cubicBezTo>
                  <a:pt x="29" y="57"/>
                  <a:pt x="31" y="55"/>
                  <a:pt x="33" y="55"/>
                </a:cubicBezTo>
                <a:cubicBezTo>
                  <a:pt x="35" y="55"/>
                  <a:pt x="37" y="57"/>
                  <a:pt x="37" y="59"/>
                </a:cubicBezTo>
                <a:close/>
                <a:moveTo>
                  <a:pt x="30" y="54"/>
                </a:moveTo>
                <a:cubicBezTo>
                  <a:pt x="30" y="56"/>
                  <a:pt x="29" y="57"/>
                  <a:pt x="27" y="57"/>
                </a:cubicBezTo>
                <a:cubicBezTo>
                  <a:pt x="25" y="57"/>
                  <a:pt x="23" y="56"/>
                  <a:pt x="23" y="54"/>
                </a:cubicBezTo>
                <a:cubicBezTo>
                  <a:pt x="23" y="52"/>
                  <a:pt x="25" y="50"/>
                  <a:pt x="27" y="50"/>
                </a:cubicBezTo>
                <a:cubicBezTo>
                  <a:pt x="29" y="50"/>
                  <a:pt x="30" y="52"/>
                  <a:pt x="30" y="54"/>
                </a:cubicBezTo>
                <a:close/>
                <a:moveTo>
                  <a:pt x="26" y="49"/>
                </a:moveTo>
                <a:cubicBezTo>
                  <a:pt x="23" y="49"/>
                  <a:pt x="21" y="47"/>
                  <a:pt x="21" y="44"/>
                </a:cubicBezTo>
                <a:cubicBezTo>
                  <a:pt x="21" y="41"/>
                  <a:pt x="23" y="39"/>
                  <a:pt x="26" y="39"/>
                </a:cubicBezTo>
                <a:cubicBezTo>
                  <a:pt x="29" y="39"/>
                  <a:pt x="31" y="41"/>
                  <a:pt x="31" y="44"/>
                </a:cubicBezTo>
                <a:cubicBezTo>
                  <a:pt x="31" y="47"/>
                  <a:pt x="29" y="49"/>
                  <a:pt x="26" y="49"/>
                </a:cubicBezTo>
                <a:close/>
                <a:moveTo>
                  <a:pt x="34" y="44"/>
                </a:moveTo>
                <a:cubicBezTo>
                  <a:pt x="34" y="43"/>
                  <a:pt x="35" y="41"/>
                  <a:pt x="37" y="41"/>
                </a:cubicBezTo>
                <a:cubicBezTo>
                  <a:pt x="38" y="41"/>
                  <a:pt x="40" y="43"/>
                  <a:pt x="40" y="44"/>
                </a:cubicBezTo>
                <a:cubicBezTo>
                  <a:pt x="40" y="46"/>
                  <a:pt x="38" y="47"/>
                  <a:pt x="37" y="47"/>
                </a:cubicBezTo>
                <a:cubicBezTo>
                  <a:pt x="35" y="47"/>
                  <a:pt x="34" y="46"/>
                  <a:pt x="34" y="44"/>
                </a:cubicBezTo>
                <a:close/>
                <a:moveTo>
                  <a:pt x="37" y="51"/>
                </a:moveTo>
                <a:cubicBezTo>
                  <a:pt x="37" y="52"/>
                  <a:pt x="36" y="53"/>
                  <a:pt x="35" y="53"/>
                </a:cubicBezTo>
                <a:cubicBezTo>
                  <a:pt x="34" y="53"/>
                  <a:pt x="33" y="52"/>
                  <a:pt x="33" y="51"/>
                </a:cubicBezTo>
                <a:cubicBezTo>
                  <a:pt x="33" y="50"/>
                  <a:pt x="34" y="49"/>
                  <a:pt x="35" y="49"/>
                </a:cubicBezTo>
                <a:cubicBezTo>
                  <a:pt x="36" y="49"/>
                  <a:pt x="37" y="50"/>
                  <a:pt x="37" y="51"/>
                </a:cubicBezTo>
                <a:close/>
                <a:moveTo>
                  <a:pt x="37" y="51"/>
                </a:moveTo>
                <a:cubicBezTo>
                  <a:pt x="37" y="51"/>
                  <a:pt x="37" y="51"/>
                  <a:pt x="37" y="51"/>
                </a:cubicBezTo>
              </a:path>
            </a:pathLst>
          </a:custGeom>
          <a:solidFill>
            <a:schemeClr val="bg1"/>
          </a:solidFill>
          <a:ln w="9525">
            <a:noFill/>
            <a:round/>
          </a:ln>
        </p:spPr>
        <p:txBody>
          <a:bodyPr vert="horz" wrap="square" lIns="121917" tIns="60958" rIns="121917" bIns="60958" numCol="1" anchor="t" anchorCtr="0" compatLnSpc="1"/>
          <a:lstStyle/>
          <a:p>
            <a:endParaRPr lang="en-US" b="1">
              <a:latin typeface="微软雅黑" panose="020B0503020204020204" pitchFamily="34" charset="-122"/>
              <a:ea typeface="微软雅黑" panose="020B0503020204020204" pitchFamily="34" charset="-122"/>
              <a:cs typeface="+mn-ea"/>
            </a:endParaRPr>
          </a:p>
        </p:txBody>
      </p:sp>
      <p:grpSp>
        <p:nvGrpSpPr>
          <p:cNvPr id="79" name="Group 26"/>
          <p:cNvGrpSpPr>
            <a:grpSpLocks noChangeAspect="1"/>
          </p:cNvGrpSpPr>
          <p:nvPr/>
        </p:nvGrpSpPr>
        <p:grpSpPr bwMode="auto">
          <a:xfrm>
            <a:off x="8179234" y="4505519"/>
            <a:ext cx="738445" cy="889190"/>
            <a:chOff x="2916" y="2090"/>
            <a:chExt cx="540" cy="650"/>
          </a:xfrm>
          <a:solidFill>
            <a:schemeClr val="bg1"/>
          </a:solidFill>
        </p:grpSpPr>
        <p:sp>
          <p:nvSpPr>
            <p:cNvPr id="80" name="Freeform 27"/>
            <p:cNvSpPr>
              <a:spLocks noEditPoints="1"/>
            </p:cNvSpPr>
            <p:nvPr/>
          </p:nvSpPr>
          <p:spPr bwMode="auto">
            <a:xfrm>
              <a:off x="2916" y="2090"/>
              <a:ext cx="540" cy="650"/>
            </a:xfrm>
            <a:custGeom>
              <a:avLst/>
              <a:gdLst/>
              <a:ahLst/>
              <a:cxnLst>
                <a:cxn ang="0">
                  <a:pos x="59" y="50"/>
                </a:cxn>
                <a:cxn ang="0">
                  <a:pos x="59" y="10"/>
                </a:cxn>
                <a:cxn ang="0">
                  <a:pos x="51" y="10"/>
                </a:cxn>
                <a:cxn ang="0">
                  <a:pos x="53" y="0"/>
                </a:cxn>
                <a:cxn ang="0">
                  <a:pos x="29" y="0"/>
                </a:cxn>
                <a:cxn ang="0">
                  <a:pos x="30" y="10"/>
                </a:cxn>
                <a:cxn ang="0">
                  <a:pos x="22" y="10"/>
                </a:cxn>
                <a:cxn ang="0">
                  <a:pos x="22" y="50"/>
                </a:cxn>
                <a:cxn ang="0">
                  <a:pos x="0" y="85"/>
                </a:cxn>
                <a:cxn ang="0">
                  <a:pos x="0" y="86"/>
                </a:cxn>
                <a:cxn ang="0">
                  <a:pos x="23" y="102"/>
                </a:cxn>
                <a:cxn ang="0">
                  <a:pos x="61" y="102"/>
                </a:cxn>
                <a:cxn ang="0">
                  <a:pos x="76" y="100"/>
                </a:cxn>
                <a:cxn ang="0">
                  <a:pos x="84" y="86"/>
                </a:cxn>
                <a:cxn ang="0">
                  <a:pos x="84" y="85"/>
                </a:cxn>
                <a:cxn ang="0">
                  <a:pos x="59" y="50"/>
                </a:cxn>
                <a:cxn ang="0">
                  <a:pos x="77" y="86"/>
                </a:cxn>
                <a:cxn ang="0">
                  <a:pos x="73" y="93"/>
                </a:cxn>
                <a:cxn ang="0">
                  <a:pos x="61" y="95"/>
                </a:cxn>
                <a:cxn ang="0">
                  <a:pos x="24" y="95"/>
                </a:cxn>
                <a:cxn ang="0">
                  <a:pos x="7" y="86"/>
                </a:cxn>
                <a:cxn ang="0">
                  <a:pos x="7" y="85"/>
                </a:cxn>
                <a:cxn ang="0">
                  <a:pos x="28" y="55"/>
                </a:cxn>
                <a:cxn ang="0">
                  <a:pos x="29" y="54"/>
                </a:cxn>
                <a:cxn ang="0">
                  <a:pos x="29" y="18"/>
                </a:cxn>
                <a:cxn ang="0">
                  <a:pos x="31" y="18"/>
                </a:cxn>
                <a:cxn ang="0">
                  <a:pos x="32" y="21"/>
                </a:cxn>
                <a:cxn ang="0">
                  <a:pos x="49" y="21"/>
                </a:cxn>
                <a:cxn ang="0">
                  <a:pos x="49" y="18"/>
                </a:cxn>
                <a:cxn ang="0">
                  <a:pos x="51" y="18"/>
                </a:cxn>
                <a:cxn ang="0">
                  <a:pos x="51" y="54"/>
                </a:cxn>
                <a:cxn ang="0">
                  <a:pos x="53" y="55"/>
                </a:cxn>
                <a:cxn ang="0">
                  <a:pos x="77" y="85"/>
                </a:cxn>
                <a:cxn ang="0">
                  <a:pos x="77" y="86"/>
                </a:cxn>
                <a:cxn ang="0">
                  <a:pos x="77" y="86"/>
                </a:cxn>
                <a:cxn ang="0">
                  <a:pos x="77" y="86"/>
                </a:cxn>
              </a:cxnLst>
              <a:rect l="0" t="0" r="r" b="b"/>
              <a:pathLst>
                <a:path w="84" h="102">
                  <a:moveTo>
                    <a:pt x="59" y="50"/>
                  </a:moveTo>
                  <a:cubicBezTo>
                    <a:pt x="59" y="10"/>
                    <a:pt x="59" y="10"/>
                    <a:pt x="59" y="10"/>
                  </a:cubicBezTo>
                  <a:cubicBezTo>
                    <a:pt x="51" y="10"/>
                    <a:pt x="51" y="10"/>
                    <a:pt x="51" y="10"/>
                  </a:cubicBezTo>
                  <a:cubicBezTo>
                    <a:pt x="53" y="0"/>
                    <a:pt x="53" y="0"/>
                    <a:pt x="53" y="0"/>
                  </a:cubicBezTo>
                  <a:cubicBezTo>
                    <a:pt x="29" y="0"/>
                    <a:pt x="29" y="0"/>
                    <a:pt x="29" y="0"/>
                  </a:cubicBezTo>
                  <a:cubicBezTo>
                    <a:pt x="30" y="10"/>
                    <a:pt x="30" y="10"/>
                    <a:pt x="30" y="10"/>
                  </a:cubicBezTo>
                  <a:cubicBezTo>
                    <a:pt x="22" y="10"/>
                    <a:pt x="22" y="10"/>
                    <a:pt x="22" y="10"/>
                  </a:cubicBezTo>
                  <a:cubicBezTo>
                    <a:pt x="22" y="50"/>
                    <a:pt x="22" y="50"/>
                    <a:pt x="22" y="50"/>
                  </a:cubicBezTo>
                  <a:cubicBezTo>
                    <a:pt x="14" y="57"/>
                    <a:pt x="0" y="73"/>
                    <a:pt x="0" y="85"/>
                  </a:cubicBezTo>
                  <a:cubicBezTo>
                    <a:pt x="0" y="86"/>
                    <a:pt x="0" y="86"/>
                    <a:pt x="0" y="86"/>
                  </a:cubicBezTo>
                  <a:cubicBezTo>
                    <a:pt x="0" y="102"/>
                    <a:pt x="14" y="102"/>
                    <a:pt x="23" y="102"/>
                  </a:cubicBezTo>
                  <a:cubicBezTo>
                    <a:pt x="61" y="102"/>
                    <a:pt x="61" y="102"/>
                    <a:pt x="61" y="102"/>
                  </a:cubicBezTo>
                  <a:cubicBezTo>
                    <a:pt x="67" y="102"/>
                    <a:pt x="72" y="102"/>
                    <a:pt x="76" y="100"/>
                  </a:cubicBezTo>
                  <a:cubicBezTo>
                    <a:pt x="82" y="98"/>
                    <a:pt x="84" y="93"/>
                    <a:pt x="84" y="86"/>
                  </a:cubicBezTo>
                  <a:cubicBezTo>
                    <a:pt x="84" y="85"/>
                    <a:pt x="84" y="85"/>
                    <a:pt x="84" y="85"/>
                  </a:cubicBezTo>
                  <a:cubicBezTo>
                    <a:pt x="84" y="74"/>
                    <a:pt x="75" y="61"/>
                    <a:pt x="59" y="50"/>
                  </a:cubicBezTo>
                  <a:close/>
                  <a:moveTo>
                    <a:pt x="77" y="86"/>
                  </a:moveTo>
                  <a:cubicBezTo>
                    <a:pt x="77" y="91"/>
                    <a:pt x="75" y="92"/>
                    <a:pt x="73" y="93"/>
                  </a:cubicBezTo>
                  <a:cubicBezTo>
                    <a:pt x="71" y="94"/>
                    <a:pt x="66" y="95"/>
                    <a:pt x="61" y="95"/>
                  </a:cubicBezTo>
                  <a:cubicBezTo>
                    <a:pt x="24" y="95"/>
                    <a:pt x="24" y="95"/>
                    <a:pt x="24" y="95"/>
                  </a:cubicBezTo>
                  <a:cubicBezTo>
                    <a:pt x="10" y="95"/>
                    <a:pt x="7" y="93"/>
                    <a:pt x="7" y="86"/>
                  </a:cubicBezTo>
                  <a:cubicBezTo>
                    <a:pt x="7" y="85"/>
                    <a:pt x="7" y="85"/>
                    <a:pt x="7" y="85"/>
                  </a:cubicBezTo>
                  <a:cubicBezTo>
                    <a:pt x="7" y="76"/>
                    <a:pt x="20" y="61"/>
                    <a:pt x="28" y="55"/>
                  </a:cubicBezTo>
                  <a:cubicBezTo>
                    <a:pt x="29" y="54"/>
                    <a:pt x="29" y="54"/>
                    <a:pt x="29" y="54"/>
                  </a:cubicBezTo>
                  <a:cubicBezTo>
                    <a:pt x="29" y="18"/>
                    <a:pt x="29" y="18"/>
                    <a:pt x="29" y="18"/>
                  </a:cubicBezTo>
                  <a:cubicBezTo>
                    <a:pt x="31" y="18"/>
                    <a:pt x="31" y="18"/>
                    <a:pt x="31" y="18"/>
                  </a:cubicBezTo>
                  <a:cubicBezTo>
                    <a:pt x="32" y="21"/>
                    <a:pt x="32" y="21"/>
                    <a:pt x="32" y="21"/>
                  </a:cubicBezTo>
                  <a:cubicBezTo>
                    <a:pt x="49" y="21"/>
                    <a:pt x="49" y="21"/>
                    <a:pt x="49" y="21"/>
                  </a:cubicBezTo>
                  <a:cubicBezTo>
                    <a:pt x="49" y="18"/>
                    <a:pt x="49" y="18"/>
                    <a:pt x="49" y="18"/>
                  </a:cubicBezTo>
                  <a:cubicBezTo>
                    <a:pt x="51" y="18"/>
                    <a:pt x="51" y="18"/>
                    <a:pt x="51" y="18"/>
                  </a:cubicBezTo>
                  <a:cubicBezTo>
                    <a:pt x="51" y="54"/>
                    <a:pt x="51" y="54"/>
                    <a:pt x="51" y="54"/>
                  </a:cubicBezTo>
                  <a:cubicBezTo>
                    <a:pt x="53" y="55"/>
                    <a:pt x="53" y="55"/>
                    <a:pt x="53" y="55"/>
                  </a:cubicBezTo>
                  <a:cubicBezTo>
                    <a:pt x="67" y="65"/>
                    <a:pt x="77" y="77"/>
                    <a:pt x="77" y="85"/>
                  </a:cubicBezTo>
                  <a:lnTo>
                    <a:pt x="77" y="86"/>
                  </a:lnTo>
                  <a:close/>
                  <a:moveTo>
                    <a:pt x="77" y="86"/>
                  </a:moveTo>
                  <a:cubicBezTo>
                    <a:pt x="77" y="86"/>
                    <a:pt x="77" y="86"/>
                    <a:pt x="77" y="86"/>
                  </a:cubicBezTo>
                </a:path>
              </a:pathLst>
            </a:custGeom>
            <a:grpFill/>
            <a:ln w="9525">
              <a:noFill/>
              <a:round/>
            </a:ln>
          </p:spPr>
          <p:txBody>
            <a:bodyPr vert="horz" wrap="square" lIns="91440" tIns="45720" rIns="91440" bIns="45720" numCol="1" anchor="t" anchorCtr="0" compatLnSpc="1"/>
            <a:lstStyle/>
            <a:p>
              <a:endParaRPr lang="en-US" b="1">
                <a:latin typeface="微软雅黑" panose="020B0503020204020204" pitchFamily="34" charset="-122"/>
                <a:ea typeface="微软雅黑" panose="020B0503020204020204" pitchFamily="34" charset="-122"/>
                <a:cs typeface="+mn-ea"/>
              </a:endParaRPr>
            </a:p>
          </p:txBody>
        </p:sp>
        <p:sp>
          <p:nvSpPr>
            <p:cNvPr id="81" name="Freeform 28"/>
            <p:cNvSpPr>
              <a:spLocks noEditPoints="1"/>
            </p:cNvSpPr>
            <p:nvPr/>
          </p:nvSpPr>
          <p:spPr bwMode="auto">
            <a:xfrm>
              <a:off x="2967" y="2460"/>
              <a:ext cx="431" cy="197"/>
            </a:xfrm>
            <a:custGeom>
              <a:avLst/>
              <a:gdLst/>
              <a:ahLst/>
              <a:cxnLst>
                <a:cxn ang="0">
                  <a:pos x="41" y="0"/>
                </a:cxn>
                <a:cxn ang="0">
                  <a:pos x="23" y="0"/>
                </a:cxn>
                <a:cxn ang="0">
                  <a:pos x="6" y="28"/>
                </a:cxn>
                <a:cxn ang="0">
                  <a:pos x="14" y="31"/>
                </a:cxn>
                <a:cxn ang="0">
                  <a:pos x="59" y="31"/>
                </a:cxn>
                <a:cxn ang="0">
                  <a:pos x="64" y="24"/>
                </a:cxn>
                <a:cxn ang="0">
                  <a:pos x="41" y="0"/>
                </a:cxn>
                <a:cxn ang="0">
                  <a:pos x="41" y="0"/>
                </a:cxn>
                <a:cxn ang="0">
                  <a:pos x="41" y="0"/>
                </a:cxn>
              </a:cxnLst>
              <a:rect l="0" t="0" r="r" b="b"/>
              <a:pathLst>
                <a:path w="67" h="31">
                  <a:moveTo>
                    <a:pt x="41" y="0"/>
                  </a:moveTo>
                  <a:cubicBezTo>
                    <a:pt x="23" y="0"/>
                    <a:pt x="23" y="0"/>
                    <a:pt x="23" y="0"/>
                  </a:cubicBezTo>
                  <a:cubicBezTo>
                    <a:pt x="23" y="0"/>
                    <a:pt x="0" y="17"/>
                    <a:pt x="6" y="28"/>
                  </a:cubicBezTo>
                  <a:cubicBezTo>
                    <a:pt x="6" y="28"/>
                    <a:pt x="8" y="31"/>
                    <a:pt x="14" y="31"/>
                  </a:cubicBezTo>
                  <a:cubicBezTo>
                    <a:pt x="19" y="31"/>
                    <a:pt x="59" y="31"/>
                    <a:pt x="59" y="31"/>
                  </a:cubicBezTo>
                  <a:cubicBezTo>
                    <a:pt x="59" y="31"/>
                    <a:pt x="67" y="31"/>
                    <a:pt x="64" y="24"/>
                  </a:cubicBezTo>
                  <a:cubicBezTo>
                    <a:pt x="62" y="21"/>
                    <a:pt x="55" y="5"/>
                    <a:pt x="41" y="0"/>
                  </a:cubicBezTo>
                  <a:close/>
                  <a:moveTo>
                    <a:pt x="41" y="0"/>
                  </a:moveTo>
                  <a:cubicBezTo>
                    <a:pt x="41" y="0"/>
                    <a:pt x="41" y="0"/>
                    <a:pt x="41" y="0"/>
                  </a:cubicBezTo>
                </a:path>
              </a:pathLst>
            </a:custGeom>
            <a:grpFill/>
            <a:ln w="9525">
              <a:noFill/>
              <a:round/>
            </a:ln>
          </p:spPr>
          <p:txBody>
            <a:bodyPr vert="horz" wrap="square" lIns="91440" tIns="45720" rIns="91440" bIns="45720" numCol="1" anchor="t" anchorCtr="0" compatLnSpc="1"/>
            <a:lstStyle/>
            <a:p>
              <a:endParaRPr lang="en-US" b="1">
                <a:latin typeface="微软雅黑" panose="020B0503020204020204" pitchFamily="34" charset="-122"/>
                <a:ea typeface="微软雅黑" panose="020B0503020204020204" pitchFamily="34" charset="-122"/>
                <a:cs typeface="+mn-ea"/>
              </a:endParaRPr>
            </a:p>
          </p:txBody>
        </p:sp>
        <p:sp>
          <p:nvSpPr>
            <p:cNvPr id="82" name="Freeform 29"/>
            <p:cNvSpPr>
              <a:spLocks noEditPoints="1"/>
            </p:cNvSpPr>
            <p:nvPr/>
          </p:nvSpPr>
          <p:spPr bwMode="auto">
            <a:xfrm>
              <a:off x="3180" y="2370"/>
              <a:ext cx="32" cy="39"/>
            </a:xfrm>
            <a:custGeom>
              <a:avLst/>
              <a:gdLst/>
              <a:ahLst/>
              <a:cxnLst>
                <a:cxn ang="0">
                  <a:pos x="5" y="3"/>
                </a:cxn>
                <a:cxn ang="0">
                  <a:pos x="3" y="6"/>
                </a:cxn>
                <a:cxn ang="0">
                  <a:pos x="0" y="3"/>
                </a:cxn>
                <a:cxn ang="0">
                  <a:pos x="3" y="0"/>
                </a:cxn>
                <a:cxn ang="0">
                  <a:pos x="5" y="3"/>
                </a:cxn>
                <a:cxn ang="0">
                  <a:pos x="5" y="3"/>
                </a:cxn>
                <a:cxn ang="0">
                  <a:pos x="5" y="3"/>
                </a:cxn>
              </a:cxnLst>
              <a:rect l="0" t="0" r="r" b="b"/>
              <a:pathLst>
                <a:path w="5" h="6">
                  <a:moveTo>
                    <a:pt x="5" y="3"/>
                  </a:moveTo>
                  <a:cubicBezTo>
                    <a:pt x="5" y="5"/>
                    <a:pt x="4" y="6"/>
                    <a:pt x="3" y="6"/>
                  </a:cubicBezTo>
                  <a:cubicBezTo>
                    <a:pt x="1" y="6"/>
                    <a:pt x="0" y="5"/>
                    <a:pt x="0" y="3"/>
                  </a:cubicBezTo>
                  <a:cubicBezTo>
                    <a:pt x="0" y="1"/>
                    <a:pt x="1" y="0"/>
                    <a:pt x="3" y="0"/>
                  </a:cubicBezTo>
                  <a:cubicBezTo>
                    <a:pt x="4" y="0"/>
                    <a:pt x="5" y="1"/>
                    <a:pt x="5" y="3"/>
                  </a:cubicBezTo>
                  <a:close/>
                  <a:moveTo>
                    <a:pt x="5" y="3"/>
                  </a:moveTo>
                  <a:cubicBezTo>
                    <a:pt x="5" y="3"/>
                    <a:pt x="5" y="3"/>
                    <a:pt x="5" y="3"/>
                  </a:cubicBezTo>
                </a:path>
              </a:pathLst>
            </a:custGeom>
            <a:grpFill/>
            <a:ln w="9525">
              <a:noFill/>
              <a:round/>
            </a:ln>
          </p:spPr>
          <p:txBody>
            <a:bodyPr vert="horz" wrap="square" lIns="91440" tIns="45720" rIns="91440" bIns="45720" numCol="1" anchor="t" anchorCtr="0" compatLnSpc="1"/>
            <a:lstStyle/>
            <a:p>
              <a:endParaRPr lang="en-US" b="1">
                <a:latin typeface="微软雅黑" panose="020B0503020204020204" pitchFamily="34" charset="-122"/>
                <a:ea typeface="微软雅黑" panose="020B0503020204020204" pitchFamily="34" charset="-122"/>
                <a:cs typeface="+mn-ea"/>
              </a:endParaRPr>
            </a:p>
          </p:txBody>
        </p:sp>
        <p:sp>
          <p:nvSpPr>
            <p:cNvPr id="83" name="Freeform 30"/>
            <p:cNvSpPr>
              <a:spLocks noEditPoints="1"/>
            </p:cNvSpPr>
            <p:nvPr/>
          </p:nvSpPr>
          <p:spPr bwMode="auto">
            <a:xfrm>
              <a:off x="3128" y="2294"/>
              <a:ext cx="32" cy="32"/>
            </a:xfrm>
            <a:custGeom>
              <a:avLst/>
              <a:gdLst/>
              <a:ahLst/>
              <a:cxnLst>
                <a:cxn ang="0">
                  <a:pos x="5" y="3"/>
                </a:cxn>
                <a:cxn ang="0">
                  <a:pos x="2" y="5"/>
                </a:cxn>
                <a:cxn ang="0">
                  <a:pos x="0" y="3"/>
                </a:cxn>
                <a:cxn ang="0">
                  <a:pos x="2" y="0"/>
                </a:cxn>
                <a:cxn ang="0">
                  <a:pos x="5" y="3"/>
                </a:cxn>
                <a:cxn ang="0">
                  <a:pos x="5" y="3"/>
                </a:cxn>
                <a:cxn ang="0">
                  <a:pos x="5" y="3"/>
                </a:cxn>
              </a:cxnLst>
              <a:rect l="0" t="0" r="r" b="b"/>
              <a:pathLst>
                <a:path w="5" h="5">
                  <a:moveTo>
                    <a:pt x="5" y="3"/>
                  </a:moveTo>
                  <a:cubicBezTo>
                    <a:pt x="5" y="4"/>
                    <a:pt x="4" y="5"/>
                    <a:pt x="2" y="5"/>
                  </a:cubicBezTo>
                  <a:cubicBezTo>
                    <a:pt x="1" y="5"/>
                    <a:pt x="0" y="4"/>
                    <a:pt x="0" y="3"/>
                  </a:cubicBezTo>
                  <a:cubicBezTo>
                    <a:pt x="0" y="2"/>
                    <a:pt x="1" y="0"/>
                    <a:pt x="2" y="0"/>
                  </a:cubicBezTo>
                  <a:cubicBezTo>
                    <a:pt x="4" y="0"/>
                    <a:pt x="5" y="2"/>
                    <a:pt x="5" y="3"/>
                  </a:cubicBezTo>
                  <a:close/>
                  <a:moveTo>
                    <a:pt x="5" y="3"/>
                  </a:moveTo>
                  <a:cubicBezTo>
                    <a:pt x="5" y="3"/>
                    <a:pt x="5" y="3"/>
                    <a:pt x="5" y="3"/>
                  </a:cubicBezTo>
                </a:path>
              </a:pathLst>
            </a:custGeom>
            <a:grpFill/>
            <a:ln w="9525">
              <a:noFill/>
              <a:round/>
            </a:ln>
          </p:spPr>
          <p:txBody>
            <a:bodyPr vert="horz" wrap="square" lIns="91440" tIns="45720" rIns="91440" bIns="45720" numCol="1" anchor="t" anchorCtr="0" compatLnSpc="1"/>
            <a:lstStyle/>
            <a:p>
              <a:endParaRPr lang="en-US" b="1">
                <a:latin typeface="微软雅黑" panose="020B0503020204020204" pitchFamily="34" charset="-122"/>
                <a:ea typeface="微软雅黑" panose="020B0503020204020204" pitchFamily="34" charset="-122"/>
                <a:cs typeface="+mn-ea"/>
              </a:endParaRPr>
            </a:p>
          </p:txBody>
        </p:sp>
        <p:sp>
          <p:nvSpPr>
            <p:cNvPr id="84" name="Freeform 31"/>
            <p:cNvSpPr>
              <a:spLocks noEditPoints="1"/>
            </p:cNvSpPr>
            <p:nvPr/>
          </p:nvSpPr>
          <p:spPr bwMode="auto">
            <a:xfrm>
              <a:off x="3167" y="2243"/>
              <a:ext cx="32" cy="32"/>
            </a:xfrm>
            <a:custGeom>
              <a:avLst/>
              <a:gdLst/>
              <a:ahLst/>
              <a:cxnLst>
                <a:cxn ang="0">
                  <a:pos x="5" y="3"/>
                </a:cxn>
                <a:cxn ang="0">
                  <a:pos x="2" y="5"/>
                </a:cxn>
                <a:cxn ang="0">
                  <a:pos x="0" y="3"/>
                </a:cxn>
                <a:cxn ang="0">
                  <a:pos x="2" y="0"/>
                </a:cxn>
                <a:cxn ang="0">
                  <a:pos x="5" y="3"/>
                </a:cxn>
                <a:cxn ang="0">
                  <a:pos x="5" y="3"/>
                </a:cxn>
                <a:cxn ang="0">
                  <a:pos x="5" y="3"/>
                </a:cxn>
              </a:cxnLst>
              <a:rect l="0" t="0" r="r" b="b"/>
              <a:pathLst>
                <a:path w="5" h="5">
                  <a:moveTo>
                    <a:pt x="5" y="3"/>
                  </a:moveTo>
                  <a:cubicBezTo>
                    <a:pt x="5" y="4"/>
                    <a:pt x="4" y="5"/>
                    <a:pt x="2" y="5"/>
                  </a:cubicBezTo>
                  <a:cubicBezTo>
                    <a:pt x="1" y="5"/>
                    <a:pt x="0" y="4"/>
                    <a:pt x="0" y="3"/>
                  </a:cubicBezTo>
                  <a:cubicBezTo>
                    <a:pt x="0" y="1"/>
                    <a:pt x="1" y="0"/>
                    <a:pt x="2" y="0"/>
                  </a:cubicBezTo>
                  <a:cubicBezTo>
                    <a:pt x="4" y="0"/>
                    <a:pt x="5" y="1"/>
                    <a:pt x="5" y="3"/>
                  </a:cubicBezTo>
                  <a:close/>
                  <a:moveTo>
                    <a:pt x="5" y="3"/>
                  </a:moveTo>
                  <a:cubicBezTo>
                    <a:pt x="5" y="3"/>
                    <a:pt x="5" y="3"/>
                    <a:pt x="5" y="3"/>
                  </a:cubicBezTo>
                </a:path>
              </a:pathLst>
            </a:custGeom>
            <a:grpFill/>
            <a:ln w="9525">
              <a:noFill/>
              <a:round/>
            </a:ln>
          </p:spPr>
          <p:txBody>
            <a:bodyPr vert="horz" wrap="square" lIns="91440" tIns="45720" rIns="91440" bIns="45720" numCol="1" anchor="t" anchorCtr="0" compatLnSpc="1"/>
            <a:lstStyle/>
            <a:p>
              <a:endParaRPr lang="en-US" b="1">
                <a:latin typeface="微软雅黑" panose="020B0503020204020204" pitchFamily="34" charset="-122"/>
                <a:ea typeface="微软雅黑" panose="020B0503020204020204" pitchFamily="34" charset="-122"/>
                <a:cs typeface="+mn-ea"/>
              </a:endParaRPr>
            </a:p>
          </p:txBody>
        </p:sp>
      </p:grpSp>
    </p:spTree>
  </p:cSld>
  <p:clrMapOvr>
    <a:masterClrMapping/>
  </p:clrMapOvr>
  <mc:AlternateContent xmlns:mc="http://schemas.openxmlformats.org/markup-compatibility/2006" xmlns:p14="http://schemas.microsoft.com/office/powerpoint/2010/main">
    <mc:Choice Requires="p14">
      <p:transition spd="slow" p14:dur="1300" advTm="0">
        <p14:pan dir="u"/>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1" presetClass="entr" presetSubtype="0" fill="hold" grpId="0" nodeType="clickEffect">
                                  <p:stCondLst>
                                    <p:cond delay="0"/>
                                  </p:stCondLst>
                                  <p:iterate type="lt">
                                    <p:tmPct val="10000"/>
                                  </p:iterate>
                                  <p:childTnLst>
                                    <p:set>
                                      <p:cBhvr>
                                        <p:cTn id="13" dur="1" fill="hold">
                                          <p:stCondLst>
                                            <p:cond delay="0"/>
                                          </p:stCondLst>
                                        </p:cTn>
                                        <p:tgtEl>
                                          <p:spTgt spid="32"/>
                                        </p:tgtEl>
                                        <p:attrNameLst>
                                          <p:attrName>style.visibility</p:attrName>
                                        </p:attrNameLst>
                                      </p:cBhvr>
                                      <p:to>
                                        <p:strVal val="visible"/>
                                      </p:to>
                                    </p:set>
                                    <p:anim calcmode="lin" valueType="num">
                                      <p:cBhvr>
                                        <p:cTn id="14" dur="500" fill="hold"/>
                                        <p:tgtEl>
                                          <p:spTgt spid="32"/>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32"/>
                                        </p:tgtEl>
                                        <p:attrNameLst>
                                          <p:attrName>ppt_y</p:attrName>
                                        </p:attrNameLst>
                                      </p:cBhvr>
                                      <p:tavLst>
                                        <p:tav tm="0">
                                          <p:val>
                                            <p:strVal val="#ppt_y"/>
                                          </p:val>
                                        </p:tav>
                                        <p:tav tm="100000">
                                          <p:val>
                                            <p:strVal val="#ppt_y"/>
                                          </p:val>
                                        </p:tav>
                                      </p:tavLst>
                                    </p:anim>
                                    <p:anim calcmode="lin" valueType="num">
                                      <p:cBhvr>
                                        <p:cTn id="16" dur="500" fill="hold"/>
                                        <p:tgtEl>
                                          <p:spTgt spid="32"/>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32"/>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32"/>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61"/>
                                        </p:tgtEl>
                                        <p:attrNameLst>
                                          <p:attrName>style.visibility</p:attrName>
                                        </p:attrNameLst>
                                      </p:cBhvr>
                                      <p:to>
                                        <p:strVal val="visible"/>
                                      </p:to>
                                    </p:set>
                                    <p:animEffect transition="in" filter="wipe(left)">
                                      <p:cBhvr>
                                        <p:cTn id="23" dur="500"/>
                                        <p:tgtEl>
                                          <p:spTgt spid="61"/>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53"/>
                                        </p:tgtEl>
                                        <p:attrNameLst>
                                          <p:attrName>style.visibility</p:attrName>
                                        </p:attrNameLst>
                                      </p:cBhvr>
                                      <p:to>
                                        <p:strVal val="visible"/>
                                      </p:to>
                                    </p:set>
                                    <p:anim calcmode="lin" valueType="num">
                                      <p:cBhvr>
                                        <p:cTn id="28" dur="500" fill="hold"/>
                                        <p:tgtEl>
                                          <p:spTgt spid="53"/>
                                        </p:tgtEl>
                                        <p:attrNameLst>
                                          <p:attrName>ppt_w</p:attrName>
                                        </p:attrNameLst>
                                      </p:cBhvr>
                                      <p:tavLst>
                                        <p:tav tm="0">
                                          <p:val>
                                            <p:fltVal val="0"/>
                                          </p:val>
                                        </p:tav>
                                        <p:tav tm="100000">
                                          <p:val>
                                            <p:strVal val="#ppt_w"/>
                                          </p:val>
                                        </p:tav>
                                      </p:tavLst>
                                    </p:anim>
                                    <p:anim calcmode="lin" valueType="num">
                                      <p:cBhvr>
                                        <p:cTn id="29" dur="500" fill="hold"/>
                                        <p:tgtEl>
                                          <p:spTgt spid="53"/>
                                        </p:tgtEl>
                                        <p:attrNameLst>
                                          <p:attrName>ppt_h</p:attrName>
                                        </p:attrNameLst>
                                      </p:cBhvr>
                                      <p:tavLst>
                                        <p:tav tm="0">
                                          <p:val>
                                            <p:fltVal val="0"/>
                                          </p:val>
                                        </p:tav>
                                        <p:tav tm="100000">
                                          <p:val>
                                            <p:strVal val="#ppt_h"/>
                                          </p:val>
                                        </p:tav>
                                      </p:tavLst>
                                    </p:anim>
                                    <p:animEffect transition="in" filter="fade">
                                      <p:cBhvr>
                                        <p:cTn id="30" dur="500"/>
                                        <p:tgtEl>
                                          <p:spTgt spid="53"/>
                                        </p:tgtEl>
                                      </p:cBhvr>
                                    </p:animEffect>
                                  </p:childTnLst>
                                </p:cTn>
                              </p:par>
                            </p:childTnLst>
                          </p:cTn>
                        </p:par>
                      </p:childTnLst>
                    </p:cTn>
                  </p:par>
                  <p:par>
                    <p:cTn id="31" fill="hold">
                      <p:stCondLst>
                        <p:cond delay="indefinite"/>
                      </p:stCondLst>
                      <p:childTnLst>
                        <p:par>
                          <p:cTn id="32" fill="hold">
                            <p:stCondLst>
                              <p:cond delay="0"/>
                            </p:stCondLst>
                            <p:childTnLst>
                              <p:par>
                                <p:cTn id="33" presetID="9" presetClass="entr" presetSubtype="0" fill="hold" grpId="0" nodeType="clickEffect">
                                  <p:stCondLst>
                                    <p:cond delay="0"/>
                                  </p:stCondLst>
                                  <p:childTnLst>
                                    <p:set>
                                      <p:cBhvr>
                                        <p:cTn id="34" dur="1" fill="hold">
                                          <p:stCondLst>
                                            <p:cond delay="0"/>
                                          </p:stCondLst>
                                        </p:cTn>
                                        <p:tgtEl>
                                          <p:spTgt spid="78"/>
                                        </p:tgtEl>
                                        <p:attrNameLst>
                                          <p:attrName>style.visibility</p:attrName>
                                        </p:attrNameLst>
                                      </p:cBhvr>
                                      <p:to>
                                        <p:strVal val="visible"/>
                                      </p:to>
                                    </p:set>
                                    <p:animEffect transition="in" filter="dissolve">
                                      <p:cBhvr>
                                        <p:cTn id="35" dur="500"/>
                                        <p:tgtEl>
                                          <p:spTgt spid="78"/>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grpId="0" nodeType="clickEffect">
                                  <p:stCondLst>
                                    <p:cond delay="0"/>
                                  </p:stCondLst>
                                  <p:childTnLst>
                                    <p:set>
                                      <p:cBhvr>
                                        <p:cTn id="39" dur="1" fill="hold">
                                          <p:stCondLst>
                                            <p:cond delay="0"/>
                                          </p:stCondLst>
                                        </p:cTn>
                                        <p:tgtEl>
                                          <p:spTgt spid="50"/>
                                        </p:tgtEl>
                                        <p:attrNameLst>
                                          <p:attrName>style.visibility</p:attrName>
                                        </p:attrNameLst>
                                      </p:cBhvr>
                                      <p:to>
                                        <p:strVal val="visible"/>
                                      </p:to>
                                    </p:set>
                                    <p:anim calcmode="lin" valueType="num">
                                      <p:cBhvr>
                                        <p:cTn id="40" dur="500" fill="hold"/>
                                        <p:tgtEl>
                                          <p:spTgt spid="50"/>
                                        </p:tgtEl>
                                        <p:attrNameLst>
                                          <p:attrName>ppt_w</p:attrName>
                                        </p:attrNameLst>
                                      </p:cBhvr>
                                      <p:tavLst>
                                        <p:tav tm="0">
                                          <p:val>
                                            <p:fltVal val="0"/>
                                          </p:val>
                                        </p:tav>
                                        <p:tav tm="100000">
                                          <p:val>
                                            <p:strVal val="#ppt_w"/>
                                          </p:val>
                                        </p:tav>
                                      </p:tavLst>
                                    </p:anim>
                                    <p:anim calcmode="lin" valueType="num">
                                      <p:cBhvr>
                                        <p:cTn id="41" dur="500" fill="hold"/>
                                        <p:tgtEl>
                                          <p:spTgt spid="50"/>
                                        </p:tgtEl>
                                        <p:attrNameLst>
                                          <p:attrName>ppt_h</p:attrName>
                                        </p:attrNameLst>
                                      </p:cBhvr>
                                      <p:tavLst>
                                        <p:tav tm="0">
                                          <p:val>
                                            <p:fltVal val="0"/>
                                          </p:val>
                                        </p:tav>
                                        <p:tav tm="100000">
                                          <p:val>
                                            <p:strVal val="#ppt_h"/>
                                          </p:val>
                                        </p:tav>
                                      </p:tavLst>
                                    </p:anim>
                                    <p:animEffect transition="in" filter="fade">
                                      <p:cBhvr>
                                        <p:cTn id="42" dur="500"/>
                                        <p:tgtEl>
                                          <p:spTgt spid="50"/>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grpId="0" nodeType="clickEffect">
                                  <p:stCondLst>
                                    <p:cond delay="0"/>
                                  </p:stCondLst>
                                  <p:childTnLst>
                                    <p:set>
                                      <p:cBhvr>
                                        <p:cTn id="46" dur="1" fill="hold">
                                          <p:stCondLst>
                                            <p:cond delay="0"/>
                                          </p:stCondLst>
                                        </p:cTn>
                                        <p:tgtEl>
                                          <p:spTgt spid="59"/>
                                        </p:tgtEl>
                                        <p:attrNameLst>
                                          <p:attrName>style.visibility</p:attrName>
                                        </p:attrNameLst>
                                      </p:cBhvr>
                                      <p:to>
                                        <p:strVal val="visible"/>
                                      </p:to>
                                    </p:set>
                                    <p:anim calcmode="lin" valueType="num">
                                      <p:cBhvr>
                                        <p:cTn id="47" dur="500" fill="hold"/>
                                        <p:tgtEl>
                                          <p:spTgt spid="59"/>
                                        </p:tgtEl>
                                        <p:attrNameLst>
                                          <p:attrName>ppt_w</p:attrName>
                                        </p:attrNameLst>
                                      </p:cBhvr>
                                      <p:tavLst>
                                        <p:tav tm="0">
                                          <p:val>
                                            <p:fltVal val="0"/>
                                          </p:val>
                                        </p:tav>
                                        <p:tav tm="100000">
                                          <p:val>
                                            <p:strVal val="#ppt_w"/>
                                          </p:val>
                                        </p:tav>
                                      </p:tavLst>
                                    </p:anim>
                                    <p:anim calcmode="lin" valueType="num">
                                      <p:cBhvr>
                                        <p:cTn id="48" dur="500" fill="hold"/>
                                        <p:tgtEl>
                                          <p:spTgt spid="59"/>
                                        </p:tgtEl>
                                        <p:attrNameLst>
                                          <p:attrName>ppt_h</p:attrName>
                                        </p:attrNameLst>
                                      </p:cBhvr>
                                      <p:tavLst>
                                        <p:tav tm="0">
                                          <p:val>
                                            <p:fltVal val="0"/>
                                          </p:val>
                                        </p:tav>
                                        <p:tav tm="100000">
                                          <p:val>
                                            <p:strVal val="#ppt_h"/>
                                          </p:val>
                                        </p:tav>
                                      </p:tavLst>
                                    </p:anim>
                                    <p:animEffect transition="in" filter="fade">
                                      <p:cBhvr>
                                        <p:cTn id="49" dur="500"/>
                                        <p:tgtEl>
                                          <p:spTgt spid="59"/>
                                        </p:tgtEl>
                                      </p:cBhvr>
                                    </p:animEffect>
                                  </p:childTnLst>
                                </p:cTn>
                              </p:par>
                            </p:childTnLst>
                          </p:cTn>
                        </p:par>
                      </p:childTnLst>
                    </p:cTn>
                  </p:par>
                  <p:par>
                    <p:cTn id="50" fill="hold">
                      <p:stCondLst>
                        <p:cond delay="indefinite"/>
                      </p:stCondLst>
                      <p:childTnLst>
                        <p:par>
                          <p:cTn id="51" fill="hold">
                            <p:stCondLst>
                              <p:cond delay="0"/>
                            </p:stCondLst>
                            <p:childTnLst>
                              <p:par>
                                <p:cTn id="52" presetID="53" presetClass="entr" presetSubtype="16" fill="hold" grpId="0" nodeType="clickEffect">
                                  <p:stCondLst>
                                    <p:cond delay="0"/>
                                  </p:stCondLst>
                                  <p:childTnLst>
                                    <p:set>
                                      <p:cBhvr>
                                        <p:cTn id="53" dur="1" fill="hold">
                                          <p:stCondLst>
                                            <p:cond delay="0"/>
                                          </p:stCondLst>
                                        </p:cTn>
                                        <p:tgtEl>
                                          <p:spTgt spid="56"/>
                                        </p:tgtEl>
                                        <p:attrNameLst>
                                          <p:attrName>style.visibility</p:attrName>
                                        </p:attrNameLst>
                                      </p:cBhvr>
                                      <p:to>
                                        <p:strVal val="visible"/>
                                      </p:to>
                                    </p:set>
                                    <p:anim calcmode="lin" valueType="num">
                                      <p:cBhvr>
                                        <p:cTn id="54" dur="500" fill="hold"/>
                                        <p:tgtEl>
                                          <p:spTgt spid="56"/>
                                        </p:tgtEl>
                                        <p:attrNameLst>
                                          <p:attrName>ppt_w</p:attrName>
                                        </p:attrNameLst>
                                      </p:cBhvr>
                                      <p:tavLst>
                                        <p:tav tm="0">
                                          <p:val>
                                            <p:fltVal val="0"/>
                                          </p:val>
                                        </p:tav>
                                        <p:tav tm="100000">
                                          <p:val>
                                            <p:strVal val="#ppt_w"/>
                                          </p:val>
                                        </p:tav>
                                      </p:tavLst>
                                    </p:anim>
                                    <p:anim calcmode="lin" valueType="num">
                                      <p:cBhvr>
                                        <p:cTn id="55" dur="500" fill="hold"/>
                                        <p:tgtEl>
                                          <p:spTgt spid="56"/>
                                        </p:tgtEl>
                                        <p:attrNameLst>
                                          <p:attrName>ppt_h</p:attrName>
                                        </p:attrNameLst>
                                      </p:cBhvr>
                                      <p:tavLst>
                                        <p:tav tm="0">
                                          <p:val>
                                            <p:fltVal val="0"/>
                                          </p:val>
                                        </p:tav>
                                        <p:tav tm="100000">
                                          <p:val>
                                            <p:strVal val="#ppt_h"/>
                                          </p:val>
                                        </p:tav>
                                      </p:tavLst>
                                    </p:anim>
                                    <p:animEffect transition="in" filter="fade">
                                      <p:cBhvr>
                                        <p:cTn id="56" dur="500"/>
                                        <p:tgtEl>
                                          <p:spTgt spid="56"/>
                                        </p:tgtEl>
                                      </p:cBhvr>
                                    </p:animEffect>
                                  </p:childTnLst>
                                </p:cTn>
                              </p:par>
                            </p:childTnLst>
                          </p:cTn>
                        </p:par>
                      </p:childTnLst>
                    </p:cTn>
                  </p:par>
                  <p:par>
                    <p:cTn id="57" fill="hold">
                      <p:stCondLst>
                        <p:cond delay="indefinite"/>
                      </p:stCondLst>
                      <p:childTnLst>
                        <p:par>
                          <p:cTn id="58" fill="hold">
                            <p:stCondLst>
                              <p:cond delay="0"/>
                            </p:stCondLst>
                            <p:childTnLst>
                              <p:par>
                                <p:cTn id="59" presetID="9" presetClass="entr" presetSubtype="0" fill="hold" nodeType="clickEffect">
                                  <p:stCondLst>
                                    <p:cond delay="0"/>
                                  </p:stCondLst>
                                  <p:childTnLst>
                                    <p:set>
                                      <p:cBhvr>
                                        <p:cTn id="60" dur="1" fill="hold">
                                          <p:stCondLst>
                                            <p:cond delay="0"/>
                                          </p:stCondLst>
                                        </p:cTn>
                                        <p:tgtEl>
                                          <p:spTgt spid="74"/>
                                        </p:tgtEl>
                                        <p:attrNameLst>
                                          <p:attrName>style.visibility</p:attrName>
                                        </p:attrNameLst>
                                      </p:cBhvr>
                                      <p:to>
                                        <p:strVal val="visible"/>
                                      </p:to>
                                    </p:set>
                                    <p:animEffect transition="in" filter="dissolve">
                                      <p:cBhvr>
                                        <p:cTn id="61" dur="500"/>
                                        <p:tgtEl>
                                          <p:spTgt spid="74"/>
                                        </p:tgtEl>
                                      </p:cBhvr>
                                    </p:animEffect>
                                  </p:childTnLst>
                                </p:cTn>
                              </p:par>
                            </p:childTnLst>
                          </p:cTn>
                        </p:par>
                      </p:childTnLst>
                    </p:cTn>
                  </p:par>
                  <p:par>
                    <p:cTn id="62" fill="hold">
                      <p:stCondLst>
                        <p:cond delay="indefinite"/>
                      </p:stCondLst>
                      <p:childTnLst>
                        <p:par>
                          <p:cTn id="63" fill="hold">
                            <p:stCondLst>
                              <p:cond delay="0"/>
                            </p:stCondLst>
                            <p:childTnLst>
                              <p:par>
                                <p:cTn id="64" presetID="53" presetClass="entr" presetSubtype="16" fill="hold" grpId="0" nodeType="clickEffect">
                                  <p:stCondLst>
                                    <p:cond delay="0"/>
                                  </p:stCondLst>
                                  <p:childTnLst>
                                    <p:set>
                                      <p:cBhvr>
                                        <p:cTn id="65" dur="1" fill="hold">
                                          <p:stCondLst>
                                            <p:cond delay="0"/>
                                          </p:stCondLst>
                                        </p:cTn>
                                        <p:tgtEl>
                                          <p:spTgt spid="51"/>
                                        </p:tgtEl>
                                        <p:attrNameLst>
                                          <p:attrName>style.visibility</p:attrName>
                                        </p:attrNameLst>
                                      </p:cBhvr>
                                      <p:to>
                                        <p:strVal val="visible"/>
                                      </p:to>
                                    </p:set>
                                    <p:anim calcmode="lin" valueType="num">
                                      <p:cBhvr>
                                        <p:cTn id="66" dur="500" fill="hold"/>
                                        <p:tgtEl>
                                          <p:spTgt spid="51"/>
                                        </p:tgtEl>
                                        <p:attrNameLst>
                                          <p:attrName>ppt_w</p:attrName>
                                        </p:attrNameLst>
                                      </p:cBhvr>
                                      <p:tavLst>
                                        <p:tav tm="0">
                                          <p:val>
                                            <p:fltVal val="0"/>
                                          </p:val>
                                        </p:tav>
                                        <p:tav tm="100000">
                                          <p:val>
                                            <p:strVal val="#ppt_w"/>
                                          </p:val>
                                        </p:tav>
                                      </p:tavLst>
                                    </p:anim>
                                    <p:anim calcmode="lin" valueType="num">
                                      <p:cBhvr>
                                        <p:cTn id="67" dur="500" fill="hold"/>
                                        <p:tgtEl>
                                          <p:spTgt spid="51"/>
                                        </p:tgtEl>
                                        <p:attrNameLst>
                                          <p:attrName>ppt_h</p:attrName>
                                        </p:attrNameLst>
                                      </p:cBhvr>
                                      <p:tavLst>
                                        <p:tav tm="0">
                                          <p:val>
                                            <p:fltVal val="0"/>
                                          </p:val>
                                        </p:tav>
                                        <p:tav tm="100000">
                                          <p:val>
                                            <p:strVal val="#ppt_h"/>
                                          </p:val>
                                        </p:tav>
                                      </p:tavLst>
                                    </p:anim>
                                    <p:animEffect transition="in" filter="fade">
                                      <p:cBhvr>
                                        <p:cTn id="68" dur="500"/>
                                        <p:tgtEl>
                                          <p:spTgt spid="51"/>
                                        </p:tgtEl>
                                      </p:cBhvr>
                                    </p:animEffect>
                                  </p:childTnLst>
                                </p:cTn>
                              </p:par>
                            </p:childTnLst>
                          </p:cTn>
                        </p:par>
                      </p:childTnLst>
                    </p:cTn>
                  </p:par>
                  <p:par>
                    <p:cTn id="69" fill="hold">
                      <p:stCondLst>
                        <p:cond delay="indefinite"/>
                      </p:stCondLst>
                      <p:childTnLst>
                        <p:par>
                          <p:cTn id="70" fill="hold">
                            <p:stCondLst>
                              <p:cond delay="0"/>
                            </p:stCondLst>
                            <p:childTnLst>
                              <p:par>
                                <p:cTn id="71" presetID="53" presetClass="entr" presetSubtype="16" fill="hold" grpId="0" nodeType="clickEffect">
                                  <p:stCondLst>
                                    <p:cond delay="0"/>
                                  </p:stCondLst>
                                  <p:childTnLst>
                                    <p:set>
                                      <p:cBhvr>
                                        <p:cTn id="72" dur="1" fill="hold">
                                          <p:stCondLst>
                                            <p:cond delay="0"/>
                                          </p:stCondLst>
                                        </p:cTn>
                                        <p:tgtEl>
                                          <p:spTgt spid="57"/>
                                        </p:tgtEl>
                                        <p:attrNameLst>
                                          <p:attrName>style.visibility</p:attrName>
                                        </p:attrNameLst>
                                      </p:cBhvr>
                                      <p:to>
                                        <p:strVal val="visible"/>
                                      </p:to>
                                    </p:set>
                                    <p:anim calcmode="lin" valueType="num">
                                      <p:cBhvr>
                                        <p:cTn id="73" dur="500" fill="hold"/>
                                        <p:tgtEl>
                                          <p:spTgt spid="57"/>
                                        </p:tgtEl>
                                        <p:attrNameLst>
                                          <p:attrName>ppt_w</p:attrName>
                                        </p:attrNameLst>
                                      </p:cBhvr>
                                      <p:tavLst>
                                        <p:tav tm="0">
                                          <p:val>
                                            <p:fltVal val="0"/>
                                          </p:val>
                                        </p:tav>
                                        <p:tav tm="100000">
                                          <p:val>
                                            <p:strVal val="#ppt_w"/>
                                          </p:val>
                                        </p:tav>
                                      </p:tavLst>
                                    </p:anim>
                                    <p:anim calcmode="lin" valueType="num">
                                      <p:cBhvr>
                                        <p:cTn id="74" dur="500" fill="hold"/>
                                        <p:tgtEl>
                                          <p:spTgt spid="57"/>
                                        </p:tgtEl>
                                        <p:attrNameLst>
                                          <p:attrName>ppt_h</p:attrName>
                                        </p:attrNameLst>
                                      </p:cBhvr>
                                      <p:tavLst>
                                        <p:tav tm="0">
                                          <p:val>
                                            <p:fltVal val="0"/>
                                          </p:val>
                                        </p:tav>
                                        <p:tav tm="100000">
                                          <p:val>
                                            <p:strVal val="#ppt_h"/>
                                          </p:val>
                                        </p:tav>
                                      </p:tavLst>
                                    </p:anim>
                                    <p:animEffect transition="in" filter="fade">
                                      <p:cBhvr>
                                        <p:cTn id="75" dur="500"/>
                                        <p:tgtEl>
                                          <p:spTgt spid="57"/>
                                        </p:tgtEl>
                                      </p:cBhvr>
                                    </p:animEffect>
                                  </p:childTnLst>
                                </p:cTn>
                              </p:par>
                            </p:childTnLst>
                          </p:cTn>
                        </p:par>
                      </p:childTnLst>
                    </p:cTn>
                  </p:par>
                  <p:par>
                    <p:cTn id="76" fill="hold">
                      <p:stCondLst>
                        <p:cond delay="indefinite"/>
                      </p:stCondLst>
                      <p:childTnLst>
                        <p:par>
                          <p:cTn id="77" fill="hold">
                            <p:stCondLst>
                              <p:cond delay="0"/>
                            </p:stCondLst>
                            <p:childTnLst>
                              <p:par>
                                <p:cTn id="78" presetID="53" presetClass="entr" presetSubtype="16" fill="hold" grpId="0" nodeType="clickEffect">
                                  <p:stCondLst>
                                    <p:cond delay="0"/>
                                  </p:stCondLst>
                                  <p:childTnLst>
                                    <p:set>
                                      <p:cBhvr>
                                        <p:cTn id="79" dur="1" fill="hold">
                                          <p:stCondLst>
                                            <p:cond delay="0"/>
                                          </p:stCondLst>
                                        </p:cTn>
                                        <p:tgtEl>
                                          <p:spTgt spid="54"/>
                                        </p:tgtEl>
                                        <p:attrNameLst>
                                          <p:attrName>style.visibility</p:attrName>
                                        </p:attrNameLst>
                                      </p:cBhvr>
                                      <p:to>
                                        <p:strVal val="visible"/>
                                      </p:to>
                                    </p:set>
                                    <p:anim calcmode="lin" valueType="num">
                                      <p:cBhvr>
                                        <p:cTn id="80" dur="500" fill="hold"/>
                                        <p:tgtEl>
                                          <p:spTgt spid="54"/>
                                        </p:tgtEl>
                                        <p:attrNameLst>
                                          <p:attrName>ppt_w</p:attrName>
                                        </p:attrNameLst>
                                      </p:cBhvr>
                                      <p:tavLst>
                                        <p:tav tm="0">
                                          <p:val>
                                            <p:fltVal val="0"/>
                                          </p:val>
                                        </p:tav>
                                        <p:tav tm="100000">
                                          <p:val>
                                            <p:strVal val="#ppt_w"/>
                                          </p:val>
                                        </p:tav>
                                      </p:tavLst>
                                    </p:anim>
                                    <p:anim calcmode="lin" valueType="num">
                                      <p:cBhvr>
                                        <p:cTn id="81" dur="500" fill="hold"/>
                                        <p:tgtEl>
                                          <p:spTgt spid="54"/>
                                        </p:tgtEl>
                                        <p:attrNameLst>
                                          <p:attrName>ppt_h</p:attrName>
                                        </p:attrNameLst>
                                      </p:cBhvr>
                                      <p:tavLst>
                                        <p:tav tm="0">
                                          <p:val>
                                            <p:fltVal val="0"/>
                                          </p:val>
                                        </p:tav>
                                        <p:tav tm="100000">
                                          <p:val>
                                            <p:strVal val="#ppt_h"/>
                                          </p:val>
                                        </p:tav>
                                      </p:tavLst>
                                    </p:anim>
                                    <p:animEffect transition="in" filter="fade">
                                      <p:cBhvr>
                                        <p:cTn id="82" dur="500"/>
                                        <p:tgtEl>
                                          <p:spTgt spid="54"/>
                                        </p:tgtEl>
                                      </p:cBhvr>
                                    </p:animEffect>
                                  </p:childTnLst>
                                </p:cTn>
                              </p:par>
                            </p:childTnLst>
                          </p:cTn>
                        </p:par>
                      </p:childTnLst>
                    </p:cTn>
                  </p:par>
                  <p:par>
                    <p:cTn id="83" fill="hold">
                      <p:stCondLst>
                        <p:cond delay="indefinite"/>
                      </p:stCondLst>
                      <p:childTnLst>
                        <p:par>
                          <p:cTn id="84" fill="hold">
                            <p:stCondLst>
                              <p:cond delay="0"/>
                            </p:stCondLst>
                            <p:childTnLst>
                              <p:par>
                                <p:cTn id="85" presetID="9" presetClass="entr" presetSubtype="0" fill="hold" nodeType="clickEffect">
                                  <p:stCondLst>
                                    <p:cond delay="0"/>
                                  </p:stCondLst>
                                  <p:childTnLst>
                                    <p:set>
                                      <p:cBhvr>
                                        <p:cTn id="86" dur="1" fill="hold">
                                          <p:stCondLst>
                                            <p:cond delay="0"/>
                                          </p:stCondLst>
                                        </p:cTn>
                                        <p:tgtEl>
                                          <p:spTgt spid="63"/>
                                        </p:tgtEl>
                                        <p:attrNameLst>
                                          <p:attrName>style.visibility</p:attrName>
                                        </p:attrNameLst>
                                      </p:cBhvr>
                                      <p:to>
                                        <p:strVal val="visible"/>
                                      </p:to>
                                    </p:set>
                                    <p:animEffect transition="in" filter="dissolve">
                                      <p:cBhvr>
                                        <p:cTn id="87" dur="500"/>
                                        <p:tgtEl>
                                          <p:spTgt spid="63"/>
                                        </p:tgtEl>
                                      </p:cBhvr>
                                    </p:animEffect>
                                  </p:childTnLst>
                                </p:cTn>
                              </p:par>
                            </p:childTnLst>
                          </p:cTn>
                        </p:par>
                      </p:childTnLst>
                    </p:cTn>
                  </p:par>
                  <p:par>
                    <p:cTn id="88" fill="hold">
                      <p:stCondLst>
                        <p:cond delay="indefinite"/>
                      </p:stCondLst>
                      <p:childTnLst>
                        <p:par>
                          <p:cTn id="89" fill="hold">
                            <p:stCondLst>
                              <p:cond delay="0"/>
                            </p:stCondLst>
                            <p:childTnLst>
                              <p:par>
                                <p:cTn id="90" presetID="53" presetClass="entr" presetSubtype="16" fill="hold" grpId="0" nodeType="clickEffect">
                                  <p:stCondLst>
                                    <p:cond delay="0"/>
                                  </p:stCondLst>
                                  <p:childTnLst>
                                    <p:set>
                                      <p:cBhvr>
                                        <p:cTn id="91" dur="1" fill="hold">
                                          <p:stCondLst>
                                            <p:cond delay="0"/>
                                          </p:stCondLst>
                                        </p:cTn>
                                        <p:tgtEl>
                                          <p:spTgt spid="49"/>
                                        </p:tgtEl>
                                        <p:attrNameLst>
                                          <p:attrName>style.visibility</p:attrName>
                                        </p:attrNameLst>
                                      </p:cBhvr>
                                      <p:to>
                                        <p:strVal val="visible"/>
                                      </p:to>
                                    </p:set>
                                    <p:anim calcmode="lin" valueType="num">
                                      <p:cBhvr>
                                        <p:cTn id="92" dur="500" fill="hold"/>
                                        <p:tgtEl>
                                          <p:spTgt spid="49"/>
                                        </p:tgtEl>
                                        <p:attrNameLst>
                                          <p:attrName>ppt_w</p:attrName>
                                        </p:attrNameLst>
                                      </p:cBhvr>
                                      <p:tavLst>
                                        <p:tav tm="0">
                                          <p:val>
                                            <p:fltVal val="0"/>
                                          </p:val>
                                        </p:tav>
                                        <p:tav tm="100000">
                                          <p:val>
                                            <p:strVal val="#ppt_w"/>
                                          </p:val>
                                        </p:tav>
                                      </p:tavLst>
                                    </p:anim>
                                    <p:anim calcmode="lin" valueType="num">
                                      <p:cBhvr>
                                        <p:cTn id="93" dur="500" fill="hold"/>
                                        <p:tgtEl>
                                          <p:spTgt spid="49"/>
                                        </p:tgtEl>
                                        <p:attrNameLst>
                                          <p:attrName>ppt_h</p:attrName>
                                        </p:attrNameLst>
                                      </p:cBhvr>
                                      <p:tavLst>
                                        <p:tav tm="0">
                                          <p:val>
                                            <p:fltVal val="0"/>
                                          </p:val>
                                        </p:tav>
                                        <p:tav tm="100000">
                                          <p:val>
                                            <p:strVal val="#ppt_h"/>
                                          </p:val>
                                        </p:tav>
                                      </p:tavLst>
                                    </p:anim>
                                    <p:animEffect transition="in" filter="fade">
                                      <p:cBhvr>
                                        <p:cTn id="94" dur="500"/>
                                        <p:tgtEl>
                                          <p:spTgt spid="49"/>
                                        </p:tgtEl>
                                      </p:cBhvr>
                                    </p:animEffect>
                                  </p:childTnLst>
                                </p:cTn>
                              </p:par>
                            </p:childTnLst>
                          </p:cTn>
                        </p:par>
                      </p:childTnLst>
                    </p:cTn>
                  </p:par>
                  <p:par>
                    <p:cTn id="95" fill="hold">
                      <p:stCondLst>
                        <p:cond delay="indefinite"/>
                      </p:stCondLst>
                      <p:childTnLst>
                        <p:par>
                          <p:cTn id="96" fill="hold">
                            <p:stCondLst>
                              <p:cond delay="0"/>
                            </p:stCondLst>
                            <p:childTnLst>
                              <p:par>
                                <p:cTn id="97" presetID="53" presetClass="entr" presetSubtype="16" fill="hold" grpId="0" nodeType="clickEffect">
                                  <p:stCondLst>
                                    <p:cond delay="0"/>
                                  </p:stCondLst>
                                  <p:childTnLst>
                                    <p:set>
                                      <p:cBhvr>
                                        <p:cTn id="98" dur="1" fill="hold">
                                          <p:stCondLst>
                                            <p:cond delay="0"/>
                                          </p:stCondLst>
                                        </p:cTn>
                                        <p:tgtEl>
                                          <p:spTgt spid="60"/>
                                        </p:tgtEl>
                                        <p:attrNameLst>
                                          <p:attrName>style.visibility</p:attrName>
                                        </p:attrNameLst>
                                      </p:cBhvr>
                                      <p:to>
                                        <p:strVal val="visible"/>
                                      </p:to>
                                    </p:set>
                                    <p:anim calcmode="lin" valueType="num">
                                      <p:cBhvr>
                                        <p:cTn id="99" dur="500" fill="hold"/>
                                        <p:tgtEl>
                                          <p:spTgt spid="60"/>
                                        </p:tgtEl>
                                        <p:attrNameLst>
                                          <p:attrName>ppt_w</p:attrName>
                                        </p:attrNameLst>
                                      </p:cBhvr>
                                      <p:tavLst>
                                        <p:tav tm="0">
                                          <p:val>
                                            <p:fltVal val="0"/>
                                          </p:val>
                                        </p:tav>
                                        <p:tav tm="100000">
                                          <p:val>
                                            <p:strVal val="#ppt_w"/>
                                          </p:val>
                                        </p:tav>
                                      </p:tavLst>
                                    </p:anim>
                                    <p:anim calcmode="lin" valueType="num">
                                      <p:cBhvr>
                                        <p:cTn id="100" dur="500" fill="hold"/>
                                        <p:tgtEl>
                                          <p:spTgt spid="60"/>
                                        </p:tgtEl>
                                        <p:attrNameLst>
                                          <p:attrName>ppt_h</p:attrName>
                                        </p:attrNameLst>
                                      </p:cBhvr>
                                      <p:tavLst>
                                        <p:tav tm="0">
                                          <p:val>
                                            <p:fltVal val="0"/>
                                          </p:val>
                                        </p:tav>
                                        <p:tav tm="100000">
                                          <p:val>
                                            <p:strVal val="#ppt_h"/>
                                          </p:val>
                                        </p:tav>
                                      </p:tavLst>
                                    </p:anim>
                                    <p:animEffect transition="in" filter="fade">
                                      <p:cBhvr>
                                        <p:cTn id="101" dur="500"/>
                                        <p:tgtEl>
                                          <p:spTgt spid="60"/>
                                        </p:tgtEl>
                                      </p:cBhvr>
                                    </p:animEffect>
                                  </p:childTnLst>
                                </p:cTn>
                              </p:par>
                            </p:childTnLst>
                          </p:cTn>
                        </p:par>
                      </p:childTnLst>
                    </p:cTn>
                  </p:par>
                  <p:par>
                    <p:cTn id="102" fill="hold">
                      <p:stCondLst>
                        <p:cond delay="indefinite"/>
                      </p:stCondLst>
                      <p:childTnLst>
                        <p:par>
                          <p:cTn id="103" fill="hold">
                            <p:stCondLst>
                              <p:cond delay="0"/>
                            </p:stCondLst>
                            <p:childTnLst>
                              <p:par>
                                <p:cTn id="104" presetID="53" presetClass="entr" presetSubtype="16" fill="hold" grpId="0" nodeType="clickEffect">
                                  <p:stCondLst>
                                    <p:cond delay="0"/>
                                  </p:stCondLst>
                                  <p:childTnLst>
                                    <p:set>
                                      <p:cBhvr>
                                        <p:cTn id="105" dur="1" fill="hold">
                                          <p:stCondLst>
                                            <p:cond delay="0"/>
                                          </p:stCondLst>
                                        </p:cTn>
                                        <p:tgtEl>
                                          <p:spTgt spid="55"/>
                                        </p:tgtEl>
                                        <p:attrNameLst>
                                          <p:attrName>style.visibility</p:attrName>
                                        </p:attrNameLst>
                                      </p:cBhvr>
                                      <p:to>
                                        <p:strVal val="visible"/>
                                      </p:to>
                                    </p:set>
                                    <p:anim calcmode="lin" valueType="num">
                                      <p:cBhvr>
                                        <p:cTn id="106" dur="500" fill="hold"/>
                                        <p:tgtEl>
                                          <p:spTgt spid="55"/>
                                        </p:tgtEl>
                                        <p:attrNameLst>
                                          <p:attrName>ppt_w</p:attrName>
                                        </p:attrNameLst>
                                      </p:cBhvr>
                                      <p:tavLst>
                                        <p:tav tm="0">
                                          <p:val>
                                            <p:fltVal val="0"/>
                                          </p:val>
                                        </p:tav>
                                        <p:tav tm="100000">
                                          <p:val>
                                            <p:strVal val="#ppt_w"/>
                                          </p:val>
                                        </p:tav>
                                      </p:tavLst>
                                    </p:anim>
                                    <p:anim calcmode="lin" valueType="num">
                                      <p:cBhvr>
                                        <p:cTn id="107" dur="500" fill="hold"/>
                                        <p:tgtEl>
                                          <p:spTgt spid="55"/>
                                        </p:tgtEl>
                                        <p:attrNameLst>
                                          <p:attrName>ppt_h</p:attrName>
                                        </p:attrNameLst>
                                      </p:cBhvr>
                                      <p:tavLst>
                                        <p:tav tm="0">
                                          <p:val>
                                            <p:fltVal val="0"/>
                                          </p:val>
                                        </p:tav>
                                        <p:tav tm="100000">
                                          <p:val>
                                            <p:strVal val="#ppt_h"/>
                                          </p:val>
                                        </p:tav>
                                      </p:tavLst>
                                    </p:anim>
                                    <p:animEffect transition="in" filter="fade">
                                      <p:cBhvr>
                                        <p:cTn id="108" dur="500"/>
                                        <p:tgtEl>
                                          <p:spTgt spid="55"/>
                                        </p:tgtEl>
                                      </p:cBhvr>
                                    </p:animEffect>
                                  </p:childTnLst>
                                </p:cTn>
                              </p:par>
                            </p:childTnLst>
                          </p:cTn>
                        </p:par>
                      </p:childTnLst>
                    </p:cTn>
                  </p:par>
                  <p:par>
                    <p:cTn id="109" fill="hold">
                      <p:stCondLst>
                        <p:cond delay="indefinite"/>
                      </p:stCondLst>
                      <p:childTnLst>
                        <p:par>
                          <p:cTn id="110" fill="hold">
                            <p:stCondLst>
                              <p:cond delay="0"/>
                            </p:stCondLst>
                            <p:childTnLst>
                              <p:par>
                                <p:cTn id="111" presetID="9" presetClass="entr" presetSubtype="0" fill="hold" nodeType="clickEffect">
                                  <p:stCondLst>
                                    <p:cond delay="0"/>
                                  </p:stCondLst>
                                  <p:childTnLst>
                                    <p:set>
                                      <p:cBhvr>
                                        <p:cTn id="112" dur="1" fill="hold">
                                          <p:stCondLst>
                                            <p:cond delay="0"/>
                                          </p:stCondLst>
                                        </p:cTn>
                                        <p:tgtEl>
                                          <p:spTgt spid="79"/>
                                        </p:tgtEl>
                                        <p:attrNameLst>
                                          <p:attrName>style.visibility</p:attrName>
                                        </p:attrNameLst>
                                      </p:cBhvr>
                                      <p:to>
                                        <p:strVal val="visible"/>
                                      </p:to>
                                    </p:set>
                                    <p:animEffect transition="in" filter="dissolve">
                                      <p:cBhvr>
                                        <p:cTn id="113" dur="500"/>
                                        <p:tgtEl>
                                          <p:spTgt spid="79"/>
                                        </p:tgtEl>
                                      </p:cBhvr>
                                    </p:animEffect>
                                  </p:childTnLst>
                                </p:cTn>
                              </p:par>
                            </p:childTnLst>
                          </p:cTn>
                        </p:par>
                      </p:childTnLst>
                    </p:cTn>
                  </p:par>
                  <p:par>
                    <p:cTn id="114" fill="hold">
                      <p:stCondLst>
                        <p:cond delay="indefinite"/>
                      </p:stCondLst>
                      <p:childTnLst>
                        <p:par>
                          <p:cTn id="115" fill="hold">
                            <p:stCondLst>
                              <p:cond delay="0"/>
                            </p:stCondLst>
                            <p:childTnLst>
                              <p:par>
                                <p:cTn id="116" presetID="53" presetClass="entr" presetSubtype="16" fill="hold" grpId="0" nodeType="clickEffect">
                                  <p:stCondLst>
                                    <p:cond delay="0"/>
                                  </p:stCondLst>
                                  <p:childTnLst>
                                    <p:set>
                                      <p:cBhvr>
                                        <p:cTn id="117" dur="1" fill="hold">
                                          <p:stCondLst>
                                            <p:cond delay="0"/>
                                          </p:stCondLst>
                                        </p:cTn>
                                        <p:tgtEl>
                                          <p:spTgt spid="52"/>
                                        </p:tgtEl>
                                        <p:attrNameLst>
                                          <p:attrName>style.visibility</p:attrName>
                                        </p:attrNameLst>
                                      </p:cBhvr>
                                      <p:to>
                                        <p:strVal val="visible"/>
                                      </p:to>
                                    </p:set>
                                    <p:anim calcmode="lin" valueType="num">
                                      <p:cBhvr>
                                        <p:cTn id="118" dur="500" fill="hold"/>
                                        <p:tgtEl>
                                          <p:spTgt spid="52"/>
                                        </p:tgtEl>
                                        <p:attrNameLst>
                                          <p:attrName>ppt_w</p:attrName>
                                        </p:attrNameLst>
                                      </p:cBhvr>
                                      <p:tavLst>
                                        <p:tav tm="0">
                                          <p:val>
                                            <p:fltVal val="0"/>
                                          </p:val>
                                        </p:tav>
                                        <p:tav tm="100000">
                                          <p:val>
                                            <p:strVal val="#ppt_w"/>
                                          </p:val>
                                        </p:tav>
                                      </p:tavLst>
                                    </p:anim>
                                    <p:anim calcmode="lin" valueType="num">
                                      <p:cBhvr>
                                        <p:cTn id="119" dur="500" fill="hold"/>
                                        <p:tgtEl>
                                          <p:spTgt spid="52"/>
                                        </p:tgtEl>
                                        <p:attrNameLst>
                                          <p:attrName>ppt_h</p:attrName>
                                        </p:attrNameLst>
                                      </p:cBhvr>
                                      <p:tavLst>
                                        <p:tav tm="0">
                                          <p:val>
                                            <p:fltVal val="0"/>
                                          </p:val>
                                        </p:tav>
                                        <p:tav tm="100000">
                                          <p:val>
                                            <p:strVal val="#ppt_h"/>
                                          </p:val>
                                        </p:tav>
                                      </p:tavLst>
                                    </p:anim>
                                    <p:animEffect transition="in" filter="fade">
                                      <p:cBhvr>
                                        <p:cTn id="120" dur="500"/>
                                        <p:tgtEl>
                                          <p:spTgt spid="52"/>
                                        </p:tgtEl>
                                      </p:cBhvr>
                                    </p:animEffect>
                                  </p:childTnLst>
                                </p:cTn>
                              </p:par>
                            </p:childTnLst>
                          </p:cTn>
                        </p:par>
                      </p:childTnLst>
                    </p:cTn>
                  </p:par>
                  <p:par>
                    <p:cTn id="121" fill="hold">
                      <p:stCondLst>
                        <p:cond delay="indefinite"/>
                      </p:stCondLst>
                      <p:childTnLst>
                        <p:par>
                          <p:cTn id="122" fill="hold">
                            <p:stCondLst>
                              <p:cond delay="0"/>
                            </p:stCondLst>
                            <p:childTnLst>
                              <p:par>
                                <p:cTn id="123" presetID="53" presetClass="entr" presetSubtype="16" fill="hold" grpId="0" nodeType="clickEffect">
                                  <p:stCondLst>
                                    <p:cond delay="0"/>
                                  </p:stCondLst>
                                  <p:childTnLst>
                                    <p:set>
                                      <p:cBhvr>
                                        <p:cTn id="124" dur="1" fill="hold">
                                          <p:stCondLst>
                                            <p:cond delay="0"/>
                                          </p:stCondLst>
                                        </p:cTn>
                                        <p:tgtEl>
                                          <p:spTgt spid="58"/>
                                        </p:tgtEl>
                                        <p:attrNameLst>
                                          <p:attrName>style.visibility</p:attrName>
                                        </p:attrNameLst>
                                      </p:cBhvr>
                                      <p:to>
                                        <p:strVal val="visible"/>
                                      </p:to>
                                    </p:set>
                                    <p:anim calcmode="lin" valueType="num">
                                      <p:cBhvr>
                                        <p:cTn id="125" dur="500" fill="hold"/>
                                        <p:tgtEl>
                                          <p:spTgt spid="58"/>
                                        </p:tgtEl>
                                        <p:attrNameLst>
                                          <p:attrName>ppt_w</p:attrName>
                                        </p:attrNameLst>
                                      </p:cBhvr>
                                      <p:tavLst>
                                        <p:tav tm="0">
                                          <p:val>
                                            <p:fltVal val="0"/>
                                          </p:val>
                                        </p:tav>
                                        <p:tav tm="100000">
                                          <p:val>
                                            <p:strVal val="#ppt_w"/>
                                          </p:val>
                                        </p:tav>
                                      </p:tavLst>
                                    </p:anim>
                                    <p:anim calcmode="lin" valueType="num">
                                      <p:cBhvr>
                                        <p:cTn id="126" dur="500" fill="hold"/>
                                        <p:tgtEl>
                                          <p:spTgt spid="58"/>
                                        </p:tgtEl>
                                        <p:attrNameLst>
                                          <p:attrName>ppt_h</p:attrName>
                                        </p:attrNameLst>
                                      </p:cBhvr>
                                      <p:tavLst>
                                        <p:tav tm="0">
                                          <p:val>
                                            <p:fltVal val="0"/>
                                          </p:val>
                                        </p:tav>
                                        <p:tav tm="100000">
                                          <p:val>
                                            <p:strVal val="#ppt_h"/>
                                          </p:val>
                                        </p:tav>
                                      </p:tavLst>
                                    </p:anim>
                                    <p:animEffect transition="in" filter="fade">
                                      <p:cBhvr>
                                        <p:cTn id="127"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49" grpId="0" animBg="1"/>
      <p:bldP spid="50" grpId="0" animBg="1"/>
      <p:bldP spid="51" grpId="0" animBg="1"/>
      <p:bldP spid="52" grpId="0" animBg="1"/>
      <p:bldP spid="53" grpId="0" animBg="1"/>
      <p:bldP spid="54" grpId="0" animBg="1"/>
      <p:bldP spid="55" grpId="0" animBg="1"/>
      <p:bldP spid="56" grpId="0" animBg="1"/>
      <p:bldP spid="57" grpId="0"/>
      <p:bldP spid="58" grpId="0"/>
      <p:bldP spid="59" grpId="0"/>
      <p:bldP spid="60" grpId="0"/>
      <p:bldP spid="7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0" name="图片 37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71043"/>
          </a:xfrm>
          <a:prstGeom prst="rect">
            <a:avLst/>
          </a:prstGeom>
        </p:spPr>
      </p:pic>
      <p:grpSp>
        <p:nvGrpSpPr>
          <p:cNvPr id="6" name="Group 11"/>
          <p:cNvGrpSpPr/>
          <p:nvPr/>
        </p:nvGrpSpPr>
        <p:grpSpPr>
          <a:xfrm>
            <a:off x="1626111" y="1518759"/>
            <a:ext cx="7427284" cy="3794077"/>
            <a:chOff x="1162050" y="2101175"/>
            <a:chExt cx="3009732" cy="4139288"/>
          </a:xfrm>
        </p:grpSpPr>
        <p:sp>
          <p:nvSpPr>
            <p:cNvPr id="11" name="Rectangle 29"/>
            <p:cNvSpPr/>
            <p:nvPr/>
          </p:nvSpPr>
          <p:spPr>
            <a:xfrm>
              <a:off x="1162050" y="2101175"/>
              <a:ext cx="3009732" cy="4139287"/>
            </a:xfrm>
            <a:prstGeom prst="rect">
              <a:avLst/>
            </a:prstGeom>
            <a:solidFill>
              <a:schemeClr val="bg1">
                <a:lumMod val="95000"/>
              </a:schemeClr>
            </a:solidFill>
            <a:ln>
              <a:noFill/>
            </a:ln>
            <a:effectLst>
              <a:outerShdw blurRad="50800" dist="101600" dir="2700000" sx="99000" sy="99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a:latin typeface="微软雅黑" panose="020B0503020204020204" pitchFamily="34" charset="-122"/>
                <a:cs typeface="+mn-ea"/>
                <a:sym typeface="+mn-lt"/>
              </a:endParaRPr>
            </a:p>
          </p:txBody>
        </p:sp>
        <p:sp>
          <p:nvSpPr>
            <p:cNvPr id="12" name="Rectangle 30"/>
            <p:cNvSpPr/>
            <p:nvPr/>
          </p:nvSpPr>
          <p:spPr>
            <a:xfrm>
              <a:off x="1162050" y="2101175"/>
              <a:ext cx="3009732" cy="43387"/>
            </a:xfrm>
            <a:prstGeom prst="rect">
              <a:avLst/>
            </a:prstGeom>
            <a:solidFill>
              <a:srgbClr val="314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微软雅黑" panose="020B0503020204020204" pitchFamily="34" charset="-122"/>
                <a:cs typeface="+mn-ea"/>
                <a:sym typeface="+mn-lt"/>
              </a:endParaRPr>
            </a:p>
          </p:txBody>
        </p:sp>
        <p:sp>
          <p:nvSpPr>
            <p:cNvPr id="13" name="Rectangle 31"/>
            <p:cNvSpPr/>
            <p:nvPr/>
          </p:nvSpPr>
          <p:spPr>
            <a:xfrm>
              <a:off x="1162050" y="6138726"/>
              <a:ext cx="3009732" cy="101737"/>
            </a:xfrm>
            <a:prstGeom prst="rect">
              <a:avLst/>
            </a:prstGeom>
            <a:solidFill>
              <a:srgbClr val="314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微软雅黑" panose="020B0503020204020204" pitchFamily="34" charset="-122"/>
                <a:cs typeface="+mn-ea"/>
                <a:sym typeface="+mn-lt"/>
              </a:endParaRPr>
            </a:p>
          </p:txBody>
        </p:sp>
      </p:grpSp>
      <p:sp>
        <p:nvSpPr>
          <p:cNvPr id="14" name="TextBox 8"/>
          <p:cNvSpPr txBox="1"/>
          <p:nvPr/>
        </p:nvSpPr>
        <p:spPr>
          <a:xfrm>
            <a:off x="2101340" y="2985716"/>
            <a:ext cx="6640971" cy="1323439"/>
          </a:xfrm>
          <a:prstGeom prst="rect">
            <a:avLst/>
          </a:prstGeom>
          <a:noFill/>
        </p:spPr>
        <p:txBody>
          <a:bodyPr wrap="square">
            <a:spAutoFit/>
          </a:bodyPr>
          <a:lstStyle/>
          <a:p>
            <a:pPr>
              <a:buNone/>
            </a:pPr>
            <a:r>
              <a:rPr lang="zh-CN" altLang="zh-CN" sz="2000" b="1" dirty="0">
                <a:solidFill>
                  <a:schemeClr val="tx2">
                    <a:lumMod val="75000"/>
                  </a:schemeClr>
                </a:solidFill>
                <a:latin typeface="微软雅黑" panose="020B0503020204020204" pitchFamily="34" charset="-122"/>
                <a:ea typeface="微软雅黑" panose="020B0503020204020204" pitchFamily="34" charset="-122"/>
              </a:rPr>
              <a:t>单机请输入文案单机请输入文案</a:t>
            </a:r>
            <a:r>
              <a:rPr lang="zh-CN" altLang="zh-CN" sz="2000" b="1" dirty="0">
                <a:solidFill>
                  <a:schemeClr val="tx2">
                    <a:lumMod val="75000"/>
                  </a:schemeClr>
                </a:solidFill>
                <a:latin typeface="微软雅黑" panose="020B0503020204020204" pitchFamily="34" charset="-122"/>
                <a:ea typeface="微软雅黑" panose="020B0503020204020204" pitchFamily="34" charset="-122"/>
                <a:sym typeface="等线" panose="02010600030101010101" pitchFamily="2" charset="-122"/>
              </a:rPr>
              <a:t>单机请输入文案单机请输入文案单机请输入文案单机请输入文案单机请输入文案单机请输入文案单机请输入文案单机请输入文案单机请输入文案单机请输入文案单机请输入文案</a:t>
            </a:r>
            <a:endParaRPr lang="zh-CN" altLang="zh-CN" sz="2000" b="1" dirty="0">
              <a:solidFill>
                <a:schemeClr val="tx2">
                  <a:lumMod val="75000"/>
                </a:schemeClr>
              </a:solidFill>
              <a:latin typeface="微软雅黑" panose="020B0503020204020204" pitchFamily="34" charset="-122"/>
              <a:ea typeface="微软雅黑" panose="020B0503020204020204" pitchFamily="34" charset="-122"/>
            </a:endParaRPr>
          </a:p>
        </p:txBody>
      </p:sp>
      <p:sp>
        <p:nvSpPr>
          <p:cNvPr id="15" name="TextBox 40"/>
          <p:cNvSpPr txBox="1">
            <a:spLocks noChangeArrowheads="1"/>
          </p:cNvSpPr>
          <p:nvPr/>
        </p:nvSpPr>
        <p:spPr bwMode="auto">
          <a:xfrm>
            <a:off x="2685446" y="1828314"/>
            <a:ext cx="5593704" cy="8269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951" tIns="46476" rIns="92951" bIns="46476">
            <a:spAutoFit/>
          </a:bodyPr>
          <a:lstStyle>
            <a:lvl1pPr>
              <a:buFont typeface="Arial" panose="020B0604020202020204" pitchFamily="34" charset="0"/>
              <a:defRPr i="1">
                <a:solidFill>
                  <a:schemeClr val="tx1"/>
                </a:solidFill>
                <a:latin typeface="Arial" panose="020B0604020202020204" pitchFamily="34" charset="0"/>
                <a:ea typeface="华文细黑" panose="02010600040101010101" pitchFamily="2" charset="-122"/>
              </a:defRPr>
            </a:lvl1pPr>
            <a:lvl2pPr marL="742950" indent="-285750">
              <a:buFont typeface="Arial" panose="020B0604020202020204" pitchFamily="34" charset="0"/>
              <a:defRPr i="1">
                <a:solidFill>
                  <a:schemeClr val="tx1"/>
                </a:solidFill>
                <a:latin typeface="Arial" panose="020B0604020202020204" pitchFamily="34" charset="0"/>
                <a:ea typeface="华文细黑" panose="02010600040101010101" pitchFamily="2" charset="-122"/>
              </a:defRPr>
            </a:lvl2pPr>
            <a:lvl3pPr marL="1143000" indent="-228600">
              <a:buFont typeface="Arial" panose="020B0604020202020204" pitchFamily="34" charset="0"/>
              <a:defRPr i="1">
                <a:solidFill>
                  <a:schemeClr val="tx1"/>
                </a:solidFill>
                <a:latin typeface="Arial" panose="020B0604020202020204" pitchFamily="34" charset="0"/>
                <a:ea typeface="华文细黑" panose="02010600040101010101" pitchFamily="2" charset="-122"/>
              </a:defRPr>
            </a:lvl3pPr>
            <a:lvl4pPr marL="1600200" indent="-228600">
              <a:buFont typeface="Arial" panose="020B0604020202020204" pitchFamily="34" charset="0"/>
              <a:defRPr i="1">
                <a:solidFill>
                  <a:schemeClr val="tx1"/>
                </a:solidFill>
                <a:latin typeface="Arial" panose="020B0604020202020204" pitchFamily="34" charset="0"/>
                <a:ea typeface="华文细黑" panose="02010600040101010101" pitchFamily="2" charset="-122"/>
              </a:defRPr>
            </a:lvl4pPr>
            <a:lvl5pPr marL="2057400" indent="-228600">
              <a:buFont typeface="Arial" panose="020B0604020202020204" pitchFamily="34" charset="0"/>
              <a:defRPr i="1">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华文细黑" panose="02010600040101010101" pitchFamily="2" charset="-122"/>
              </a:defRPr>
            </a:lvl9pPr>
          </a:lstStyle>
          <a:p>
            <a:pPr algn="ctr" defTabSz="929005" fontAlgn="base">
              <a:lnSpc>
                <a:spcPct val="150000"/>
              </a:lnSpc>
              <a:spcBef>
                <a:spcPct val="0"/>
              </a:spcBef>
              <a:spcAft>
                <a:spcPct val="0"/>
              </a:spcAft>
            </a:pPr>
            <a:r>
              <a:rPr lang="zh-CN" altLang="en-US" sz="3600" b="1" i="0" dirty="0">
                <a:solidFill>
                  <a:schemeClr val="tx2">
                    <a:lumMod val="75000"/>
                  </a:schemeClr>
                </a:solidFill>
                <a:latin typeface="微软雅黑" panose="020B0503020204020204" pitchFamily="34" charset="-122"/>
                <a:ea typeface="微软雅黑" panose="020B0503020204020204" pitchFamily="34" charset="-122"/>
                <a:cs typeface="+mn-ea"/>
                <a:sym typeface="微软雅黑" panose="020B0503020204020204" pitchFamily="34" charset="-122"/>
              </a:rPr>
              <a:t>前 言</a:t>
            </a:r>
          </a:p>
        </p:txBody>
      </p:sp>
      <p:grpSp>
        <p:nvGrpSpPr>
          <p:cNvPr id="382" name="组合 381"/>
          <p:cNvGrpSpPr/>
          <p:nvPr/>
        </p:nvGrpSpPr>
        <p:grpSpPr>
          <a:xfrm>
            <a:off x="1057036" y="195264"/>
            <a:ext cx="3560762" cy="3473450"/>
            <a:chOff x="2058988" y="1846263"/>
            <a:chExt cx="3560762" cy="3473450"/>
          </a:xfrm>
          <a:solidFill>
            <a:schemeClr val="bg1">
              <a:alpha val="18000"/>
            </a:schemeClr>
          </a:solidFill>
        </p:grpSpPr>
        <p:sp>
          <p:nvSpPr>
            <p:cNvPr id="383" name="Freeform 1187"/>
            <p:cNvSpPr>
              <a:spLocks noEditPoints="1"/>
            </p:cNvSpPr>
            <p:nvPr/>
          </p:nvSpPr>
          <p:spPr bwMode="auto">
            <a:xfrm>
              <a:off x="3389313" y="2963863"/>
              <a:ext cx="993775" cy="993775"/>
            </a:xfrm>
            <a:custGeom>
              <a:avLst/>
              <a:gdLst>
                <a:gd name="T0" fmla="*/ 0 w 626"/>
                <a:gd name="T1" fmla="*/ 428 h 626"/>
                <a:gd name="T2" fmla="*/ 262 w 626"/>
                <a:gd name="T3" fmla="*/ 626 h 626"/>
                <a:gd name="T4" fmla="*/ 574 w 626"/>
                <a:gd name="T5" fmla="*/ 513 h 626"/>
                <a:gd name="T6" fmla="*/ 626 w 626"/>
                <a:gd name="T7" fmla="*/ 198 h 626"/>
                <a:gd name="T8" fmla="*/ 364 w 626"/>
                <a:gd name="T9" fmla="*/ 0 h 626"/>
                <a:gd name="T10" fmla="*/ 50 w 626"/>
                <a:gd name="T11" fmla="*/ 113 h 626"/>
                <a:gd name="T12" fmla="*/ 0 w 626"/>
                <a:gd name="T13" fmla="*/ 428 h 626"/>
                <a:gd name="T14" fmla="*/ 593 w 626"/>
                <a:gd name="T15" fmla="*/ 210 h 626"/>
                <a:gd name="T16" fmla="*/ 548 w 626"/>
                <a:gd name="T17" fmla="*/ 489 h 626"/>
                <a:gd name="T18" fmla="*/ 267 w 626"/>
                <a:gd name="T19" fmla="*/ 593 h 626"/>
                <a:gd name="T20" fmla="*/ 33 w 626"/>
                <a:gd name="T21" fmla="*/ 413 h 626"/>
                <a:gd name="T22" fmla="*/ 78 w 626"/>
                <a:gd name="T23" fmla="*/ 135 h 626"/>
                <a:gd name="T24" fmla="*/ 357 w 626"/>
                <a:gd name="T25" fmla="*/ 33 h 626"/>
                <a:gd name="T26" fmla="*/ 593 w 626"/>
                <a:gd name="T27" fmla="*/ 210 h 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26" h="626">
                  <a:moveTo>
                    <a:pt x="0" y="428"/>
                  </a:moveTo>
                  <a:lnTo>
                    <a:pt x="262" y="626"/>
                  </a:lnTo>
                  <a:lnTo>
                    <a:pt x="574" y="513"/>
                  </a:lnTo>
                  <a:lnTo>
                    <a:pt x="626" y="198"/>
                  </a:lnTo>
                  <a:lnTo>
                    <a:pt x="364" y="0"/>
                  </a:lnTo>
                  <a:lnTo>
                    <a:pt x="50" y="113"/>
                  </a:lnTo>
                  <a:lnTo>
                    <a:pt x="0" y="428"/>
                  </a:lnTo>
                  <a:close/>
                  <a:moveTo>
                    <a:pt x="593" y="210"/>
                  </a:moveTo>
                  <a:lnTo>
                    <a:pt x="548" y="489"/>
                  </a:lnTo>
                  <a:lnTo>
                    <a:pt x="267" y="593"/>
                  </a:lnTo>
                  <a:lnTo>
                    <a:pt x="33" y="413"/>
                  </a:lnTo>
                  <a:lnTo>
                    <a:pt x="78" y="135"/>
                  </a:lnTo>
                  <a:lnTo>
                    <a:pt x="357" y="33"/>
                  </a:lnTo>
                  <a:lnTo>
                    <a:pt x="593" y="21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384" name="Freeform 1188"/>
            <p:cNvSpPr>
              <a:spLocks noEditPoints="1"/>
            </p:cNvSpPr>
            <p:nvPr/>
          </p:nvSpPr>
          <p:spPr bwMode="auto">
            <a:xfrm>
              <a:off x="4649788" y="4002088"/>
              <a:ext cx="273050" cy="288925"/>
            </a:xfrm>
            <a:custGeom>
              <a:avLst/>
              <a:gdLst>
                <a:gd name="T0" fmla="*/ 0 w 172"/>
                <a:gd name="T1" fmla="*/ 133 h 182"/>
                <a:gd name="T2" fmla="*/ 80 w 172"/>
                <a:gd name="T3" fmla="*/ 182 h 182"/>
                <a:gd name="T4" fmla="*/ 165 w 172"/>
                <a:gd name="T5" fmla="*/ 142 h 182"/>
                <a:gd name="T6" fmla="*/ 172 w 172"/>
                <a:gd name="T7" fmla="*/ 50 h 182"/>
                <a:gd name="T8" fmla="*/ 92 w 172"/>
                <a:gd name="T9" fmla="*/ 0 h 182"/>
                <a:gd name="T10" fmla="*/ 4 w 172"/>
                <a:gd name="T11" fmla="*/ 41 h 182"/>
                <a:gd name="T12" fmla="*/ 0 w 172"/>
                <a:gd name="T13" fmla="*/ 133 h 182"/>
                <a:gd name="T14" fmla="*/ 163 w 172"/>
                <a:gd name="T15" fmla="*/ 55 h 182"/>
                <a:gd name="T16" fmla="*/ 158 w 172"/>
                <a:gd name="T17" fmla="*/ 135 h 182"/>
                <a:gd name="T18" fmla="*/ 80 w 172"/>
                <a:gd name="T19" fmla="*/ 173 h 182"/>
                <a:gd name="T20" fmla="*/ 9 w 172"/>
                <a:gd name="T21" fmla="*/ 128 h 182"/>
                <a:gd name="T22" fmla="*/ 14 w 172"/>
                <a:gd name="T23" fmla="*/ 48 h 182"/>
                <a:gd name="T24" fmla="*/ 92 w 172"/>
                <a:gd name="T25" fmla="*/ 10 h 182"/>
                <a:gd name="T26" fmla="*/ 163 w 172"/>
                <a:gd name="T27" fmla="*/ 55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2" h="182">
                  <a:moveTo>
                    <a:pt x="0" y="133"/>
                  </a:moveTo>
                  <a:lnTo>
                    <a:pt x="80" y="182"/>
                  </a:lnTo>
                  <a:lnTo>
                    <a:pt x="165" y="142"/>
                  </a:lnTo>
                  <a:lnTo>
                    <a:pt x="172" y="50"/>
                  </a:lnTo>
                  <a:lnTo>
                    <a:pt x="92" y="0"/>
                  </a:lnTo>
                  <a:lnTo>
                    <a:pt x="4" y="41"/>
                  </a:lnTo>
                  <a:lnTo>
                    <a:pt x="0" y="133"/>
                  </a:lnTo>
                  <a:close/>
                  <a:moveTo>
                    <a:pt x="163" y="55"/>
                  </a:moveTo>
                  <a:lnTo>
                    <a:pt x="158" y="135"/>
                  </a:lnTo>
                  <a:lnTo>
                    <a:pt x="80" y="173"/>
                  </a:lnTo>
                  <a:lnTo>
                    <a:pt x="9" y="128"/>
                  </a:lnTo>
                  <a:lnTo>
                    <a:pt x="14" y="48"/>
                  </a:lnTo>
                  <a:lnTo>
                    <a:pt x="92" y="10"/>
                  </a:lnTo>
                  <a:lnTo>
                    <a:pt x="163" y="5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385" name="Freeform 1189"/>
            <p:cNvSpPr/>
            <p:nvPr/>
          </p:nvSpPr>
          <p:spPr bwMode="auto">
            <a:xfrm>
              <a:off x="4262438" y="3751263"/>
              <a:ext cx="409575" cy="322263"/>
            </a:xfrm>
            <a:custGeom>
              <a:avLst/>
              <a:gdLst>
                <a:gd name="T0" fmla="*/ 0 w 258"/>
                <a:gd name="T1" fmla="*/ 5 h 203"/>
                <a:gd name="T2" fmla="*/ 5 w 258"/>
                <a:gd name="T3" fmla="*/ 0 h 203"/>
                <a:gd name="T4" fmla="*/ 258 w 258"/>
                <a:gd name="T5" fmla="*/ 199 h 203"/>
                <a:gd name="T6" fmla="*/ 253 w 258"/>
                <a:gd name="T7" fmla="*/ 203 h 203"/>
                <a:gd name="T8" fmla="*/ 0 w 258"/>
                <a:gd name="T9" fmla="*/ 5 h 203"/>
              </a:gdLst>
              <a:ahLst/>
              <a:cxnLst>
                <a:cxn ang="0">
                  <a:pos x="T0" y="T1"/>
                </a:cxn>
                <a:cxn ang="0">
                  <a:pos x="T2" y="T3"/>
                </a:cxn>
                <a:cxn ang="0">
                  <a:pos x="T4" y="T5"/>
                </a:cxn>
                <a:cxn ang="0">
                  <a:pos x="T6" y="T7"/>
                </a:cxn>
                <a:cxn ang="0">
                  <a:pos x="T8" y="T9"/>
                </a:cxn>
              </a:cxnLst>
              <a:rect l="0" t="0" r="r" b="b"/>
              <a:pathLst>
                <a:path w="258" h="203">
                  <a:moveTo>
                    <a:pt x="0" y="5"/>
                  </a:moveTo>
                  <a:lnTo>
                    <a:pt x="5" y="0"/>
                  </a:lnTo>
                  <a:lnTo>
                    <a:pt x="258" y="199"/>
                  </a:lnTo>
                  <a:lnTo>
                    <a:pt x="253" y="203"/>
                  </a:lnTo>
                  <a:lnTo>
                    <a:pt x="0"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386" name="Freeform 1190"/>
            <p:cNvSpPr>
              <a:spLocks noEditPoints="1"/>
            </p:cNvSpPr>
            <p:nvPr/>
          </p:nvSpPr>
          <p:spPr bwMode="auto">
            <a:xfrm>
              <a:off x="5349875" y="3635376"/>
              <a:ext cx="269875" cy="288925"/>
            </a:xfrm>
            <a:custGeom>
              <a:avLst/>
              <a:gdLst>
                <a:gd name="T0" fmla="*/ 90 w 170"/>
                <a:gd name="T1" fmla="*/ 182 h 182"/>
                <a:gd name="T2" fmla="*/ 170 w 170"/>
                <a:gd name="T3" fmla="*/ 130 h 182"/>
                <a:gd name="T4" fmla="*/ 163 w 170"/>
                <a:gd name="T5" fmla="*/ 40 h 182"/>
                <a:gd name="T6" fmla="*/ 78 w 170"/>
                <a:gd name="T7" fmla="*/ 0 h 182"/>
                <a:gd name="T8" fmla="*/ 0 w 170"/>
                <a:gd name="T9" fmla="*/ 49 h 182"/>
                <a:gd name="T10" fmla="*/ 5 w 170"/>
                <a:gd name="T11" fmla="*/ 142 h 182"/>
                <a:gd name="T12" fmla="*/ 90 w 170"/>
                <a:gd name="T13" fmla="*/ 182 h 182"/>
                <a:gd name="T14" fmla="*/ 78 w 170"/>
                <a:gd name="T15" fmla="*/ 9 h 182"/>
                <a:gd name="T16" fmla="*/ 156 w 170"/>
                <a:gd name="T17" fmla="*/ 45 h 182"/>
                <a:gd name="T18" fmla="*/ 161 w 170"/>
                <a:gd name="T19" fmla="*/ 125 h 182"/>
                <a:gd name="T20" fmla="*/ 90 w 170"/>
                <a:gd name="T21" fmla="*/ 172 h 182"/>
                <a:gd name="T22" fmla="*/ 15 w 170"/>
                <a:gd name="T23" fmla="*/ 137 h 182"/>
                <a:gd name="T24" fmla="*/ 7 w 170"/>
                <a:gd name="T25" fmla="*/ 54 h 182"/>
                <a:gd name="T26" fmla="*/ 78 w 170"/>
                <a:gd name="T27" fmla="*/ 9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0" h="182">
                  <a:moveTo>
                    <a:pt x="90" y="182"/>
                  </a:moveTo>
                  <a:lnTo>
                    <a:pt x="170" y="130"/>
                  </a:lnTo>
                  <a:lnTo>
                    <a:pt x="163" y="40"/>
                  </a:lnTo>
                  <a:lnTo>
                    <a:pt x="78" y="0"/>
                  </a:lnTo>
                  <a:lnTo>
                    <a:pt x="0" y="49"/>
                  </a:lnTo>
                  <a:lnTo>
                    <a:pt x="5" y="142"/>
                  </a:lnTo>
                  <a:lnTo>
                    <a:pt x="90" y="182"/>
                  </a:lnTo>
                  <a:close/>
                  <a:moveTo>
                    <a:pt x="78" y="9"/>
                  </a:moveTo>
                  <a:lnTo>
                    <a:pt x="156" y="45"/>
                  </a:lnTo>
                  <a:lnTo>
                    <a:pt x="161" y="125"/>
                  </a:lnTo>
                  <a:lnTo>
                    <a:pt x="90" y="172"/>
                  </a:lnTo>
                  <a:lnTo>
                    <a:pt x="15" y="137"/>
                  </a:lnTo>
                  <a:lnTo>
                    <a:pt x="7" y="54"/>
                  </a:lnTo>
                  <a:lnTo>
                    <a:pt x="78"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387" name="Freeform 1191"/>
            <p:cNvSpPr/>
            <p:nvPr/>
          </p:nvSpPr>
          <p:spPr bwMode="auto">
            <a:xfrm>
              <a:off x="4903788" y="3849688"/>
              <a:ext cx="461962" cy="239713"/>
            </a:xfrm>
            <a:custGeom>
              <a:avLst/>
              <a:gdLst>
                <a:gd name="T0" fmla="*/ 3 w 291"/>
                <a:gd name="T1" fmla="*/ 151 h 151"/>
                <a:gd name="T2" fmla="*/ 0 w 291"/>
                <a:gd name="T3" fmla="*/ 146 h 151"/>
                <a:gd name="T4" fmla="*/ 288 w 291"/>
                <a:gd name="T5" fmla="*/ 0 h 151"/>
                <a:gd name="T6" fmla="*/ 291 w 291"/>
                <a:gd name="T7" fmla="*/ 4 h 151"/>
                <a:gd name="T8" fmla="*/ 3 w 291"/>
                <a:gd name="T9" fmla="*/ 151 h 151"/>
              </a:gdLst>
              <a:ahLst/>
              <a:cxnLst>
                <a:cxn ang="0">
                  <a:pos x="T0" y="T1"/>
                </a:cxn>
                <a:cxn ang="0">
                  <a:pos x="T2" y="T3"/>
                </a:cxn>
                <a:cxn ang="0">
                  <a:pos x="T4" y="T5"/>
                </a:cxn>
                <a:cxn ang="0">
                  <a:pos x="T6" y="T7"/>
                </a:cxn>
                <a:cxn ang="0">
                  <a:pos x="T8" y="T9"/>
                </a:cxn>
              </a:cxnLst>
              <a:rect l="0" t="0" r="r" b="b"/>
              <a:pathLst>
                <a:path w="291" h="151">
                  <a:moveTo>
                    <a:pt x="3" y="151"/>
                  </a:moveTo>
                  <a:lnTo>
                    <a:pt x="0" y="146"/>
                  </a:lnTo>
                  <a:lnTo>
                    <a:pt x="288" y="0"/>
                  </a:lnTo>
                  <a:lnTo>
                    <a:pt x="291" y="4"/>
                  </a:lnTo>
                  <a:lnTo>
                    <a:pt x="3" y="15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388" name="Freeform 1192"/>
            <p:cNvSpPr>
              <a:spLocks noEditPoints="1"/>
            </p:cNvSpPr>
            <p:nvPr/>
          </p:nvSpPr>
          <p:spPr bwMode="auto">
            <a:xfrm>
              <a:off x="4679950" y="4625976"/>
              <a:ext cx="193675" cy="201613"/>
            </a:xfrm>
            <a:custGeom>
              <a:avLst/>
              <a:gdLst>
                <a:gd name="T0" fmla="*/ 0 w 122"/>
                <a:gd name="T1" fmla="*/ 35 h 127"/>
                <a:gd name="T2" fmla="*/ 7 w 122"/>
                <a:gd name="T3" fmla="*/ 99 h 127"/>
                <a:gd name="T4" fmla="*/ 68 w 122"/>
                <a:gd name="T5" fmla="*/ 127 h 127"/>
                <a:gd name="T6" fmla="*/ 122 w 122"/>
                <a:gd name="T7" fmla="*/ 92 h 127"/>
                <a:gd name="T8" fmla="*/ 118 w 122"/>
                <a:gd name="T9" fmla="*/ 25 h 127"/>
                <a:gd name="T10" fmla="*/ 56 w 122"/>
                <a:gd name="T11" fmla="*/ 0 h 127"/>
                <a:gd name="T12" fmla="*/ 0 w 122"/>
                <a:gd name="T13" fmla="*/ 35 h 127"/>
                <a:gd name="T14" fmla="*/ 115 w 122"/>
                <a:gd name="T15" fmla="*/ 87 h 127"/>
                <a:gd name="T16" fmla="*/ 66 w 122"/>
                <a:gd name="T17" fmla="*/ 120 h 127"/>
                <a:gd name="T18" fmla="*/ 11 w 122"/>
                <a:gd name="T19" fmla="*/ 96 h 127"/>
                <a:gd name="T20" fmla="*/ 7 w 122"/>
                <a:gd name="T21" fmla="*/ 37 h 127"/>
                <a:gd name="T22" fmla="*/ 56 w 122"/>
                <a:gd name="T23" fmla="*/ 7 h 127"/>
                <a:gd name="T24" fmla="*/ 111 w 122"/>
                <a:gd name="T25" fmla="*/ 30 h 127"/>
                <a:gd name="T26" fmla="*/ 115 w 122"/>
                <a:gd name="T27" fmla="*/ 87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2" h="127">
                  <a:moveTo>
                    <a:pt x="0" y="35"/>
                  </a:moveTo>
                  <a:lnTo>
                    <a:pt x="7" y="99"/>
                  </a:lnTo>
                  <a:lnTo>
                    <a:pt x="68" y="127"/>
                  </a:lnTo>
                  <a:lnTo>
                    <a:pt x="122" y="92"/>
                  </a:lnTo>
                  <a:lnTo>
                    <a:pt x="118" y="25"/>
                  </a:lnTo>
                  <a:lnTo>
                    <a:pt x="56" y="0"/>
                  </a:lnTo>
                  <a:lnTo>
                    <a:pt x="0" y="35"/>
                  </a:lnTo>
                  <a:close/>
                  <a:moveTo>
                    <a:pt x="115" y="87"/>
                  </a:moveTo>
                  <a:lnTo>
                    <a:pt x="66" y="120"/>
                  </a:lnTo>
                  <a:lnTo>
                    <a:pt x="11" y="96"/>
                  </a:lnTo>
                  <a:lnTo>
                    <a:pt x="7" y="37"/>
                  </a:lnTo>
                  <a:lnTo>
                    <a:pt x="56" y="7"/>
                  </a:lnTo>
                  <a:lnTo>
                    <a:pt x="111" y="30"/>
                  </a:lnTo>
                  <a:lnTo>
                    <a:pt x="115" y="8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389" name="Freeform 1193"/>
            <p:cNvSpPr/>
            <p:nvPr/>
          </p:nvSpPr>
          <p:spPr bwMode="auto">
            <a:xfrm>
              <a:off x="4768850" y="4279901"/>
              <a:ext cx="11112" cy="352425"/>
            </a:xfrm>
            <a:custGeom>
              <a:avLst/>
              <a:gdLst>
                <a:gd name="T0" fmla="*/ 3 w 7"/>
                <a:gd name="T1" fmla="*/ 0 h 222"/>
                <a:gd name="T2" fmla="*/ 7 w 7"/>
                <a:gd name="T3" fmla="*/ 0 h 222"/>
                <a:gd name="T4" fmla="*/ 3 w 7"/>
                <a:gd name="T5" fmla="*/ 220 h 222"/>
                <a:gd name="T6" fmla="*/ 0 w 7"/>
                <a:gd name="T7" fmla="*/ 222 h 222"/>
                <a:gd name="T8" fmla="*/ 3 w 7"/>
                <a:gd name="T9" fmla="*/ 0 h 222"/>
              </a:gdLst>
              <a:ahLst/>
              <a:cxnLst>
                <a:cxn ang="0">
                  <a:pos x="T0" y="T1"/>
                </a:cxn>
                <a:cxn ang="0">
                  <a:pos x="T2" y="T3"/>
                </a:cxn>
                <a:cxn ang="0">
                  <a:pos x="T4" y="T5"/>
                </a:cxn>
                <a:cxn ang="0">
                  <a:pos x="T6" y="T7"/>
                </a:cxn>
                <a:cxn ang="0">
                  <a:pos x="T8" y="T9"/>
                </a:cxn>
              </a:cxnLst>
              <a:rect l="0" t="0" r="r" b="b"/>
              <a:pathLst>
                <a:path w="7" h="222">
                  <a:moveTo>
                    <a:pt x="3" y="0"/>
                  </a:moveTo>
                  <a:lnTo>
                    <a:pt x="7" y="0"/>
                  </a:lnTo>
                  <a:lnTo>
                    <a:pt x="3" y="220"/>
                  </a:lnTo>
                  <a:lnTo>
                    <a:pt x="0" y="222"/>
                  </a:lnTo>
                  <a:lnTo>
                    <a:pt x="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390" name="Freeform 1194"/>
            <p:cNvSpPr>
              <a:spLocks noEditPoints="1"/>
            </p:cNvSpPr>
            <p:nvPr/>
          </p:nvSpPr>
          <p:spPr bwMode="auto">
            <a:xfrm>
              <a:off x="5178425" y="4384676"/>
              <a:ext cx="187325" cy="203200"/>
            </a:xfrm>
            <a:custGeom>
              <a:avLst/>
              <a:gdLst>
                <a:gd name="T0" fmla="*/ 0 w 118"/>
                <a:gd name="T1" fmla="*/ 95 h 128"/>
                <a:gd name="T2" fmla="*/ 56 w 118"/>
                <a:gd name="T3" fmla="*/ 128 h 128"/>
                <a:gd name="T4" fmla="*/ 115 w 118"/>
                <a:gd name="T5" fmla="*/ 100 h 128"/>
                <a:gd name="T6" fmla="*/ 118 w 118"/>
                <a:gd name="T7" fmla="*/ 36 h 128"/>
                <a:gd name="T8" fmla="*/ 61 w 118"/>
                <a:gd name="T9" fmla="*/ 0 h 128"/>
                <a:gd name="T10" fmla="*/ 2 w 118"/>
                <a:gd name="T11" fmla="*/ 31 h 128"/>
                <a:gd name="T12" fmla="*/ 0 w 118"/>
                <a:gd name="T13" fmla="*/ 95 h 128"/>
                <a:gd name="T14" fmla="*/ 113 w 118"/>
                <a:gd name="T15" fmla="*/ 38 h 128"/>
                <a:gd name="T16" fmla="*/ 111 w 118"/>
                <a:gd name="T17" fmla="*/ 95 h 128"/>
                <a:gd name="T18" fmla="*/ 56 w 118"/>
                <a:gd name="T19" fmla="*/ 123 h 128"/>
                <a:gd name="T20" fmla="*/ 4 w 118"/>
                <a:gd name="T21" fmla="*/ 92 h 128"/>
                <a:gd name="T22" fmla="*/ 7 w 118"/>
                <a:gd name="T23" fmla="*/ 36 h 128"/>
                <a:gd name="T24" fmla="*/ 61 w 118"/>
                <a:gd name="T25" fmla="*/ 7 h 128"/>
                <a:gd name="T26" fmla="*/ 113 w 118"/>
                <a:gd name="T27" fmla="*/ 3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8" h="128">
                  <a:moveTo>
                    <a:pt x="0" y="95"/>
                  </a:moveTo>
                  <a:lnTo>
                    <a:pt x="56" y="128"/>
                  </a:lnTo>
                  <a:lnTo>
                    <a:pt x="115" y="100"/>
                  </a:lnTo>
                  <a:lnTo>
                    <a:pt x="118" y="36"/>
                  </a:lnTo>
                  <a:lnTo>
                    <a:pt x="61" y="0"/>
                  </a:lnTo>
                  <a:lnTo>
                    <a:pt x="2" y="31"/>
                  </a:lnTo>
                  <a:lnTo>
                    <a:pt x="0" y="95"/>
                  </a:lnTo>
                  <a:close/>
                  <a:moveTo>
                    <a:pt x="113" y="38"/>
                  </a:moveTo>
                  <a:lnTo>
                    <a:pt x="111" y="95"/>
                  </a:lnTo>
                  <a:lnTo>
                    <a:pt x="56" y="123"/>
                  </a:lnTo>
                  <a:lnTo>
                    <a:pt x="4" y="92"/>
                  </a:lnTo>
                  <a:lnTo>
                    <a:pt x="7" y="36"/>
                  </a:lnTo>
                  <a:lnTo>
                    <a:pt x="61" y="7"/>
                  </a:lnTo>
                  <a:lnTo>
                    <a:pt x="113" y="3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391" name="Freeform 1195"/>
            <p:cNvSpPr/>
            <p:nvPr/>
          </p:nvSpPr>
          <p:spPr bwMode="auto">
            <a:xfrm>
              <a:off x="4897438" y="4216401"/>
              <a:ext cx="292100" cy="220663"/>
            </a:xfrm>
            <a:custGeom>
              <a:avLst/>
              <a:gdLst>
                <a:gd name="T0" fmla="*/ 0 w 184"/>
                <a:gd name="T1" fmla="*/ 5 h 139"/>
                <a:gd name="T2" fmla="*/ 2 w 184"/>
                <a:gd name="T3" fmla="*/ 0 h 139"/>
                <a:gd name="T4" fmla="*/ 184 w 184"/>
                <a:gd name="T5" fmla="*/ 137 h 139"/>
                <a:gd name="T6" fmla="*/ 179 w 184"/>
                <a:gd name="T7" fmla="*/ 139 h 139"/>
                <a:gd name="T8" fmla="*/ 0 w 184"/>
                <a:gd name="T9" fmla="*/ 5 h 139"/>
              </a:gdLst>
              <a:ahLst/>
              <a:cxnLst>
                <a:cxn ang="0">
                  <a:pos x="T0" y="T1"/>
                </a:cxn>
                <a:cxn ang="0">
                  <a:pos x="T2" y="T3"/>
                </a:cxn>
                <a:cxn ang="0">
                  <a:pos x="T4" y="T5"/>
                </a:cxn>
                <a:cxn ang="0">
                  <a:pos x="T6" y="T7"/>
                </a:cxn>
                <a:cxn ang="0">
                  <a:pos x="T8" y="T9"/>
                </a:cxn>
              </a:cxnLst>
              <a:rect l="0" t="0" r="r" b="b"/>
              <a:pathLst>
                <a:path w="184" h="139">
                  <a:moveTo>
                    <a:pt x="0" y="5"/>
                  </a:moveTo>
                  <a:lnTo>
                    <a:pt x="2" y="0"/>
                  </a:lnTo>
                  <a:lnTo>
                    <a:pt x="184" y="137"/>
                  </a:lnTo>
                  <a:lnTo>
                    <a:pt x="179" y="139"/>
                  </a:lnTo>
                  <a:lnTo>
                    <a:pt x="0"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392" name="Freeform 1196"/>
            <p:cNvSpPr>
              <a:spLocks noEditPoints="1"/>
            </p:cNvSpPr>
            <p:nvPr/>
          </p:nvSpPr>
          <p:spPr bwMode="auto">
            <a:xfrm>
              <a:off x="2058988" y="1868488"/>
              <a:ext cx="644525" cy="652463"/>
            </a:xfrm>
            <a:custGeom>
              <a:avLst/>
              <a:gdLst>
                <a:gd name="T0" fmla="*/ 406 w 406"/>
                <a:gd name="T1" fmla="*/ 125 h 411"/>
                <a:gd name="T2" fmla="*/ 231 w 406"/>
                <a:gd name="T3" fmla="*/ 0 h 411"/>
                <a:gd name="T4" fmla="*/ 28 w 406"/>
                <a:gd name="T5" fmla="*/ 78 h 411"/>
                <a:gd name="T6" fmla="*/ 0 w 406"/>
                <a:gd name="T7" fmla="*/ 284 h 411"/>
                <a:gd name="T8" fmla="*/ 174 w 406"/>
                <a:gd name="T9" fmla="*/ 411 h 411"/>
                <a:gd name="T10" fmla="*/ 375 w 406"/>
                <a:gd name="T11" fmla="*/ 331 h 411"/>
                <a:gd name="T12" fmla="*/ 406 w 406"/>
                <a:gd name="T13" fmla="*/ 125 h 411"/>
                <a:gd name="T14" fmla="*/ 21 w 406"/>
                <a:gd name="T15" fmla="*/ 277 h 411"/>
                <a:gd name="T16" fmla="*/ 47 w 406"/>
                <a:gd name="T17" fmla="*/ 92 h 411"/>
                <a:gd name="T18" fmla="*/ 226 w 406"/>
                <a:gd name="T19" fmla="*/ 21 h 411"/>
                <a:gd name="T20" fmla="*/ 382 w 406"/>
                <a:gd name="T21" fmla="*/ 135 h 411"/>
                <a:gd name="T22" fmla="*/ 359 w 406"/>
                <a:gd name="T23" fmla="*/ 319 h 411"/>
                <a:gd name="T24" fmla="*/ 177 w 406"/>
                <a:gd name="T25" fmla="*/ 388 h 411"/>
                <a:gd name="T26" fmla="*/ 21 w 406"/>
                <a:gd name="T27" fmla="*/ 277 h 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6" h="411">
                  <a:moveTo>
                    <a:pt x="406" y="125"/>
                  </a:moveTo>
                  <a:lnTo>
                    <a:pt x="231" y="0"/>
                  </a:lnTo>
                  <a:lnTo>
                    <a:pt x="28" y="78"/>
                  </a:lnTo>
                  <a:lnTo>
                    <a:pt x="0" y="284"/>
                  </a:lnTo>
                  <a:lnTo>
                    <a:pt x="174" y="411"/>
                  </a:lnTo>
                  <a:lnTo>
                    <a:pt x="375" y="331"/>
                  </a:lnTo>
                  <a:lnTo>
                    <a:pt x="406" y="125"/>
                  </a:lnTo>
                  <a:close/>
                  <a:moveTo>
                    <a:pt x="21" y="277"/>
                  </a:moveTo>
                  <a:lnTo>
                    <a:pt x="47" y="92"/>
                  </a:lnTo>
                  <a:lnTo>
                    <a:pt x="226" y="21"/>
                  </a:lnTo>
                  <a:lnTo>
                    <a:pt x="382" y="135"/>
                  </a:lnTo>
                  <a:lnTo>
                    <a:pt x="359" y="319"/>
                  </a:lnTo>
                  <a:lnTo>
                    <a:pt x="177" y="388"/>
                  </a:lnTo>
                  <a:lnTo>
                    <a:pt x="21" y="27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393" name="Freeform 1197"/>
            <p:cNvSpPr/>
            <p:nvPr/>
          </p:nvSpPr>
          <p:spPr bwMode="auto">
            <a:xfrm>
              <a:off x="2628900" y="2382838"/>
              <a:ext cx="869950" cy="795338"/>
            </a:xfrm>
            <a:custGeom>
              <a:avLst/>
              <a:gdLst>
                <a:gd name="T0" fmla="*/ 548 w 548"/>
                <a:gd name="T1" fmla="*/ 491 h 501"/>
                <a:gd name="T2" fmla="*/ 541 w 548"/>
                <a:gd name="T3" fmla="*/ 501 h 501"/>
                <a:gd name="T4" fmla="*/ 0 w 548"/>
                <a:gd name="T5" fmla="*/ 7 h 501"/>
                <a:gd name="T6" fmla="*/ 9 w 548"/>
                <a:gd name="T7" fmla="*/ 0 h 501"/>
                <a:gd name="T8" fmla="*/ 548 w 548"/>
                <a:gd name="T9" fmla="*/ 491 h 501"/>
              </a:gdLst>
              <a:ahLst/>
              <a:cxnLst>
                <a:cxn ang="0">
                  <a:pos x="T0" y="T1"/>
                </a:cxn>
                <a:cxn ang="0">
                  <a:pos x="T2" y="T3"/>
                </a:cxn>
                <a:cxn ang="0">
                  <a:pos x="T4" y="T5"/>
                </a:cxn>
                <a:cxn ang="0">
                  <a:pos x="T6" y="T7"/>
                </a:cxn>
                <a:cxn ang="0">
                  <a:pos x="T8" y="T9"/>
                </a:cxn>
              </a:cxnLst>
              <a:rect l="0" t="0" r="r" b="b"/>
              <a:pathLst>
                <a:path w="548" h="501">
                  <a:moveTo>
                    <a:pt x="548" y="491"/>
                  </a:moveTo>
                  <a:lnTo>
                    <a:pt x="541" y="501"/>
                  </a:lnTo>
                  <a:lnTo>
                    <a:pt x="0" y="7"/>
                  </a:lnTo>
                  <a:lnTo>
                    <a:pt x="9" y="0"/>
                  </a:lnTo>
                  <a:lnTo>
                    <a:pt x="548" y="49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394" name="Freeform 1198"/>
            <p:cNvSpPr>
              <a:spLocks noEditPoints="1"/>
            </p:cNvSpPr>
            <p:nvPr/>
          </p:nvSpPr>
          <p:spPr bwMode="auto">
            <a:xfrm>
              <a:off x="3221038" y="4789488"/>
              <a:ext cx="523875" cy="530225"/>
            </a:xfrm>
            <a:custGeom>
              <a:avLst/>
              <a:gdLst>
                <a:gd name="T0" fmla="*/ 31 w 330"/>
                <a:gd name="T1" fmla="*/ 57 h 334"/>
                <a:gd name="T2" fmla="*/ 0 w 330"/>
                <a:gd name="T3" fmla="*/ 222 h 334"/>
                <a:gd name="T4" fmla="*/ 137 w 330"/>
                <a:gd name="T5" fmla="*/ 334 h 334"/>
                <a:gd name="T6" fmla="*/ 300 w 330"/>
                <a:gd name="T7" fmla="*/ 277 h 334"/>
                <a:gd name="T8" fmla="*/ 330 w 330"/>
                <a:gd name="T9" fmla="*/ 109 h 334"/>
                <a:gd name="T10" fmla="*/ 196 w 330"/>
                <a:gd name="T11" fmla="*/ 0 h 334"/>
                <a:gd name="T12" fmla="*/ 31 w 330"/>
                <a:gd name="T13" fmla="*/ 57 h 334"/>
                <a:gd name="T14" fmla="*/ 286 w 330"/>
                <a:gd name="T15" fmla="*/ 263 h 334"/>
                <a:gd name="T16" fmla="*/ 139 w 330"/>
                <a:gd name="T17" fmla="*/ 315 h 334"/>
                <a:gd name="T18" fmla="*/ 19 w 330"/>
                <a:gd name="T19" fmla="*/ 218 h 334"/>
                <a:gd name="T20" fmla="*/ 47 w 330"/>
                <a:gd name="T21" fmla="*/ 69 h 334"/>
                <a:gd name="T22" fmla="*/ 193 w 330"/>
                <a:gd name="T23" fmla="*/ 19 h 334"/>
                <a:gd name="T24" fmla="*/ 312 w 330"/>
                <a:gd name="T25" fmla="*/ 116 h 334"/>
                <a:gd name="T26" fmla="*/ 286 w 330"/>
                <a:gd name="T27" fmla="*/ 263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0" h="334">
                  <a:moveTo>
                    <a:pt x="31" y="57"/>
                  </a:moveTo>
                  <a:lnTo>
                    <a:pt x="0" y="222"/>
                  </a:lnTo>
                  <a:lnTo>
                    <a:pt x="137" y="334"/>
                  </a:lnTo>
                  <a:lnTo>
                    <a:pt x="300" y="277"/>
                  </a:lnTo>
                  <a:lnTo>
                    <a:pt x="330" y="109"/>
                  </a:lnTo>
                  <a:lnTo>
                    <a:pt x="196" y="0"/>
                  </a:lnTo>
                  <a:lnTo>
                    <a:pt x="31" y="57"/>
                  </a:lnTo>
                  <a:close/>
                  <a:moveTo>
                    <a:pt x="286" y="263"/>
                  </a:moveTo>
                  <a:lnTo>
                    <a:pt x="139" y="315"/>
                  </a:lnTo>
                  <a:lnTo>
                    <a:pt x="19" y="218"/>
                  </a:lnTo>
                  <a:lnTo>
                    <a:pt x="47" y="69"/>
                  </a:lnTo>
                  <a:lnTo>
                    <a:pt x="193" y="19"/>
                  </a:lnTo>
                  <a:lnTo>
                    <a:pt x="312" y="116"/>
                  </a:lnTo>
                  <a:lnTo>
                    <a:pt x="286" y="26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395" name="Freeform 1199"/>
            <p:cNvSpPr/>
            <p:nvPr/>
          </p:nvSpPr>
          <p:spPr bwMode="auto">
            <a:xfrm>
              <a:off x="3527425" y="3930651"/>
              <a:ext cx="277812" cy="877888"/>
            </a:xfrm>
            <a:custGeom>
              <a:avLst/>
              <a:gdLst>
                <a:gd name="T0" fmla="*/ 166 w 175"/>
                <a:gd name="T1" fmla="*/ 0 h 553"/>
                <a:gd name="T2" fmla="*/ 175 w 175"/>
                <a:gd name="T3" fmla="*/ 3 h 553"/>
                <a:gd name="T4" fmla="*/ 10 w 175"/>
                <a:gd name="T5" fmla="*/ 553 h 553"/>
                <a:gd name="T6" fmla="*/ 0 w 175"/>
                <a:gd name="T7" fmla="*/ 551 h 553"/>
                <a:gd name="T8" fmla="*/ 166 w 175"/>
                <a:gd name="T9" fmla="*/ 0 h 553"/>
              </a:gdLst>
              <a:ahLst/>
              <a:cxnLst>
                <a:cxn ang="0">
                  <a:pos x="T0" y="T1"/>
                </a:cxn>
                <a:cxn ang="0">
                  <a:pos x="T2" y="T3"/>
                </a:cxn>
                <a:cxn ang="0">
                  <a:pos x="T4" y="T5"/>
                </a:cxn>
                <a:cxn ang="0">
                  <a:pos x="T6" y="T7"/>
                </a:cxn>
                <a:cxn ang="0">
                  <a:pos x="T8" y="T9"/>
                </a:cxn>
              </a:cxnLst>
              <a:rect l="0" t="0" r="r" b="b"/>
              <a:pathLst>
                <a:path w="175" h="553">
                  <a:moveTo>
                    <a:pt x="166" y="0"/>
                  </a:moveTo>
                  <a:lnTo>
                    <a:pt x="175" y="3"/>
                  </a:lnTo>
                  <a:lnTo>
                    <a:pt x="10" y="553"/>
                  </a:lnTo>
                  <a:lnTo>
                    <a:pt x="0" y="551"/>
                  </a:lnTo>
                  <a:lnTo>
                    <a:pt x="16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396" name="Freeform 1200"/>
            <p:cNvSpPr>
              <a:spLocks noEditPoints="1"/>
            </p:cNvSpPr>
            <p:nvPr/>
          </p:nvSpPr>
          <p:spPr bwMode="auto">
            <a:xfrm>
              <a:off x="4848225" y="2776538"/>
              <a:ext cx="314325" cy="330200"/>
            </a:xfrm>
            <a:custGeom>
              <a:avLst/>
              <a:gdLst>
                <a:gd name="T0" fmla="*/ 106 w 198"/>
                <a:gd name="T1" fmla="*/ 208 h 208"/>
                <a:gd name="T2" fmla="*/ 198 w 198"/>
                <a:gd name="T3" fmla="*/ 146 h 208"/>
                <a:gd name="T4" fmla="*/ 189 w 198"/>
                <a:gd name="T5" fmla="*/ 42 h 208"/>
                <a:gd name="T6" fmla="*/ 90 w 198"/>
                <a:gd name="T7" fmla="*/ 0 h 208"/>
                <a:gd name="T8" fmla="*/ 0 w 198"/>
                <a:gd name="T9" fmla="*/ 59 h 208"/>
                <a:gd name="T10" fmla="*/ 7 w 198"/>
                <a:gd name="T11" fmla="*/ 165 h 208"/>
                <a:gd name="T12" fmla="*/ 106 w 198"/>
                <a:gd name="T13" fmla="*/ 208 h 208"/>
                <a:gd name="T14" fmla="*/ 90 w 198"/>
                <a:gd name="T15" fmla="*/ 9 h 208"/>
                <a:gd name="T16" fmla="*/ 179 w 198"/>
                <a:gd name="T17" fmla="*/ 50 h 208"/>
                <a:gd name="T18" fmla="*/ 186 w 198"/>
                <a:gd name="T19" fmla="*/ 144 h 208"/>
                <a:gd name="T20" fmla="*/ 106 w 198"/>
                <a:gd name="T21" fmla="*/ 196 h 208"/>
                <a:gd name="T22" fmla="*/ 19 w 198"/>
                <a:gd name="T23" fmla="*/ 158 h 208"/>
                <a:gd name="T24" fmla="*/ 9 w 198"/>
                <a:gd name="T25" fmla="*/ 64 h 208"/>
                <a:gd name="T26" fmla="*/ 90 w 198"/>
                <a:gd name="T27" fmla="*/ 9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8" h="208">
                  <a:moveTo>
                    <a:pt x="106" y="208"/>
                  </a:moveTo>
                  <a:lnTo>
                    <a:pt x="198" y="146"/>
                  </a:lnTo>
                  <a:lnTo>
                    <a:pt x="189" y="42"/>
                  </a:lnTo>
                  <a:lnTo>
                    <a:pt x="90" y="0"/>
                  </a:lnTo>
                  <a:lnTo>
                    <a:pt x="0" y="59"/>
                  </a:lnTo>
                  <a:lnTo>
                    <a:pt x="7" y="165"/>
                  </a:lnTo>
                  <a:lnTo>
                    <a:pt x="106" y="208"/>
                  </a:lnTo>
                  <a:close/>
                  <a:moveTo>
                    <a:pt x="90" y="9"/>
                  </a:moveTo>
                  <a:lnTo>
                    <a:pt x="179" y="50"/>
                  </a:lnTo>
                  <a:lnTo>
                    <a:pt x="186" y="144"/>
                  </a:lnTo>
                  <a:lnTo>
                    <a:pt x="106" y="196"/>
                  </a:lnTo>
                  <a:lnTo>
                    <a:pt x="19" y="158"/>
                  </a:lnTo>
                  <a:lnTo>
                    <a:pt x="9" y="64"/>
                  </a:lnTo>
                  <a:lnTo>
                    <a:pt x="90"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397" name="Freeform 1201"/>
            <p:cNvSpPr/>
            <p:nvPr/>
          </p:nvSpPr>
          <p:spPr bwMode="auto">
            <a:xfrm>
              <a:off x="4344988" y="3024188"/>
              <a:ext cx="525462" cy="284163"/>
            </a:xfrm>
            <a:custGeom>
              <a:avLst/>
              <a:gdLst>
                <a:gd name="T0" fmla="*/ 3 w 331"/>
                <a:gd name="T1" fmla="*/ 179 h 179"/>
                <a:gd name="T2" fmla="*/ 0 w 331"/>
                <a:gd name="T3" fmla="*/ 175 h 179"/>
                <a:gd name="T4" fmla="*/ 329 w 331"/>
                <a:gd name="T5" fmla="*/ 0 h 179"/>
                <a:gd name="T6" fmla="*/ 331 w 331"/>
                <a:gd name="T7" fmla="*/ 5 h 179"/>
                <a:gd name="T8" fmla="*/ 3 w 331"/>
                <a:gd name="T9" fmla="*/ 179 h 179"/>
              </a:gdLst>
              <a:ahLst/>
              <a:cxnLst>
                <a:cxn ang="0">
                  <a:pos x="T0" y="T1"/>
                </a:cxn>
                <a:cxn ang="0">
                  <a:pos x="T2" y="T3"/>
                </a:cxn>
                <a:cxn ang="0">
                  <a:pos x="T4" y="T5"/>
                </a:cxn>
                <a:cxn ang="0">
                  <a:pos x="T6" y="T7"/>
                </a:cxn>
                <a:cxn ang="0">
                  <a:pos x="T8" y="T9"/>
                </a:cxn>
              </a:cxnLst>
              <a:rect l="0" t="0" r="r" b="b"/>
              <a:pathLst>
                <a:path w="331" h="179">
                  <a:moveTo>
                    <a:pt x="3" y="179"/>
                  </a:moveTo>
                  <a:lnTo>
                    <a:pt x="0" y="175"/>
                  </a:lnTo>
                  <a:lnTo>
                    <a:pt x="329" y="0"/>
                  </a:lnTo>
                  <a:lnTo>
                    <a:pt x="331" y="5"/>
                  </a:lnTo>
                  <a:lnTo>
                    <a:pt x="3" y="17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398" name="Freeform 1202"/>
            <p:cNvSpPr>
              <a:spLocks noEditPoints="1"/>
            </p:cNvSpPr>
            <p:nvPr/>
          </p:nvSpPr>
          <p:spPr bwMode="auto">
            <a:xfrm>
              <a:off x="3851275" y="1846263"/>
              <a:ext cx="396875" cy="438150"/>
            </a:xfrm>
            <a:custGeom>
              <a:avLst/>
              <a:gdLst>
                <a:gd name="T0" fmla="*/ 248 w 250"/>
                <a:gd name="T1" fmla="*/ 210 h 276"/>
                <a:gd name="T2" fmla="*/ 250 w 250"/>
                <a:gd name="T3" fmla="*/ 73 h 276"/>
                <a:gd name="T4" fmla="*/ 125 w 250"/>
                <a:gd name="T5" fmla="*/ 0 h 276"/>
                <a:gd name="T6" fmla="*/ 2 w 250"/>
                <a:gd name="T7" fmla="*/ 66 h 276"/>
                <a:gd name="T8" fmla="*/ 0 w 250"/>
                <a:gd name="T9" fmla="*/ 206 h 276"/>
                <a:gd name="T10" fmla="*/ 122 w 250"/>
                <a:gd name="T11" fmla="*/ 276 h 276"/>
                <a:gd name="T12" fmla="*/ 248 w 250"/>
                <a:gd name="T13" fmla="*/ 210 h 276"/>
                <a:gd name="T14" fmla="*/ 14 w 250"/>
                <a:gd name="T15" fmla="*/ 76 h 276"/>
                <a:gd name="T16" fmla="*/ 125 w 250"/>
                <a:gd name="T17" fmla="*/ 17 h 276"/>
                <a:gd name="T18" fmla="*/ 236 w 250"/>
                <a:gd name="T19" fmla="*/ 80 h 276"/>
                <a:gd name="T20" fmla="*/ 233 w 250"/>
                <a:gd name="T21" fmla="*/ 203 h 276"/>
                <a:gd name="T22" fmla="*/ 122 w 250"/>
                <a:gd name="T23" fmla="*/ 262 h 276"/>
                <a:gd name="T24" fmla="*/ 11 w 250"/>
                <a:gd name="T25" fmla="*/ 198 h 276"/>
                <a:gd name="T26" fmla="*/ 14 w 250"/>
                <a:gd name="T27" fmla="*/ 76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0" h="276">
                  <a:moveTo>
                    <a:pt x="248" y="210"/>
                  </a:moveTo>
                  <a:lnTo>
                    <a:pt x="250" y="73"/>
                  </a:lnTo>
                  <a:lnTo>
                    <a:pt x="125" y="0"/>
                  </a:lnTo>
                  <a:lnTo>
                    <a:pt x="2" y="66"/>
                  </a:lnTo>
                  <a:lnTo>
                    <a:pt x="0" y="206"/>
                  </a:lnTo>
                  <a:lnTo>
                    <a:pt x="122" y="276"/>
                  </a:lnTo>
                  <a:lnTo>
                    <a:pt x="248" y="210"/>
                  </a:lnTo>
                  <a:close/>
                  <a:moveTo>
                    <a:pt x="14" y="76"/>
                  </a:moveTo>
                  <a:lnTo>
                    <a:pt x="125" y="17"/>
                  </a:lnTo>
                  <a:lnTo>
                    <a:pt x="236" y="80"/>
                  </a:lnTo>
                  <a:lnTo>
                    <a:pt x="233" y="203"/>
                  </a:lnTo>
                  <a:lnTo>
                    <a:pt x="122" y="262"/>
                  </a:lnTo>
                  <a:lnTo>
                    <a:pt x="11" y="198"/>
                  </a:lnTo>
                  <a:lnTo>
                    <a:pt x="14" y="7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399" name="Freeform 1203"/>
            <p:cNvSpPr/>
            <p:nvPr/>
          </p:nvSpPr>
          <p:spPr bwMode="auto">
            <a:xfrm>
              <a:off x="3940175" y="2270126"/>
              <a:ext cx="104775" cy="742950"/>
            </a:xfrm>
            <a:custGeom>
              <a:avLst/>
              <a:gdLst>
                <a:gd name="T0" fmla="*/ 7 w 66"/>
                <a:gd name="T1" fmla="*/ 468 h 468"/>
                <a:gd name="T2" fmla="*/ 0 w 66"/>
                <a:gd name="T3" fmla="*/ 468 h 468"/>
                <a:gd name="T4" fmla="*/ 59 w 66"/>
                <a:gd name="T5" fmla="*/ 0 h 468"/>
                <a:gd name="T6" fmla="*/ 66 w 66"/>
                <a:gd name="T7" fmla="*/ 2 h 468"/>
                <a:gd name="T8" fmla="*/ 7 w 66"/>
                <a:gd name="T9" fmla="*/ 468 h 468"/>
              </a:gdLst>
              <a:ahLst/>
              <a:cxnLst>
                <a:cxn ang="0">
                  <a:pos x="T0" y="T1"/>
                </a:cxn>
                <a:cxn ang="0">
                  <a:pos x="T2" y="T3"/>
                </a:cxn>
                <a:cxn ang="0">
                  <a:pos x="T4" y="T5"/>
                </a:cxn>
                <a:cxn ang="0">
                  <a:pos x="T6" y="T7"/>
                </a:cxn>
                <a:cxn ang="0">
                  <a:pos x="T8" y="T9"/>
                </a:cxn>
              </a:cxnLst>
              <a:rect l="0" t="0" r="r" b="b"/>
              <a:pathLst>
                <a:path w="66" h="468">
                  <a:moveTo>
                    <a:pt x="7" y="468"/>
                  </a:moveTo>
                  <a:lnTo>
                    <a:pt x="0" y="468"/>
                  </a:lnTo>
                  <a:lnTo>
                    <a:pt x="59" y="0"/>
                  </a:lnTo>
                  <a:lnTo>
                    <a:pt x="66" y="2"/>
                  </a:lnTo>
                  <a:lnTo>
                    <a:pt x="7" y="46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400" name="Freeform 1204"/>
            <p:cNvSpPr>
              <a:spLocks noEditPoints="1"/>
            </p:cNvSpPr>
            <p:nvPr/>
          </p:nvSpPr>
          <p:spPr bwMode="auto">
            <a:xfrm>
              <a:off x="2362200" y="3844926"/>
              <a:ext cx="404812" cy="439738"/>
            </a:xfrm>
            <a:custGeom>
              <a:avLst/>
              <a:gdLst>
                <a:gd name="T0" fmla="*/ 123 w 255"/>
                <a:gd name="T1" fmla="*/ 0 h 277"/>
                <a:gd name="T2" fmla="*/ 0 w 255"/>
                <a:gd name="T3" fmla="*/ 76 h 277"/>
                <a:gd name="T4" fmla="*/ 7 w 255"/>
                <a:gd name="T5" fmla="*/ 213 h 277"/>
                <a:gd name="T6" fmla="*/ 135 w 255"/>
                <a:gd name="T7" fmla="*/ 277 h 277"/>
                <a:gd name="T8" fmla="*/ 255 w 255"/>
                <a:gd name="T9" fmla="*/ 201 h 277"/>
                <a:gd name="T10" fmla="*/ 250 w 255"/>
                <a:gd name="T11" fmla="*/ 64 h 277"/>
                <a:gd name="T12" fmla="*/ 123 w 255"/>
                <a:gd name="T13" fmla="*/ 0 h 277"/>
                <a:gd name="T14" fmla="*/ 135 w 255"/>
                <a:gd name="T15" fmla="*/ 262 h 277"/>
                <a:gd name="T16" fmla="*/ 21 w 255"/>
                <a:gd name="T17" fmla="*/ 206 h 277"/>
                <a:gd name="T18" fmla="*/ 14 w 255"/>
                <a:gd name="T19" fmla="*/ 83 h 277"/>
                <a:gd name="T20" fmla="*/ 123 w 255"/>
                <a:gd name="T21" fmla="*/ 14 h 277"/>
                <a:gd name="T22" fmla="*/ 239 w 255"/>
                <a:gd name="T23" fmla="*/ 71 h 277"/>
                <a:gd name="T24" fmla="*/ 243 w 255"/>
                <a:gd name="T25" fmla="*/ 194 h 277"/>
                <a:gd name="T26" fmla="*/ 135 w 255"/>
                <a:gd name="T27" fmla="*/ 262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5" h="277">
                  <a:moveTo>
                    <a:pt x="123" y="0"/>
                  </a:moveTo>
                  <a:lnTo>
                    <a:pt x="0" y="76"/>
                  </a:lnTo>
                  <a:lnTo>
                    <a:pt x="7" y="213"/>
                  </a:lnTo>
                  <a:lnTo>
                    <a:pt x="135" y="277"/>
                  </a:lnTo>
                  <a:lnTo>
                    <a:pt x="255" y="201"/>
                  </a:lnTo>
                  <a:lnTo>
                    <a:pt x="250" y="64"/>
                  </a:lnTo>
                  <a:lnTo>
                    <a:pt x="123" y="0"/>
                  </a:lnTo>
                  <a:close/>
                  <a:moveTo>
                    <a:pt x="135" y="262"/>
                  </a:moveTo>
                  <a:lnTo>
                    <a:pt x="21" y="206"/>
                  </a:lnTo>
                  <a:lnTo>
                    <a:pt x="14" y="83"/>
                  </a:lnTo>
                  <a:lnTo>
                    <a:pt x="123" y="14"/>
                  </a:lnTo>
                  <a:lnTo>
                    <a:pt x="239" y="71"/>
                  </a:lnTo>
                  <a:lnTo>
                    <a:pt x="243" y="194"/>
                  </a:lnTo>
                  <a:lnTo>
                    <a:pt x="135" y="26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401" name="Freeform 1205"/>
            <p:cNvSpPr/>
            <p:nvPr/>
          </p:nvSpPr>
          <p:spPr bwMode="auto">
            <a:xfrm>
              <a:off x="2747963" y="3616326"/>
              <a:ext cx="701675" cy="344488"/>
            </a:xfrm>
            <a:custGeom>
              <a:avLst/>
              <a:gdLst>
                <a:gd name="T0" fmla="*/ 440 w 442"/>
                <a:gd name="T1" fmla="*/ 0 h 217"/>
                <a:gd name="T2" fmla="*/ 442 w 442"/>
                <a:gd name="T3" fmla="*/ 7 h 217"/>
                <a:gd name="T4" fmla="*/ 3 w 442"/>
                <a:gd name="T5" fmla="*/ 217 h 217"/>
                <a:gd name="T6" fmla="*/ 0 w 442"/>
                <a:gd name="T7" fmla="*/ 210 h 217"/>
                <a:gd name="T8" fmla="*/ 440 w 442"/>
                <a:gd name="T9" fmla="*/ 0 h 217"/>
              </a:gdLst>
              <a:ahLst/>
              <a:cxnLst>
                <a:cxn ang="0">
                  <a:pos x="T0" y="T1"/>
                </a:cxn>
                <a:cxn ang="0">
                  <a:pos x="T2" y="T3"/>
                </a:cxn>
                <a:cxn ang="0">
                  <a:pos x="T4" y="T5"/>
                </a:cxn>
                <a:cxn ang="0">
                  <a:pos x="T6" y="T7"/>
                </a:cxn>
                <a:cxn ang="0">
                  <a:pos x="T8" y="T9"/>
                </a:cxn>
              </a:cxnLst>
              <a:rect l="0" t="0" r="r" b="b"/>
              <a:pathLst>
                <a:path w="442" h="217">
                  <a:moveTo>
                    <a:pt x="440" y="0"/>
                  </a:moveTo>
                  <a:lnTo>
                    <a:pt x="442" y="7"/>
                  </a:lnTo>
                  <a:lnTo>
                    <a:pt x="3" y="217"/>
                  </a:lnTo>
                  <a:lnTo>
                    <a:pt x="0" y="210"/>
                  </a:lnTo>
                  <a:lnTo>
                    <a:pt x="44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grpSp>
      <p:grpSp>
        <p:nvGrpSpPr>
          <p:cNvPr id="402" name="组合 401"/>
          <p:cNvGrpSpPr/>
          <p:nvPr/>
        </p:nvGrpSpPr>
        <p:grpSpPr>
          <a:xfrm rot="712769">
            <a:off x="10246301" y="118705"/>
            <a:ext cx="2010385" cy="1893337"/>
            <a:chOff x="2058988" y="1846263"/>
            <a:chExt cx="3560762" cy="3473450"/>
          </a:xfrm>
          <a:solidFill>
            <a:schemeClr val="bg1">
              <a:alpha val="14000"/>
            </a:schemeClr>
          </a:solidFill>
        </p:grpSpPr>
        <p:sp>
          <p:nvSpPr>
            <p:cNvPr id="403" name="Freeform 1187"/>
            <p:cNvSpPr>
              <a:spLocks noEditPoints="1"/>
            </p:cNvSpPr>
            <p:nvPr/>
          </p:nvSpPr>
          <p:spPr bwMode="auto">
            <a:xfrm>
              <a:off x="3389313" y="2963863"/>
              <a:ext cx="993775" cy="993775"/>
            </a:xfrm>
            <a:custGeom>
              <a:avLst/>
              <a:gdLst>
                <a:gd name="T0" fmla="*/ 0 w 626"/>
                <a:gd name="T1" fmla="*/ 428 h 626"/>
                <a:gd name="T2" fmla="*/ 262 w 626"/>
                <a:gd name="T3" fmla="*/ 626 h 626"/>
                <a:gd name="T4" fmla="*/ 574 w 626"/>
                <a:gd name="T5" fmla="*/ 513 h 626"/>
                <a:gd name="T6" fmla="*/ 626 w 626"/>
                <a:gd name="T7" fmla="*/ 198 h 626"/>
                <a:gd name="T8" fmla="*/ 364 w 626"/>
                <a:gd name="T9" fmla="*/ 0 h 626"/>
                <a:gd name="T10" fmla="*/ 50 w 626"/>
                <a:gd name="T11" fmla="*/ 113 h 626"/>
                <a:gd name="T12" fmla="*/ 0 w 626"/>
                <a:gd name="T13" fmla="*/ 428 h 626"/>
                <a:gd name="T14" fmla="*/ 593 w 626"/>
                <a:gd name="T15" fmla="*/ 210 h 626"/>
                <a:gd name="T16" fmla="*/ 548 w 626"/>
                <a:gd name="T17" fmla="*/ 489 h 626"/>
                <a:gd name="T18" fmla="*/ 267 w 626"/>
                <a:gd name="T19" fmla="*/ 593 h 626"/>
                <a:gd name="T20" fmla="*/ 33 w 626"/>
                <a:gd name="T21" fmla="*/ 413 h 626"/>
                <a:gd name="T22" fmla="*/ 78 w 626"/>
                <a:gd name="T23" fmla="*/ 135 h 626"/>
                <a:gd name="T24" fmla="*/ 357 w 626"/>
                <a:gd name="T25" fmla="*/ 33 h 626"/>
                <a:gd name="T26" fmla="*/ 593 w 626"/>
                <a:gd name="T27" fmla="*/ 210 h 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26" h="626">
                  <a:moveTo>
                    <a:pt x="0" y="428"/>
                  </a:moveTo>
                  <a:lnTo>
                    <a:pt x="262" y="626"/>
                  </a:lnTo>
                  <a:lnTo>
                    <a:pt x="574" y="513"/>
                  </a:lnTo>
                  <a:lnTo>
                    <a:pt x="626" y="198"/>
                  </a:lnTo>
                  <a:lnTo>
                    <a:pt x="364" y="0"/>
                  </a:lnTo>
                  <a:lnTo>
                    <a:pt x="50" y="113"/>
                  </a:lnTo>
                  <a:lnTo>
                    <a:pt x="0" y="428"/>
                  </a:lnTo>
                  <a:close/>
                  <a:moveTo>
                    <a:pt x="593" y="210"/>
                  </a:moveTo>
                  <a:lnTo>
                    <a:pt x="548" y="489"/>
                  </a:lnTo>
                  <a:lnTo>
                    <a:pt x="267" y="593"/>
                  </a:lnTo>
                  <a:lnTo>
                    <a:pt x="33" y="413"/>
                  </a:lnTo>
                  <a:lnTo>
                    <a:pt x="78" y="135"/>
                  </a:lnTo>
                  <a:lnTo>
                    <a:pt x="357" y="33"/>
                  </a:lnTo>
                  <a:lnTo>
                    <a:pt x="593" y="21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404" name="Freeform 1188"/>
            <p:cNvSpPr>
              <a:spLocks noEditPoints="1"/>
            </p:cNvSpPr>
            <p:nvPr/>
          </p:nvSpPr>
          <p:spPr bwMode="auto">
            <a:xfrm>
              <a:off x="4649788" y="4002088"/>
              <a:ext cx="273050" cy="288925"/>
            </a:xfrm>
            <a:custGeom>
              <a:avLst/>
              <a:gdLst>
                <a:gd name="T0" fmla="*/ 0 w 172"/>
                <a:gd name="T1" fmla="*/ 133 h 182"/>
                <a:gd name="T2" fmla="*/ 80 w 172"/>
                <a:gd name="T3" fmla="*/ 182 h 182"/>
                <a:gd name="T4" fmla="*/ 165 w 172"/>
                <a:gd name="T5" fmla="*/ 142 h 182"/>
                <a:gd name="T6" fmla="*/ 172 w 172"/>
                <a:gd name="T7" fmla="*/ 50 h 182"/>
                <a:gd name="T8" fmla="*/ 92 w 172"/>
                <a:gd name="T9" fmla="*/ 0 h 182"/>
                <a:gd name="T10" fmla="*/ 4 w 172"/>
                <a:gd name="T11" fmla="*/ 41 h 182"/>
                <a:gd name="T12" fmla="*/ 0 w 172"/>
                <a:gd name="T13" fmla="*/ 133 h 182"/>
                <a:gd name="T14" fmla="*/ 163 w 172"/>
                <a:gd name="T15" fmla="*/ 55 h 182"/>
                <a:gd name="T16" fmla="*/ 158 w 172"/>
                <a:gd name="T17" fmla="*/ 135 h 182"/>
                <a:gd name="T18" fmla="*/ 80 w 172"/>
                <a:gd name="T19" fmla="*/ 173 h 182"/>
                <a:gd name="T20" fmla="*/ 9 w 172"/>
                <a:gd name="T21" fmla="*/ 128 h 182"/>
                <a:gd name="T22" fmla="*/ 14 w 172"/>
                <a:gd name="T23" fmla="*/ 48 h 182"/>
                <a:gd name="T24" fmla="*/ 92 w 172"/>
                <a:gd name="T25" fmla="*/ 10 h 182"/>
                <a:gd name="T26" fmla="*/ 163 w 172"/>
                <a:gd name="T27" fmla="*/ 55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2" h="182">
                  <a:moveTo>
                    <a:pt x="0" y="133"/>
                  </a:moveTo>
                  <a:lnTo>
                    <a:pt x="80" y="182"/>
                  </a:lnTo>
                  <a:lnTo>
                    <a:pt x="165" y="142"/>
                  </a:lnTo>
                  <a:lnTo>
                    <a:pt x="172" y="50"/>
                  </a:lnTo>
                  <a:lnTo>
                    <a:pt x="92" y="0"/>
                  </a:lnTo>
                  <a:lnTo>
                    <a:pt x="4" y="41"/>
                  </a:lnTo>
                  <a:lnTo>
                    <a:pt x="0" y="133"/>
                  </a:lnTo>
                  <a:close/>
                  <a:moveTo>
                    <a:pt x="163" y="55"/>
                  </a:moveTo>
                  <a:lnTo>
                    <a:pt x="158" y="135"/>
                  </a:lnTo>
                  <a:lnTo>
                    <a:pt x="80" y="173"/>
                  </a:lnTo>
                  <a:lnTo>
                    <a:pt x="9" y="128"/>
                  </a:lnTo>
                  <a:lnTo>
                    <a:pt x="14" y="48"/>
                  </a:lnTo>
                  <a:lnTo>
                    <a:pt x="92" y="10"/>
                  </a:lnTo>
                  <a:lnTo>
                    <a:pt x="163" y="5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405" name="Freeform 1189"/>
            <p:cNvSpPr/>
            <p:nvPr/>
          </p:nvSpPr>
          <p:spPr bwMode="auto">
            <a:xfrm>
              <a:off x="4262438" y="3751263"/>
              <a:ext cx="409575" cy="322263"/>
            </a:xfrm>
            <a:custGeom>
              <a:avLst/>
              <a:gdLst>
                <a:gd name="T0" fmla="*/ 0 w 258"/>
                <a:gd name="T1" fmla="*/ 5 h 203"/>
                <a:gd name="T2" fmla="*/ 5 w 258"/>
                <a:gd name="T3" fmla="*/ 0 h 203"/>
                <a:gd name="T4" fmla="*/ 258 w 258"/>
                <a:gd name="T5" fmla="*/ 199 h 203"/>
                <a:gd name="T6" fmla="*/ 253 w 258"/>
                <a:gd name="T7" fmla="*/ 203 h 203"/>
                <a:gd name="T8" fmla="*/ 0 w 258"/>
                <a:gd name="T9" fmla="*/ 5 h 203"/>
              </a:gdLst>
              <a:ahLst/>
              <a:cxnLst>
                <a:cxn ang="0">
                  <a:pos x="T0" y="T1"/>
                </a:cxn>
                <a:cxn ang="0">
                  <a:pos x="T2" y="T3"/>
                </a:cxn>
                <a:cxn ang="0">
                  <a:pos x="T4" y="T5"/>
                </a:cxn>
                <a:cxn ang="0">
                  <a:pos x="T6" y="T7"/>
                </a:cxn>
                <a:cxn ang="0">
                  <a:pos x="T8" y="T9"/>
                </a:cxn>
              </a:cxnLst>
              <a:rect l="0" t="0" r="r" b="b"/>
              <a:pathLst>
                <a:path w="258" h="203">
                  <a:moveTo>
                    <a:pt x="0" y="5"/>
                  </a:moveTo>
                  <a:lnTo>
                    <a:pt x="5" y="0"/>
                  </a:lnTo>
                  <a:lnTo>
                    <a:pt x="258" y="199"/>
                  </a:lnTo>
                  <a:lnTo>
                    <a:pt x="253" y="203"/>
                  </a:lnTo>
                  <a:lnTo>
                    <a:pt x="0"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406" name="Freeform 1190"/>
            <p:cNvSpPr>
              <a:spLocks noEditPoints="1"/>
            </p:cNvSpPr>
            <p:nvPr/>
          </p:nvSpPr>
          <p:spPr bwMode="auto">
            <a:xfrm>
              <a:off x="5349875" y="3635376"/>
              <a:ext cx="269875" cy="288925"/>
            </a:xfrm>
            <a:custGeom>
              <a:avLst/>
              <a:gdLst>
                <a:gd name="T0" fmla="*/ 90 w 170"/>
                <a:gd name="T1" fmla="*/ 182 h 182"/>
                <a:gd name="T2" fmla="*/ 170 w 170"/>
                <a:gd name="T3" fmla="*/ 130 h 182"/>
                <a:gd name="T4" fmla="*/ 163 w 170"/>
                <a:gd name="T5" fmla="*/ 40 h 182"/>
                <a:gd name="T6" fmla="*/ 78 w 170"/>
                <a:gd name="T7" fmla="*/ 0 h 182"/>
                <a:gd name="T8" fmla="*/ 0 w 170"/>
                <a:gd name="T9" fmla="*/ 49 h 182"/>
                <a:gd name="T10" fmla="*/ 5 w 170"/>
                <a:gd name="T11" fmla="*/ 142 h 182"/>
                <a:gd name="T12" fmla="*/ 90 w 170"/>
                <a:gd name="T13" fmla="*/ 182 h 182"/>
                <a:gd name="T14" fmla="*/ 78 w 170"/>
                <a:gd name="T15" fmla="*/ 9 h 182"/>
                <a:gd name="T16" fmla="*/ 156 w 170"/>
                <a:gd name="T17" fmla="*/ 45 h 182"/>
                <a:gd name="T18" fmla="*/ 161 w 170"/>
                <a:gd name="T19" fmla="*/ 125 h 182"/>
                <a:gd name="T20" fmla="*/ 90 w 170"/>
                <a:gd name="T21" fmla="*/ 172 h 182"/>
                <a:gd name="T22" fmla="*/ 15 w 170"/>
                <a:gd name="T23" fmla="*/ 137 h 182"/>
                <a:gd name="T24" fmla="*/ 7 w 170"/>
                <a:gd name="T25" fmla="*/ 54 h 182"/>
                <a:gd name="T26" fmla="*/ 78 w 170"/>
                <a:gd name="T27" fmla="*/ 9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0" h="182">
                  <a:moveTo>
                    <a:pt x="90" y="182"/>
                  </a:moveTo>
                  <a:lnTo>
                    <a:pt x="170" y="130"/>
                  </a:lnTo>
                  <a:lnTo>
                    <a:pt x="163" y="40"/>
                  </a:lnTo>
                  <a:lnTo>
                    <a:pt x="78" y="0"/>
                  </a:lnTo>
                  <a:lnTo>
                    <a:pt x="0" y="49"/>
                  </a:lnTo>
                  <a:lnTo>
                    <a:pt x="5" y="142"/>
                  </a:lnTo>
                  <a:lnTo>
                    <a:pt x="90" y="182"/>
                  </a:lnTo>
                  <a:close/>
                  <a:moveTo>
                    <a:pt x="78" y="9"/>
                  </a:moveTo>
                  <a:lnTo>
                    <a:pt x="156" y="45"/>
                  </a:lnTo>
                  <a:lnTo>
                    <a:pt x="161" y="125"/>
                  </a:lnTo>
                  <a:lnTo>
                    <a:pt x="90" y="172"/>
                  </a:lnTo>
                  <a:lnTo>
                    <a:pt x="15" y="137"/>
                  </a:lnTo>
                  <a:lnTo>
                    <a:pt x="7" y="54"/>
                  </a:lnTo>
                  <a:lnTo>
                    <a:pt x="78"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407" name="Freeform 1191"/>
            <p:cNvSpPr/>
            <p:nvPr/>
          </p:nvSpPr>
          <p:spPr bwMode="auto">
            <a:xfrm>
              <a:off x="4903788" y="3849688"/>
              <a:ext cx="461962" cy="239713"/>
            </a:xfrm>
            <a:custGeom>
              <a:avLst/>
              <a:gdLst>
                <a:gd name="T0" fmla="*/ 3 w 291"/>
                <a:gd name="T1" fmla="*/ 151 h 151"/>
                <a:gd name="T2" fmla="*/ 0 w 291"/>
                <a:gd name="T3" fmla="*/ 146 h 151"/>
                <a:gd name="T4" fmla="*/ 288 w 291"/>
                <a:gd name="T5" fmla="*/ 0 h 151"/>
                <a:gd name="T6" fmla="*/ 291 w 291"/>
                <a:gd name="T7" fmla="*/ 4 h 151"/>
                <a:gd name="T8" fmla="*/ 3 w 291"/>
                <a:gd name="T9" fmla="*/ 151 h 151"/>
              </a:gdLst>
              <a:ahLst/>
              <a:cxnLst>
                <a:cxn ang="0">
                  <a:pos x="T0" y="T1"/>
                </a:cxn>
                <a:cxn ang="0">
                  <a:pos x="T2" y="T3"/>
                </a:cxn>
                <a:cxn ang="0">
                  <a:pos x="T4" y="T5"/>
                </a:cxn>
                <a:cxn ang="0">
                  <a:pos x="T6" y="T7"/>
                </a:cxn>
                <a:cxn ang="0">
                  <a:pos x="T8" y="T9"/>
                </a:cxn>
              </a:cxnLst>
              <a:rect l="0" t="0" r="r" b="b"/>
              <a:pathLst>
                <a:path w="291" h="151">
                  <a:moveTo>
                    <a:pt x="3" y="151"/>
                  </a:moveTo>
                  <a:lnTo>
                    <a:pt x="0" y="146"/>
                  </a:lnTo>
                  <a:lnTo>
                    <a:pt x="288" y="0"/>
                  </a:lnTo>
                  <a:lnTo>
                    <a:pt x="291" y="4"/>
                  </a:lnTo>
                  <a:lnTo>
                    <a:pt x="3" y="15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408" name="Freeform 1192"/>
            <p:cNvSpPr>
              <a:spLocks noEditPoints="1"/>
            </p:cNvSpPr>
            <p:nvPr/>
          </p:nvSpPr>
          <p:spPr bwMode="auto">
            <a:xfrm>
              <a:off x="4679950" y="4625976"/>
              <a:ext cx="193675" cy="201613"/>
            </a:xfrm>
            <a:custGeom>
              <a:avLst/>
              <a:gdLst>
                <a:gd name="T0" fmla="*/ 0 w 122"/>
                <a:gd name="T1" fmla="*/ 35 h 127"/>
                <a:gd name="T2" fmla="*/ 7 w 122"/>
                <a:gd name="T3" fmla="*/ 99 h 127"/>
                <a:gd name="T4" fmla="*/ 68 w 122"/>
                <a:gd name="T5" fmla="*/ 127 h 127"/>
                <a:gd name="T6" fmla="*/ 122 w 122"/>
                <a:gd name="T7" fmla="*/ 92 h 127"/>
                <a:gd name="T8" fmla="*/ 118 w 122"/>
                <a:gd name="T9" fmla="*/ 25 h 127"/>
                <a:gd name="T10" fmla="*/ 56 w 122"/>
                <a:gd name="T11" fmla="*/ 0 h 127"/>
                <a:gd name="T12" fmla="*/ 0 w 122"/>
                <a:gd name="T13" fmla="*/ 35 h 127"/>
                <a:gd name="T14" fmla="*/ 115 w 122"/>
                <a:gd name="T15" fmla="*/ 87 h 127"/>
                <a:gd name="T16" fmla="*/ 66 w 122"/>
                <a:gd name="T17" fmla="*/ 120 h 127"/>
                <a:gd name="T18" fmla="*/ 11 w 122"/>
                <a:gd name="T19" fmla="*/ 96 h 127"/>
                <a:gd name="T20" fmla="*/ 7 w 122"/>
                <a:gd name="T21" fmla="*/ 37 h 127"/>
                <a:gd name="T22" fmla="*/ 56 w 122"/>
                <a:gd name="T23" fmla="*/ 7 h 127"/>
                <a:gd name="T24" fmla="*/ 111 w 122"/>
                <a:gd name="T25" fmla="*/ 30 h 127"/>
                <a:gd name="T26" fmla="*/ 115 w 122"/>
                <a:gd name="T27" fmla="*/ 87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2" h="127">
                  <a:moveTo>
                    <a:pt x="0" y="35"/>
                  </a:moveTo>
                  <a:lnTo>
                    <a:pt x="7" y="99"/>
                  </a:lnTo>
                  <a:lnTo>
                    <a:pt x="68" y="127"/>
                  </a:lnTo>
                  <a:lnTo>
                    <a:pt x="122" y="92"/>
                  </a:lnTo>
                  <a:lnTo>
                    <a:pt x="118" y="25"/>
                  </a:lnTo>
                  <a:lnTo>
                    <a:pt x="56" y="0"/>
                  </a:lnTo>
                  <a:lnTo>
                    <a:pt x="0" y="35"/>
                  </a:lnTo>
                  <a:close/>
                  <a:moveTo>
                    <a:pt x="115" y="87"/>
                  </a:moveTo>
                  <a:lnTo>
                    <a:pt x="66" y="120"/>
                  </a:lnTo>
                  <a:lnTo>
                    <a:pt x="11" y="96"/>
                  </a:lnTo>
                  <a:lnTo>
                    <a:pt x="7" y="37"/>
                  </a:lnTo>
                  <a:lnTo>
                    <a:pt x="56" y="7"/>
                  </a:lnTo>
                  <a:lnTo>
                    <a:pt x="111" y="30"/>
                  </a:lnTo>
                  <a:lnTo>
                    <a:pt x="115" y="8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409" name="Freeform 1193"/>
            <p:cNvSpPr/>
            <p:nvPr/>
          </p:nvSpPr>
          <p:spPr bwMode="auto">
            <a:xfrm>
              <a:off x="4768850" y="4279901"/>
              <a:ext cx="11112" cy="352425"/>
            </a:xfrm>
            <a:custGeom>
              <a:avLst/>
              <a:gdLst>
                <a:gd name="T0" fmla="*/ 3 w 7"/>
                <a:gd name="T1" fmla="*/ 0 h 222"/>
                <a:gd name="T2" fmla="*/ 7 w 7"/>
                <a:gd name="T3" fmla="*/ 0 h 222"/>
                <a:gd name="T4" fmla="*/ 3 w 7"/>
                <a:gd name="T5" fmla="*/ 220 h 222"/>
                <a:gd name="T6" fmla="*/ 0 w 7"/>
                <a:gd name="T7" fmla="*/ 222 h 222"/>
                <a:gd name="T8" fmla="*/ 3 w 7"/>
                <a:gd name="T9" fmla="*/ 0 h 222"/>
              </a:gdLst>
              <a:ahLst/>
              <a:cxnLst>
                <a:cxn ang="0">
                  <a:pos x="T0" y="T1"/>
                </a:cxn>
                <a:cxn ang="0">
                  <a:pos x="T2" y="T3"/>
                </a:cxn>
                <a:cxn ang="0">
                  <a:pos x="T4" y="T5"/>
                </a:cxn>
                <a:cxn ang="0">
                  <a:pos x="T6" y="T7"/>
                </a:cxn>
                <a:cxn ang="0">
                  <a:pos x="T8" y="T9"/>
                </a:cxn>
              </a:cxnLst>
              <a:rect l="0" t="0" r="r" b="b"/>
              <a:pathLst>
                <a:path w="7" h="222">
                  <a:moveTo>
                    <a:pt x="3" y="0"/>
                  </a:moveTo>
                  <a:lnTo>
                    <a:pt x="7" y="0"/>
                  </a:lnTo>
                  <a:lnTo>
                    <a:pt x="3" y="220"/>
                  </a:lnTo>
                  <a:lnTo>
                    <a:pt x="0" y="222"/>
                  </a:lnTo>
                  <a:lnTo>
                    <a:pt x="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410" name="Freeform 1194"/>
            <p:cNvSpPr>
              <a:spLocks noEditPoints="1"/>
            </p:cNvSpPr>
            <p:nvPr/>
          </p:nvSpPr>
          <p:spPr bwMode="auto">
            <a:xfrm>
              <a:off x="5178425" y="4384676"/>
              <a:ext cx="187325" cy="203200"/>
            </a:xfrm>
            <a:custGeom>
              <a:avLst/>
              <a:gdLst>
                <a:gd name="T0" fmla="*/ 0 w 118"/>
                <a:gd name="T1" fmla="*/ 95 h 128"/>
                <a:gd name="T2" fmla="*/ 56 w 118"/>
                <a:gd name="T3" fmla="*/ 128 h 128"/>
                <a:gd name="T4" fmla="*/ 115 w 118"/>
                <a:gd name="T5" fmla="*/ 100 h 128"/>
                <a:gd name="T6" fmla="*/ 118 w 118"/>
                <a:gd name="T7" fmla="*/ 36 h 128"/>
                <a:gd name="T8" fmla="*/ 61 w 118"/>
                <a:gd name="T9" fmla="*/ 0 h 128"/>
                <a:gd name="T10" fmla="*/ 2 w 118"/>
                <a:gd name="T11" fmla="*/ 31 h 128"/>
                <a:gd name="T12" fmla="*/ 0 w 118"/>
                <a:gd name="T13" fmla="*/ 95 h 128"/>
                <a:gd name="T14" fmla="*/ 113 w 118"/>
                <a:gd name="T15" fmla="*/ 38 h 128"/>
                <a:gd name="T16" fmla="*/ 111 w 118"/>
                <a:gd name="T17" fmla="*/ 95 h 128"/>
                <a:gd name="T18" fmla="*/ 56 w 118"/>
                <a:gd name="T19" fmla="*/ 123 h 128"/>
                <a:gd name="T20" fmla="*/ 4 w 118"/>
                <a:gd name="T21" fmla="*/ 92 h 128"/>
                <a:gd name="T22" fmla="*/ 7 w 118"/>
                <a:gd name="T23" fmla="*/ 36 h 128"/>
                <a:gd name="T24" fmla="*/ 61 w 118"/>
                <a:gd name="T25" fmla="*/ 7 h 128"/>
                <a:gd name="T26" fmla="*/ 113 w 118"/>
                <a:gd name="T27" fmla="*/ 3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8" h="128">
                  <a:moveTo>
                    <a:pt x="0" y="95"/>
                  </a:moveTo>
                  <a:lnTo>
                    <a:pt x="56" y="128"/>
                  </a:lnTo>
                  <a:lnTo>
                    <a:pt x="115" y="100"/>
                  </a:lnTo>
                  <a:lnTo>
                    <a:pt x="118" y="36"/>
                  </a:lnTo>
                  <a:lnTo>
                    <a:pt x="61" y="0"/>
                  </a:lnTo>
                  <a:lnTo>
                    <a:pt x="2" y="31"/>
                  </a:lnTo>
                  <a:lnTo>
                    <a:pt x="0" y="95"/>
                  </a:lnTo>
                  <a:close/>
                  <a:moveTo>
                    <a:pt x="113" y="38"/>
                  </a:moveTo>
                  <a:lnTo>
                    <a:pt x="111" y="95"/>
                  </a:lnTo>
                  <a:lnTo>
                    <a:pt x="56" y="123"/>
                  </a:lnTo>
                  <a:lnTo>
                    <a:pt x="4" y="92"/>
                  </a:lnTo>
                  <a:lnTo>
                    <a:pt x="7" y="36"/>
                  </a:lnTo>
                  <a:lnTo>
                    <a:pt x="61" y="7"/>
                  </a:lnTo>
                  <a:lnTo>
                    <a:pt x="113" y="3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411" name="Freeform 1195"/>
            <p:cNvSpPr/>
            <p:nvPr/>
          </p:nvSpPr>
          <p:spPr bwMode="auto">
            <a:xfrm>
              <a:off x="4897438" y="4216401"/>
              <a:ext cx="292100" cy="220663"/>
            </a:xfrm>
            <a:custGeom>
              <a:avLst/>
              <a:gdLst>
                <a:gd name="T0" fmla="*/ 0 w 184"/>
                <a:gd name="T1" fmla="*/ 5 h 139"/>
                <a:gd name="T2" fmla="*/ 2 w 184"/>
                <a:gd name="T3" fmla="*/ 0 h 139"/>
                <a:gd name="T4" fmla="*/ 184 w 184"/>
                <a:gd name="T5" fmla="*/ 137 h 139"/>
                <a:gd name="T6" fmla="*/ 179 w 184"/>
                <a:gd name="T7" fmla="*/ 139 h 139"/>
                <a:gd name="T8" fmla="*/ 0 w 184"/>
                <a:gd name="T9" fmla="*/ 5 h 139"/>
              </a:gdLst>
              <a:ahLst/>
              <a:cxnLst>
                <a:cxn ang="0">
                  <a:pos x="T0" y="T1"/>
                </a:cxn>
                <a:cxn ang="0">
                  <a:pos x="T2" y="T3"/>
                </a:cxn>
                <a:cxn ang="0">
                  <a:pos x="T4" y="T5"/>
                </a:cxn>
                <a:cxn ang="0">
                  <a:pos x="T6" y="T7"/>
                </a:cxn>
                <a:cxn ang="0">
                  <a:pos x="T8" y="T9"/>
                </a:cxn>
              </a:cxnLst>
              <a:rect l="0" t="0" r="r" b="b"/>
              <a:pathLst>
                <a:path w="184" h="139">
                  <a:moveTo>
                    <a:pt x="0" y="5"/>
                  </a:moveTo>
                  <a:lnTo>
                    <a:pt x="2" y="0"/>
                  </a:lnTo>
                  <a:lnTo>
                    <a:pt x="184" y="137"/>
                  </a:lnTo>
                  <a:lnTo>
                    <a:pt x="179" y="139"/>
                  </a:lnTo>
                  <a:lnTo>
                    <a:pt x="0"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412" name="Freeform 1196"/>
            <p:cNvSpPr>
              <a:spLocks noEditPoints="1"/>
            </p:cNvSpPr>
            <p:nvPr/>
          </p:nvSpPr>
          <p:spPr bwMode="auto">
            <a:xfrm>
              <a:off x="2058988" y="1868488"/>
              <a:ext cx="644525" cy="652463"/>
            </a:xfrm>
            <a:custGeom>
              <a:avLst/>
              <a:gdLst>
                <a:gd name="T0" fmla="*/ 406 w 406"/>
                <a:gd name="T1" fmla="*/ 125 h 411"/>
                <a:gd name="T2" fmla="*/ 231 w 406"/>
                <a:gd name="T3" fmla="*/ 0 h 411"/>
                <a:gd name="T4" fmla="*/ 28 w 406"/>
                <a:gd name="T5" fmla="*/ 78 h 411"/>
                <a:gd name="T6" fmla="*/ 0 w 406"/>
                <a:gd name="T7" fmla="*/ 284 h 411"/>
                <a:gd name="T8" fmla="*/ 174 w 406"/>
                <a:gd name="T9" fmla="*/ 411 h 411"/>
                <a:gd name="T10" fmla="*/ 375 w 406"/>
                <a:gd name="T11" fmla="*/ 331 h 411"/>
                <a:gd name="T12" fmla="*/ 406 w 406"/>
                <a:gd name="T13" fmla="*/ 125 h 411"/>
                <a:gd name="T14" fmla="*/ 21 w 406"/>
                <a:gd name="T15" fmla="*/ 277 h 411"/>
                <a:gd name="T16" fmla="*/ 47 w 406"/>
                <a:gd name="T17" fmla="*/ 92 h 411"/>
                <a:gd name="T18" fmla="*/ 226 w 406"/>
                <a:gd name="T19" fmla="*/ 21 h 411"/>
                <a:gd name="T20" fmla="*/ 382 w 406"/>
                <a:gd name="T21" fmla="*/ 135 h 411"/>
                <a:gd name="T22" fmla="*/ 359 w 406"/>
                <a:gd name="T23" fmla="*/ 319 h 411"/>
                <a:gd name="T24" fmla="*/ 177 w 406"/>
                <a:gd name="T25" fmla="*/ 388 h 411"/>
                <a:gd name="T26" fmla="*/ 21 w 406"/>
                <a:gd name="T27" fmla="*/ 277 h 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6" h="411">
                  <a:moveTo>
                    <a:pt x="406" y="125"/>
                  </a:moveTo>
                  <a:lnTo>
                    <a:pt x="231" y="0"/>
                  </a:lnTo>
                  <a:lnTo>
                    <a:pt x="28" y="78"/>
                  </a:lnTo>
                  <a:lnTo>
                    <a:pt x="0" y="284"/>
                  </a:lnTo>
                  <a:lnTo>
                    <a:pt x="174" y="411"/>
                  </a:lnTo>
                  <a:lnTo>
                    <a:pt x="375" y="331"/>
                  </a:lnTo>
                  <a:lnTo>
                    <a:pt x="406" y="125"/>
                  </a:lnTo>
                  <a:close/>
                  <a:moveTo>
                    <a:pt x="21" y="277"/>
                  </a:moveTo>
                  <a:lnTo>
                    <a:pt x="47" y="92"/>
                  </a:lnTo>
                  <a:lnTo>
                    <a:pt x="226" y="21"/>
                  </a:lnTo>
                  <a:lnTo>
                    <a:pt x="382" y="135"/>
                  </a:lnTo>
                  <a:lnTo>
                    <a:pt x="359" y="319"/>
                  </a:lnTo>
                  <a:lnTo>
                    <a:pt x="177" y="388"/>
                  </a:lnTo>
                  <a:lnTo>
                    <a:pt x="21" y="27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413" name="Freeform 1197"/>
            <p:cNvSpPr/>
            <p:nvPr/>
          </p:nvSpPr>
          <p:spPr bwMode="auto">
            <a:xfrm>
              <a:off x="2628900" y="2382838"/>
              <a:ext cx="869950" cy="795338"/>
            </a:xfrm>
            <a:custGeom>
              <a:avLst/>
              <a:gdLst>
                <a:gd name="T0" fmla="*/ 548 w 548"/>
                <a:gd name="T1" fmla="*/ 491 h 501"/>
                <a:gd name="T2" fmla="*/ 541 w 548"/>
                <a:gd name="T3" fmla="*/ 501 h 501"/>
                <a:gd name="T4" fmla="*/ 0 w 548"/>
                <a:gd name="T5" fmla="*/ 7 h 501"/>
                <a:gd name="T6" fmla="*/ 9 w 548"/>
                <a:gd name="T7" fmla="*/ 0 h 501"/>
                <a:gd name="T8" fmla="*/ 548 w 548"/>
                <a:gd name="T9" fmla="*/ 491 h 501"/>
              </a:gdLst>
              <a:ahLst/>
              <a:cxnLst>
                <a:cxn ang="0">
                  <a:pos x="T0" y="T1"/>
                </a:cxn>
                <a:cxn ang="0">
                  <a:pos x="T2" y="T3"/>
                </a:cxn>
                <a:cxn ang="0">
                  <a:pos x="T4" y="T5"/>
                </a:cxn>
                <a:cxn ang="0">
                  <a:pos x="T6" y="T7"/>
                </a:cxn>
                <a:cxn ang="0">
                  <a:pos x="T8" y="T9"/>
                </a:cxn>
              </a:cxnLst>
              <a:rect l="0" t="0" r="r" b="b"/>
              <a:pathLst>
                <a:path w="548" h="501">
                  <a:moveTo>
                    <a:pt x="548" y="491"/>
                  </a:moveTo>
                  <a:lnTo>
                    <a:pt x="541" y="501"/>
                  </a:lnTo>
                  <a:lnTo>
                    <a:pt x="0" y="7"/>
                  </a:lnTo>
                  <a:lnTo>
                    <a:pt x="9" y="0"/>
                  </a:lnTo>
                  <a:lnTo>
                    <a:pt x="548" y="49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414" name="Freeform 1198"/>
            <p:cNvSpPr>
              <a:spLocks noEditPoints="1"/>
            </p:cNvSpPr>
            <p:nvPr/>
          </p:nvSpPr>
          <p:spPr bwMode="auto">
            <a:xfrm>
              <a:off x="3221038" y="4789488"/>
              <a:ext cx="523875" cy="530225"/>
            </a:xfrm>
            <a:custGeom>
              <a:avLst/>
              <a:gdLst>
                <a:gd name="T0" fmla="*/ 31 w 330"/>
                <a:gd name="T1" fmla="*/ 57 h 334"/>
                <a:gd name="T2" fmla="*/ 0 w 330"/>
                <a:gd name="T3" fmla="*/ 222 h 334"/>
                <a:gd name="T4" fmla="*/ 137 w 330"/>
                <a:gd name="T5" fmla="*/ 334 h 334"/>
                <a:gd name="T6" fmla="*/ 300 w 330"/>
                <a:gd name="T7" fmla="*/ 277 h 334"/>
                <a:gd name="T8" fmla="*/ 330 w 330"/>
                <a:gd name="T9" fmla="*/ 109 h 334"/>
                <a:gd name="T10" fmla="*/ 196 w 330"/>
                <a:gd name="T11" fmla="*/ 0 h 334"/>
                <a:gd name="T12" fmla="*/ 31 w 330"/>
                <a:gd name="T13" fmla="*/ 57 h 334"/>
                <a:gd name="T14" fmla="*/ 286 w 330"/>
                <a:gd name="T15" fmla="*/ 263 h 334"/>
                <a:gd name="T16" fmla="*/ 139 w 330"/>
                <a:gd name="T17" fmla="*/ 315 h 334"/>
                <a:gd name="T18" fmla="*/ 19 w 330"/>
                <a:gd name="T19" fmla="*/ 218 h 334"/>
                <a:gd name="T20" fmla="*/ 47 w 330"/>
                <a:gd name="T21" fmla="*/ 69 h 334"/>
                <a:gd name="T22" fmla="*/ 193 w 330"/>
                <a:gd name="T23" fmla="*/ 19 h 334"/>
                <a:gd name="T24" fmla="*/ 312 w 330"/>
                <a:gd name="T25" fmla="*/ 116 h 334"/>
                <a:gd name="T26" fmla="*/ 286 w 330"/>
                <a:gd name="T27" fmla="*/ 263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0" h="334">
                  <a:moveTo>
                    <a:pt x="31" y="57"/>
                  </a:moveTo>
                  <a:lnTo>
                    <a:pt x="0" y="222"/>
                  </a:lnTo>
                  <a:lnTo>
                    <a:pt x="137" y="334"/>
                  </a:lnTo>
                  <a:lnTo>
                    <a:pt x="300" y="277"/>
                  </a:lnTo>
                  <a:lnTo>
                    <a:pt x="330" y="109"/>
                  </a:lnTo>
                  <a:lnTo>
                    <a:pt x="196" y="0"/>
                  </a:lnTo>
                  <a:lnTo>
                    <a:pt x="31" y="57"/>
                  </a:lnTo>
                  <a:close/>
                  <a:moveTo>
                    <a:pt x="286" y="263"/>
                  </a:moveTo>
                  <a:lnTo>
                    <a:pt x="139" y="315"/>
                  </a:lnTo>
                  <a:lnTo>
                    <a:pt x="19" y="218"/>
                  </a:lnTo>
                  <a:lnTo>
                    <a:pt x="47" y="69"/>
                  </a:lnTo>
                  <a:lnTo>
                    <a:pt x="193" y="19"/>
                  </a:lnTo>
                  <a:lnTo>
                    <a:pt x="312" y="116"/>
                  </a:lnTo>
                  <a:lnTo>
                    <a:pt x="286" y="26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415" name="Freeform 1199"/>
            <p:cNvSpPr/>
            <p:nvPr/>
          </p:nvSpPr>
          <p:spPr bwMode="auto">
            <a:xfrm>
              <a:off x="3527425" y="3930651"/>
              <a:ext cx="277812" cy="877888"/>
            </a:xfrm>
            <a:custGeom>
              <a:avLst/>
              <a:gdLst>
                <a:gd name="T0" fmla="*/ 166 w 175"/>
                <a:gd name="T1" fmla="*/ 0 h 553"/>
                <a:gd name="T2" fmla="*/ 175 w 175"/>
                <a:gd name="T3" fmla="*/ 3 h 553"/>
                <a:gd name="T4" fmla="*/ 10 w 175"/>
                <a:gd name="T5" fmla="*/ 553 h 553"/>
                <a:gd name="T6" fmla="*/ 0 w 175"/>
                <a:gd name="T7" fmla="*/ 551 h 553"/>
                <a:gd name="T8" fmla="*/ 166 w 175"/>
                <a:gd name="T9" fmla="*/ 0 h 553"/>
              </a:gdLst>
              <a:ahLst/>
              <a:cxnLst>
                <a:cxn ang="0">
                  <a:pos x="T0" y="T1"/>
                </a:cxn>
                <a:cxn ang="0">
                  <a:pos x="T2" y="T3"/>
                </a:cxn>
                <a:cxn ang="0">
                  <a:pos x="T4" y="T5"/>
                </a:cxn>
                <a:cxn ang="0">
                  <a:pos x="T6" y="T7"/>
                </a:cxn>
                <a:cxn ang="0">
                  <a:pos x="T8" y="T9"/>
                </a:cxn>
              </a:cxnLst>
              <a:rect l="0" t="0" r="r" b="b"/>
              <a:pathLst>
                <a:path w="175" h="553">
                  <a:moveTo>
                    <a:pt x="166" y="0"/>
                  </a:moveTo>
                  <a:lnTo>
                    <a:pt x="175" y="3"/>
                  </a:lnTo>
                  <a:lnTo>
                    <a:pt x="10" y="553"/>
                  </a:lnTo>
                  <a:lnTo>
                    <a:pt x="0" y="551"/>
                  </a:lnTo>
                  <a:lnTo>
                    <a:pt x="16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416" name="Freeform 1200"/>
            <p:cNvSpPr>
              <a:spLocks noEditPoints="1"/>
            </p:cNvSpPr>
            <p:nvPr/>
          </p:nvSpPr>
          <p:spPr bwMode="auto">
            <a:xfrm>
              <a:off x="4848225" y="2776538"/>
              <a:ext cx="314325" cy="330200"/>
            </a:xfrm>
            <a:custGeom>
              <a:avLst/>
              <a:gdLst>
                <a:gd name="T0" fmla="*/ 106 w 198"/>
                <a:gd name="T1" fmla="*/ 208 h 208"/>
                <a:gd name="T2" fmla="*/ 198 w 198"/>
                <a:gd name="T3" fmla="*/ 146 h 208"/>
                <a:gd name="T4" fmla="*/ 189 w 198"/>
                <a:gd name="T5" fmla="*/ 42 h 208"/>
                <a:gd name="T6" fmla="*/ 90 w 198"/>
                <a:gd name="T7" fmla="*/ 0 h 208"/>
                <a:gd name="T8" fmla="*/ 0 w 198"/>
                <a:gd name="T9" fmla="*/ 59 h 208"/>
                <a:gd name="T10" fmla="*/ 7 w 198"/>
                <a:gd name="T11" fmla="*/ 165 h 208"/>
                <a:gd name="T12" fmla="*/ 106 w 198"/>
                <a:gd name="T13" fmla="*/ 208 h 208"/>
                <a:gd name="T14" fmla="*/ 90 w 198"/>
                <a:gd name="T15" fmla="*/ 9 h 208"/>
                <a:gd name="T16" fmla="*/ 179 w 198"/>
                <a:gd name="T17" fmla="*/ 50 h 208"/>
                <a:gd name="T18" fmla="*/ 186 w 198"/>
                <a:gd name="T19" fmla="*/ 144 h 208"/>
                <a:gd name="T20" fmla="*/ 106 w 198"/>
                <a:gd name="T21" fmla="*/ 196 h 208"/>
                <a:gd name="T22" fmla="*/ 19 w 198"/>
                <a:gd name="T23" fmla="*/ 158 h 208"/>
                <a:gd name="T24" fmla="*/ 9 w 198"/>
                <a:gd name="T25" fmla="*/ 64 h 208"/>
                <a:gd name="T26" fmla="*/ 90 w 198"/>
                <a:gd name="T27" fmla="*/ 9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8" h="208">
                  <a:moveTo>
                    <a:pt x="106" y="208"/>
                  </a:moveTo>
                  <a:lnTo>
                    <a:pt x="198" y="146"/>
                  </a:lnTo>
                  <a:lnTo>
                    <a:pt x="189" y="42"/>
                  </a:lnTo>
                  <a:lnTo>
                    <a:pt x="90" y="0"/>
                  </a:lnTo>
                  <a:lnTo>
                    <a:pt x="0" y="59"/>
                  </a:lnTo>
                  <a:lnTo>
                    <a:pt x="7" y="165"/>
                  </a:lnTo>
                  <a:lnTo>
                    <a:pt x="106" y="208"/>
                  </a:lnTo>
                  <a:close/>
                  <a:moveTo>
                    <a:pt x="90" y="9"/>
                  </a:moveTo>
                  <a:lnTo>
                    <a:pt x="179" y="50"/>
                  </a:lnTo>
                  <a:lnTo>
                    <a:pt x="186" y="144"/>
                  </a:lnTo>
                  <a:lnTo>
                    <a:pt x="106" y="196"/>
                  </a:lnTo>
                  <a:lnTo>
                    <a:pt x="19" y="158"/>
                  </a:lnTo>
                  <a:lnTo>
                    <a:pt x="9" y="64"/>
                  </a:lnTo>
                  <a:lnTo>
                    <a:pt x="90"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417" name="Freeform 1201"/>
            <p:cNvSpPr/>
            <p:nvPr/>
          </p:nvSpPr>
          <p:spPr bwMode="auto">
            <a:xfrm>
              <a:off x="4344988" y="3024188"/>
              <a:ext cx="525462" cy="284163"/>
            </a:xfrm>
            <a:custGeom>
              <a:avLst/>
              <a:gdLst>
                <a:gd name="T0" fmla="*/ 3 w 331"/>
                <a:gd name="T1" fmla="*/ 179 h 179"/>
                <a:gd name="T2" fmla="*/ 0 w 331"/>
                <a:gd name="T3" fmla="*/ 175 h 179"/>
                <a:gd name="T4" fmla="*/ 329 w 331"/>
                <a:gd name="T5" fmla="*/ 0 h 179"/>
                <a:gd name="T6" fmla="*/ 331 w 331"/>
                <a:gd name="T7" fmla="*/ 5 h 179"/>
                <a:gd name="T8" fmla="*/ 3 w 331"/>
                <a:gd name="T9" fmla="*/ 179 h 179"/>
              </a:gdLst>
              <a:ahLst/>
              <a:cxnLst>
                <a:cxn ang="0">
                  <a:pos x="T0" y="T1"/>
                </a:cxn>
                <a:cxn ang="0">
                  <a:pos x="T2" y="T3"/>
                </a:cxn>
                <a:cxn ang="0">
                  <a:pos x="T4" y="T5"/>
                </a:cxn>
                <a:cxn ang="0">
                  <a:pos x="T6" y="T7"/>
                </a:cxn>
                <a:cxn ang="0">
                  <a:pos x="T8" y="T9"/>
                </a:cxn>
              </a:cxnLst>
              <a:rect l="0" t="0" r="r" b="b"/>
              <a:pathLst>
                <a:path w="331" h="179">
                  <a:moveTo>
                    <a:pt x="3" y="179"/>
                  </a:moveTo>
                  <a:lnTo>
                    <a:pt x="0" y="175"/>
                  </a:lnTo>
                  <a:lnTo>
                    <a:pt x="329" y="0"/>
                  </a:lnTo>
                  <a:lnTo>
                    <a:pt x="331" y="5"/>
                  </a:lnTo>
                  <a:lnTo>
                    <a:pt x="3" y="17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418" name="Freeform 1202"/>
            <p:cNvSpPr>
              <a:spLocks noEditPoints="1"/>
            </p:cNvSpPr>
            <p:nvPr/>
          </p:nvSpPr>
          <p:spPr bwMode="auto">
            <a:xfrm>
              <a:off x="3851275" y="1846263"/>
              <a:ext cx="396875" cy="438150"/>
            </a:xfrm>
            <a:custGeom>
              <a:avLst/>
              <a:gdLst>
                <a:gd name="T0" fmla="*/ 248 w 250"/>
                <a:gd name="T1" fmla="*/ 210 h 276"/>
                <a:gd name="T2" fmla="*/ 250 w 250"/>
                <a:gd name="T3" fmla="*/ 73 h 276"/>
                <a:gd name="T4" fmla="*/ 125 w 250"/>
                <a:gd name="T5" fmla="*/ 0 h 276"/>
                <a:gd name="T6" fmla="*/ 2 w 250"/>
                <a:gd name="T7" fmla="*/ 66 h 276"/>
                <a:gd name="T8" fmla="*/ 0 w 250"/>
                <a:gd name="T9" fmla="*/ 206 h 276"/>
                <a:gd name="T10" fmla="*/ 122 w 250"/>
                <a:gd name="T11" fmla="*/ 276 h 276"/>
                <a:gd name="T12" fmla="*/ 248 w 250"/>
                <a:gd name="T13" fmla="*/ 210 h 276"/>
                <a:gd name="T14" fmla="*/ 14 w 250"/>
                <a:gd name="T15" fmla="*/ 76 h 276"/>
                <a:gd name="T16" fmla="*/ 125 w 250"/>
                <a:gd name="T17" fmla="*/ 17 h 276"/>
                <a:gd name="T18" fmla="*/ 236 w 250"/>
                <a:gd name="T19" fmla="*/ 80 h 276"/>
                <a:gd name="T20" fmla="*/ 233 w 250"/>
                <a:gd name="T21" fmla="*/ 203 h 276"/>
                <a:gd name="T22" fmla="*/ 122 w 250"/>
                <a:gd name="T23" fmla="*/ 262 h 276"/>
                <a:gd name="T24" fmla="*/ 11 w 250"/>
                <a:gd name="T25" fmla="*/ 198 h 276"/>
                <a:gd name="T26" fmla="*/ 14 w 250"/>
                <a:gd name="T27" fmla="*/ 76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0" h="276">
                  <a:moveTo>
                    <a:pt x="248" y="210"/>
                  </a:moveTo>
                  <a:lnTo>
                    <a:pt x="250" y="73"/>
                  </a:lnTo>
                  <a:lnTo>
                    <a:pt x="125" y="0"/>
                  </a:lnTo>
                  <a:lnTo>
                    <a:pt x="2" y="66"/>
                  </a:lnTo>
                  <a:lnTo>
                    <a:pt x="0" y="206"/>
                  </a:lnTo>
                  <a:lnTo>
                    <a:pt x="122" y="276"/>
                  </a:lnTo>
                  <a:lnTo>
                    <a:pt x="248" y="210"/>
                  </a:lnTo>
                  <a:close/>
                  <a:moveTo>
                    <a:pt x="14" y="76"/>
                  </a:moveTo>
                  <a:lnTo>
                    <a:pt x="125" y="17"/>
                  </a:lnTo>
                  <a:lnTo>
                    <a:pt x="236" y="80"/>
                  </a:lnTo>
                  <a:lnTo>
                    <a:pt x="233" y="203"/>
                  </a:lnTo>
                  <a:lnTo>
                    <a:pt x="122" y="262"/>
                  </a:lnTo>
                  <a:lnTo>
                    <a:pt x="11" y="198"/>
                  </a:lnTo>
                  <a:lnTo>
                    <a:pt x="14" y="7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419" name="Freeform 1203"/>
            <p:cNvSpPr/>
            <p:nvPr/>
          </p:nvSpPr>
          <p:spPr bwMode="auto">
            <a:xfrm>
              <a:off x="3940175" y="2270126"/>
              <a:ext cx="104775" cy="742950"/>
            </a:xfrm>
            <a:custGeom>
              <a:avLst/>
              <a:gdLst>
                <a:gd name="T0" fmla="*/ 7 w 66"/>
                <a:gd name="T1" fmla="*/ 468 h 468"/>
                <a:gd name="T2" fmla="*/ 0 w 66"/>
                <a:gd name="T3" fmla="*/ 468 h 468"/>
                <a:gd name="T4" fmla="*/ 59 w 66"/>
                <a:gd name="T5" fmla="*/ 0 h 468"/>
                <a:gd name="T6" fmla="*/ 66 w 66"/>
                <a:gd name="T7" fmla="*/ 2 h 468"/>
                <a:gd name="T8" fmla="*/ 7 w 66"/>
                <a:gd name="T9" fmla="*/ 468 h 468"/>
              </a:gdLst>
              <a:ahLst/>
              <a:cxnLst>
                <a:cxn ang="0">
                  <a:pos x="T0" y="T1"/>
                </a:cxn>
                <a:cxn ang="0">
                  <a:pos x="T2" y="T3"/>
                </a:cxn>
                <a:cxn ang="0">
                  <a:pos x="T4" y="T5"/>
                </a:cxn>
                <a:cxn ang="0">
                  <a:pos x="T6" y="T7"/>
                </a:cxn>
                <a:cxn ang="0">
                  <a:pos x="T8" y="T9"/>
                </a:cxn>
              </a:cxnLst>
              <a:rect l="0" t="0" r="r" b="b"/>
              <a:pathLst>
                <a:path w="66" h="468">
                  <a:moveTo>
                    <a:pt x="7" y="468"/>
                  </a:moveTo>
                  <a:lnTo>
                    <a:pt x="0" y="468"/>
                  </a:lnTo>
                  <a:lnTo>
                    <a:pt x="59" y="0"/>
                  </a:lnTo>
                  <a:lnTo>
                    <a:pt x="66" y="2"/>
                  </a:lnTo>
                  <a:lnTo>
                    <a:pt x="7" y="46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420" name="Freeform 1204"/>
            <p:cNvSpPr>
              <a:spLocks noEditPoints="1"/>
            </p:cNvSpPr>
            <p:nvPr/>
          </p:nvSpPr>
          <p:spPr bwMode="auto">
            <a:xfrm>
              <a:off x="2362200" y="3844926"/>
              <a:ext cx="404812" cy="439738"/>
            </a:xfrm>
            <a:custGeom>
              <a:avLst/>
              <a:gdLst>
                <a:gd name="T0" fmla="*/ 123 w 255"/>
                <a:gd name="T1" fmla="*/ 0 h 277"/>
                <a:gd name="T2" fmla="*/ 0 w 255"/>
                <a:gd name="T3" fmla="*/ 76 h 277"/>
                <a:gd name="T4" fmla="*/ 7 w 255"/>
                <a:gd name="T5" fmla="*/ 213 h 277"/>
                <a:gd name="T6" fmla="*/ 135 w 255"/>
                <a:gd name="T7" fmla="*/ 277 h 277"/>
                <a:gd name="T8" fmla="*/ 255 w 255"/>
                <a:gd name="T9" fmla="*/ 201 h 277"/>
                <a:gd name="T10" fmla="*/ 250 w 255"/>
                <a:gd name="T11" fmla="*/ 64 h 277"/>
                <a:gd name="T12" fmla="*/ 123 w 255"/>
                <a:gd name="T13" fmla="*/ 0 h 277"/>
                <a:gd name="T14" fmla="*/ 135 w 255"/>
                <a:gd name="T15" fmla="*/ 262 h 277"/>
                <a:gd name="T16" fmla="*/ 21 w 255"/>
                <a:gd name="T17" fmla="*/ 206 h 277"/>
                <a:gd name="T18" fmla="*/ 14 w 255"/>
                <a:gd name="T19" fmla="*/ 83 h 277"/>
                <a:gd name="T20" fmla="*/ 123 w 255"/>
                <a:gd name="T21" fmla="*/ 14 h 277"/>
                <a:gd name="T22" fmla="*/ 239 w 255"/>
                <a:gd name="T23" fmla="*/ 71 h 277"/>
                <a:gd name="T24" fmla="*/ 243 w 255"/>
                <a:gd name="T25" fmla="*/ 194 h 277"/>
                <a:gd name="T26" fmla="*/ 135 w 255"/>
                <a:gd name="T27" fmla="*/ 262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5" h="277">
                  <a:moveTo>
                    <a:pt x="123" y="0"/>
                  </a:moveTo>
                  <a:lnTo>
                    <a:pt x="0" y="76"/>
                  </a:lnTo>
                  <a:lnTo>
                    <a:pt x="7" y="213"/>
                  </a:lnTo>
                  <a:lnTo>
                    <a:pt x="135" y="277"/>
                  </a:lnTo>
                  <a:lnTo>
                    <a:pt x="255" y="201"/>
                  </a:lnTo>
                  <a:lnTo>
                    <a:pt x="250" y="64"/>
                  </a:lnTo>
                  <a:lnTo>
                    <a:pt x="123" y="0"/>
                  </a:lnTo>
                  <a:close/>
                  <a:moveTo>
                    <a:pt x="135" y="262"/>
                  </a:moveTo>
                  <a:lnTo>
                    <a:pt x="21" y="206"/>
                  </a:lnTo>
                  <a:lnTo>
                    <a:pt x="14" y="83"/>
                  </a:lnTo>
                  <a:lnTo>
                    <a:pt x="123" y="14"/>
                  </a:lnTo>
                  <a:lnTo>
                    <a:pt x="239" y="71"/>
                  </a:lnTo>
                  <a:lnTo>
                    <a:pt x="243" y="194"/>
                  </a:lnTo>
                  <a:lnTo>
                    <a:pt x="135" y="26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421" name="Freeform 1205"/>
            <p:cNvSpPr/>
            <p:nvPr/>
          </p:nvSpPr>
          <p:spPr bwMode="auto">
            <a:xfrm>
              <a:off x="2747963" y="3616326"/>
              <a:ext cx="701675" cy="344488"/>
            </a:xfrm>
            <a:custGeom>
              <a:avLst/>
              <a:gdLst>
                <a:gd name="T0" fmla="*/ 440 w 442"/>
                <a:gd name="T1" fmla="*/ 0 h 217"/>
                <a:gd name="T2" fmla="*/ 442 w 442"/>
                <a:gd name="T3" fmla="*/ 7 h 217"/>
                <a:gd name="T4" fmla="*/ 3 w 442"/>
                <a:gd name="T5" fmla="*/ 217 h 217"/>
                <a:gd name="T6" fmla="*/ 0 w 442"/>
                <a:gd name="T7" fmla="*/ 210 h 217"/>
                <a:gd name="T8" fmla="*/ 440 w 442"/>
                <a:gd name="T9" fmla="*/ 0 h 217"/>
              </a:gdLst>
              <a:ahLst/>
              <a:cxnLst>
                <a:cxn ang="0">
                  <a:pos x="T0" y="T1"/>
                </a:cxn>
                <a:cxn ang="0">
                  <a:pos x="T2" y="T3"/>
                </a:cxn>
                <a:cxn ang="0">
                  <a:pos x="T4" y="T5"/>
                </a:cxn>
                <a:cxn ang="0">
                  <a:pos x="T6" y="T7"/>
                </a:cxn>
                <a:cxn ang="0">
                  <a:pos x="T8" y="T9"/>
                </a:cxn>
              </a:cxnLst>
              <a:rect l="0" t="0" r="r" b="b"/>
              <a:pathLst>
                <a:path w="442" h="217">
                  <a:moveTo>
                    <a:pt x="440" y="0"/>
                  </a:moveTo>
                  <a:lnTo>
                    <a:pt x="442" y="7"/>
                  </a:lnTo>
                  <a:lnTo>
                    <a:pt x="3" y="217"/>
                  </a:lnTo>
                  <a:lnTo>
                    <a:pt x="0" y="210"/>
                  </a:lnTo>
                  <a:lnTo>
                    <a:pt x="44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grpSp>
      <p:grpSp>
        <p:nvGrpSpPr>
          <p:cNvPr id="422" name="组合 421"/>
          <p:cNvGrpSpPr/>
          <p:nvPr/>
        </p:nvGrpSpPr>
        <p:grpSpPr>
          <a:xfrm rot="18496441">
            <a:off x="4552542" y="451638"/>
            <a:ext cx="3613938" cy="3806339"/>
            <a:chOff x="2058988" y="1846263"/>
            <a:chExt cx="3560762" cy="3473450"/>
          </a:xfrm>
          <a:solidFill>
            <a:schemeClr val="bg1">
              <a:alpha val="13000"/>
            </a:schemeClr>
          </a:solidFill>
        </p:grpSpPr>
        <p:sp>
          <p:nvSpPr>
            <p:cNvPr id="423" name="Freeform 1187"/>
            <p:cNvSpPr>
              <a:spLocks noEditPoints="1"/>
            </p:cNvSpPr>
            <p:nvPr/>
          </p:nvSpPr>
          <p:spPr bwMode="auto">
            <a:xfrm>
              <a:off x="3389313" y="2963863"/>
              <a:ext cx="993775" cy="993775"/>
            </a:xfrm>
            <a:custGeom>
              <a:avLst/>
              <a:gdLst>
                <a:gd name="T0" fmla="*/ 0 w 626"/>
                <a:gd name="T1" fmla="*/ 428 h 626"/>
                <a:gd name="T2" fmla="*/ 262 w 626"/>
                <a:gd name="T3" fmla="*/ 626 h 626"/>
                <a:gd name="T4" fmla="*/ 574 w 626"/>
                <a:gd name="T5" fmla="*/ 513 h 626"/>
                <a:gd name="T6" fmla="*/ 626 w 626"/>
                <a:gd name="T7" fmla="*/ 198 h 626"/>
                <a:gd name="T8" fmla="*/ 364 w 626"/>
                <a:gd name="T9" fmla="*/ 0 h 626"/>
                <a:gd name="T10" fmla="*/ 50 w 626"/>
                <a:gd name="T11" fmla="*/ 113 h 626"/>
                <a:gd name="T12" fmla="*/ 0 w 626"/>
                <a:gd name="T13" fmla="*/ 428 h 626"/>
                <a:gd name="T14" fmla="*/ 593 w 626"/>
                <a:gd name="T15" fmla="*/ 210 h 626"/>
                <a:gd name="T16" fmla="*/ 548 w 626"/>
                <a:gd name="T17" fmla="*/ 489 h 626"/>
                <a:gd name="T18" fmla="*/ 267 w 626"/>
                <a:gd name="T19" fmla="*/ 593 h 626"/>
                <a:gd name="T20" fmla="*/ 33 w 626"/>
                <a:gd name="T21" fmla="*/ 413 h 626"/>
                <a:gd name="T22" fmla="*/ 78 w 626"/>
                <a:gd name="T23" fmla="*/ 135 h 626"/>
                <a:gd name="T24" fmla="*/ 357 w 626"/>
                <a:gd name="T25" fmla="*/ 33 h 626"/>
                <a:gd name="T26" fmla="*/ 593 w 626"/>
                <a:gd name="T27" fmla="*/ 210 h 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26" h="626">
                  <a:moveTo>
                    <a:pt x="0" y="428"/>
                  </a:moveTo>
                  <a:lnTo>
                    <a:pt x="262" y="626"/>
                  </a:lnTo>
                  <a:lnTo>
                    <a:pt x="574" y="513"/>
                  </a:lnTo>
                  <a:lnTo>
                    <a:pt x="626" y="198"/>
                  </a:lnTo>
                  <a:lnTo>
                    <a:pt x="364" y="0"/>
                  </a:lnTo>
                  <a:lnTo>
                    <a:pt x="50" y="113"/>
                  </a:lnTo>
                  <a:lnTo>
                    <a:pt x="0" y="428"/>
                  </a:lnTo>
                  <a:close/>
                  <a:moveTo>
                    <a:pt x="593" y="210"/>
                  </a:moveTo>
                  <a:lnTo>
                    <a:pt x="548" y="489"/>
                  </a:lnTo>
                  <a:lnTo>
                    <a:pt x="267" y="593"/>
                  </a:lnTo>
                  <a:lnTo>
                    <a:pt x="33" y="413"/>
                  </a:lnTo>
                  <a:lnTo>
                    <a:pt x="78" y="135"/>
                  </a:lnTo>
                  <a:lnTo>
                    <a:pt x="357" y="33"/>
                  </a:lnTo>
                  <a:lnTo>
                    <a:pt x="593" y="21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424" name="Freeform 1188"/>
            <p:cNvSpPr>
              <a:spLocks noEditPoints="1"/>
            </p:cNvSpPr>
            <p:nvPr/>
          </p:nvSpPr>
          <p:spPr bwMode="auto">
            <a:xfrm>
              <a:off x="4649788" y="4002088"/>
              <a:ext cx="273050" cy="288925"/>
            </a:xfrm>
            <a:custGeom>
              <a:avLst/>
              <a:gdLst>
                <a:gd name="T0" fmla="*/ 0 w 172"/>
                <a:gd name="T1" fmla="*/ 133 h 182"/>
                <a:gd name="T2" fmla="*/ 80 w 172"/>
                <a:gd name="T3" fmla="*/ 182 h 182"/>
                <a:gd name="T4" fmla="*/ 165 w 172"/>
                <a:gd name="T5" fmla="*/ 142 h 182"/>
                <a:gd name="T6" fmla="*/ 172 w 172"/>
                <a:gd name="T7" fmla="*/ 50 h 182"/>
                <a:gd name="T8" fmla="*/ 92 w 172"/>
                <a:gd name="T9" fmla="*/ 0 h 182"/>
                <a:gd name="T10" fmla="*/ 4 w 172"/>
                <a:gd name="T11" fmla="*/ 41 h 182"/>
                <a:gd name="T12" fmla="*/ 0 w 172"/>
                <a:gd name="T13" fmla="*/ 133 h 182"/>
                <a:gd name="T14" fmla="*/ 163 w 172"/>
                <a:gd name="T15" fmla="*/ 55 h 182"/>
                <a:gd name="T16" fmla="*/ 158 w 172"/>
                <a:gd name="T17" fmla="*/ 135 h 182"/>
                <a:gd name="T18" fmla="*/ 80 w 172"/>
                <a:gd name="T19" fmla="*/ 173 h 182"/>
                <a:gd name="T20" fmla="*/ 9 w 172"/>
                <a:gd name="T21" fmla="*/ 128 h 182"/>
                <a:gd name="T22" fmla="*/ 14 w 172"/>
                <a:gd name="T23" fmla="*/ 48 h 182"/>
                <a:gd name="T24" fmla="*/ 92 w 172"/>
                <a:gd name="T25" fmla="*/ 10 h 182"/>
                <a:gd name="T26" fmla="*/ 163 w 172"/>
                <a:gd name="T27" fmla="*/ 55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2" h="182">
                  <a:moveTo>
                    <a:pt x="0" y="133"/>
                  </a:moveTo>
                  <a:lnTo>
                    <a:pt x="80" y="182"/>
                  </a:lnTo>
                  <a:lnTo>
                    <a:pt x="165" y="142"/>
                  </a:lnTo>
                  <a:lnTo>
                    <a:pt x="172" y="50"/>
                  </a:lnTo>
                  <a:lnTo>
                    <a:pt x="92" y="0"/>
                  </a:lnTo>
                  <a:lnTo>
                    <a:pt x="4" y="41"/>
                  </a:lnTo>
                  <a:lnTo>
                    <a:pt x="0" y="133"/>
                  </a:lnTo>
                  <a:close/>
                  <a:moveTo>
                    <a:pt x="163" y="55"/>
                  </a:moveTo>
                  <a:lnTo>
                    <a:pt x="158" y="135"/>
                  </a:lnTo>
                  <a:lnTo>
                    <a:pt x="80" y="173"/>
                  </a:lnTo>
                  <a:lnTo>
                    <a:pt x="9" y="128"/>
                  </a:lnTo>
                  <a:lnTo>
                    <a:pt x="14" y="48"/>
                  </a:lnTo>
                  <a:lnTo>
                    <a:pt x="92" y="10"/>
                  </a:lnTo>
                  <a:lnTo>
                    <a:pt x="163" y="5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425" name="Freeform 1189"/>
            <p:cNvSpPr/>
            <p:nvPr/>
          </p:nvSpPr>
          <p:spPr bwMode="auto">
            <a:xfrm>
              <a:off x="4262438" y="3751263"/>
              <a:ext cx="409575" cy="322263"/>
            </a:xfrm>
            <a:custGeom>
              <a:avLst/>
              <a:gdLst>
                <a:gd name="T0" fmla="*/ 0 w 258"/>
                <a:gd name="T1" fmla="*/ 5 h 203"/>
                <a:gd name="T2" fmla="*/ 5 w 258"/>
                <a:gd name="T3" fmla="*/ 0 h 203"/>
                <a:gd name="T4" fmla="*/ 258 w 258"/>
                <a:gd name="T5" fmla="*/ 199 h 203"/>
                <a:gd name="T6" fmla="*/ 253 w 258"/>
                <a:gd name="T7" fmla="*/ 203 h 203"/>
                <a:gd name="T8" fmla="*/ 0 w 258"/>
                <a:gd name="T9" fmla="*/ 5 h 203"/>
              </a:gdLst>
              <a:ahLst/>
              <a:cxnLst>
                <a:cxn ang="0">
                  <a:pos x="T0" y="T1"/>
                </a:cxn>
                <a:cxn ang="0">
                  <a:pos x="T2" y="T3"/>
                </a:cxn>
                <a:cxn ang="0">
                  <a:pos x="T4" y="T5"/>
                </a:cxn>
                <a:cxn ang="0">
                  <a:pos x="T6" y="T7"/>
                </a:cxn>
                <a:cxn ang="0">
                  <a:pos x="T8" y="T9"/>
                </a:cxn>
              </a:cxnLst>
              <a:rect l="0" t="0" r="r" b="b"/>
              <a:pathLst>
                <a:path w="258" h="203">
                  <a:moveTo>
                    <a:pt x="0" y="5"/>
                  </a:moveTo>
                  <a:lnTo>
                    <a:pt x="5" y="0"/>
                  </a:lnTo>
                  <a:lnTo>
                    <a:pt x="258" y="199"/>
                  </a:lnTo>
                  <a:lnTo>
                    <a:pt x="253" y="203"/>
                  </a:lnTo>
                  <a:lnTo>
                    <a:pt x="0"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426" name="Freeform 1190"/>
            <p:cNvSpPr>
              <a:spLocks noEditPoints="1"/>
            </p:cNvSpPr>
            <p:nvPr/>
          </p:nvSpPr>
          <p:spPr bwMode="auto">
            <a:xfrm>
              <a:off x="5349875" y="3635376"/>
              <a:ext cx="269875" cy="288925"/>
            </a:xfrm>
            <a:custGeom>
              <a:avLst/>
              <a:gdLst>
                <a:gd name="T0" fmla="*/ 90 w 170"/>
                <a:gd name="T1" fmla="*/ 182 h 182"/>
                <a:gd name="T2" fmla="*/ 170 w 170"/>
                <a:gd name="T3" fmla="*/ 130 h 182"/>
                <a:gd name="T4" fmla="*/ 163 w 170"/>
                <a:gd name="T5" fmla="*/ 40 h 182"/>
                <a:gd name="T6" fmla="*/ 78 w 170"/>
                <a:gd name="T7" fmla="*/ 0 h 182"/>
                <a:gd name="T8" fmla="*/ 0 w 170"/>
                <a:gd name="T9" fmla="*/ 49 h 182"/>
                <a:gd name="T10" fmla="*/ 5 w 170"/>
                <a:gd name="T11" fmla="*/ 142 h 182"/>
                <a:gd name="T12" fmla="*/ 90 w 170"/>
                <a:gd name="T13" fmla="*/ 182 h 182"/>
                <a:gd name="T14" fmla="*/ 78 w 170"/>
                <a:gd name="T15" fmla="*/ 9 h 182"/>
                <a:gd name="T16" fmla="*/ 156 w 170"/>
                <a:gd name="T17" fmla="*/ 45 h 182"/>
                <a:gd name="T18" fmla="*/ 161 w 170"/>
                <a:gd name="T19" fmla="*/ 125 h 182"/>
                <a:gd name="T20" fmla="*/ 90 w 170"/>
                <a:gd name="T21" fmla="*/ 172 h 182"/>
                <a:gd name="T22" fmla="*/ 15 w 170"/>
                <a:gd name="T23" fmla="*/ 137 h 182"/>
                <a:gd name="T24" fmla="*/ 7 w 170"/>
                <a:gd name="T25" fmla="*/ 54 h 182"/>
                <a:gd name="T26" fmla="*/ 78 w 170"/>
                <a:gd name="T27" fmla="*/ 9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0" h="182">
                  <a:moveTo>
                    <a:pt x="90" y="182"/>
                  </a:moveTo>
                  <a:lnTo>
                    <a:pt x="170" y="130"/>
                  </a:lnTo>
                  <a:lnTo>
                    <a:pt x="163" y="40"/>
                  </a:lnTo>
                  <a:lnTo>
                    <a:pt x="78" y="0"/>
                  </a:lnTo>
                  <a:lnTo>
                    <a:pt x="0" y="49"/>
                  </a:lnTo>
                  <a:lnTo>
                    <a:pt x="5" y="142"/>
                  </a:lnTo>
                  <a:lnTo>
                    <a:pt x="90" y="182"/>
                  </a:lnTo>
                  <a:close/>
                  <a:moveTo>
                    <a:pt x="78" y="9"/>
                  </a:moveTo>
                  <a:lnTo>
                    <a:pt x="156" y="45"/>
                  </a:lnTo>
                  <a:lnTo>
                    <a:pt x="161" y="125"/>
                  </a:lnTo>
                  <a:lnTo>
                    <a:pt x="90" y="172"/>
                  </a:lnTo>
                  <a:lnTo>
                    <a:pt x="15" y="137"/>
                  </a:lnTo>
                  <a:lnTo>
                    <a:pt x="7" y="54"/>
                  </a:lnTo>
                  <a:lnTo>
                    <a:pt x="78"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427" name="Freeform 1191"/>
            <p:cNvSpPr/>
            <p:nvPr/>
          </p:nvSpPr>
          <p:spPr bwMode="auto">
            <a:xfrm>
              <a:off x="4903788" y="3849688"/>
              <a:ext cx="461962" cy="239713"/>
            </a:xfrm>
            <a:custGeom>
              <a:avLst/>
              <a:gdLst>
                <a:gd name="T0" fmla="*/ 3 w 291"/>
                <a:gd name="T1" fmla="*/ 151 h 151"/>
                <a:gd name="T2" fmla="*/ 0 w 291"/>
                <a:gd name="T3" fmla="*/ 146 h 151"/>
                <a:gd name="T4" fmla="*/ 288 w 291"/>
                <a:gd name="T5" fmla="*/ 0 h 151"/>
                <a:gd name="T6" fmla="*/ 291 w 291"/>
                <a:gd name="T7" fmla="*/ 4 h 151"/>
                <a:gd name="T8" fmla="*/ 3 w 291"/>
                <a:gd name="T9" fmla="*/ 151 h 151"/>
              </a:gdLst>
              <a:ahLst/>
              <a:cxnLst>
                <a:cxn ang="0">
                  <a:pos x="T0" y="T1"/>
                </a:cxn>
                <a:cxn ang="0">
                  <a:pos x="T2" y="T3"/>
                </a:cxn>
                <a:cxn ang="0">
                  <a:pos x="T4" y="T5"/>
                </a:cxn>
                <a:cxn ang="0">
                  <a:pos x="T6" y="T7"/>
                </a:cxn>
                <a:cxn ang="0">
                  <a:pos x="T8" y="T9"/>
                </a:cxn>
              </a:cxnLst>
              <a:rect l="0" t="0" r="r" b="b"/>
              <a:pathLst>
                <a:path w="291" h="151">
                  <a:moveTo>
                    <a:pt x="3" y="151"/>
                  </a:moveTo>
                  <a:lnTo>
                    <a:pt x="0" y="146"/>
                  </a:lnTo>
                  <a:lnTo>
                    <a:pt x="288" y="0"/>
                  </a:lnTo>
                  <a:lnTo>
                    <a:pt x="291" y="4"/>
                  </a:lnTo>
                  <a:lnTo>
                    <a:pt x="3" y="15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428" name="Freeform 1192"/>
            <p:cNvSpPr>
              <a:spLocks noEditPoints="1"/>
            </p:cNvSpPr>
            <p:nvPr/>
          </p:nvSpPr>
          <p:spPr bwMode="auto">
            <a:xfrm>
              <a:off x="4679950" y="4625976"/>
              <a:ext cx="193675" cy="201613"/>
            </a:xfrm>
            <a:custGeom>
              <a:avLst/>
              <a:gdLst>
                <a:gd name="T0" fmla="*/ 0 w 122"/>
                <a:gd name="T1" fmla="*/ 35 h 127"/>
                <a:gd name="T2" fmla="*/ 7 w 122"/>
                <a:gd name="T3" fmla="*/ 99 h 127"/>
                <a:gd name="T4" fmla="*/ 68 w 122"/>
                <a:gd name="T5" fmla="*/ 127 h 127"/>
                <a:gd name="T6" fmla="*/ 122 w 122"/>
                <a:gd name="T7" fmla="*/ 92 h 127"/>
                <a:gd name="T8" fmla="*/ 118 w 122"/>
                <a:gd name="T9" fmla="*/ 25 h 127"/>
                <a:gd name="T10" fmla="*/ 56 w 122"/>
                <a:gd name="T11" fmla="*/ 0 h 127"/>
                <a:gd name="T12" fmla="*/ 0 w 122"/>
                <a:gd name="T13" fmla="*/ 35 h 127"/>
                <a:gd name="T14" fmla="*/ 115 w 122"/>
                <a:gd name="T15" fmla="*/ 87 h 127"/>
                <a:gd name="T16" fmla="*/ 66 w 122"/>
                <a:gd name="T17" fmla="*/ 120 h 127"/>
                <a:gd name="T18" fmla="*/ 11 w 122"/>
                <a:gd name="T19" fmla="*/ 96 h 127"/>
                <a:gd name="T20" fmla="*/ 7 w 122"/>
                <a:gd name="T21" fmla="*/ 37 h 127"/>
                <a:gd name="T22" fmla="*/ 56 w 122"/>
                <a:gd name="T23" fmla="*/ 7 h 127"/>
                <a:gd name="T24" fmla="*/ 111 w 122"/>
                <a:gd name="T25" fmla="*/ 30 h 127"/>
                <a:gd name="T26" fmla="*/ 115 w 122"/>
                <a:gd name="T27" fmla="*/ 87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2" h="127">
                  <a:moveTo>
                    <a:pt x="0" y="35"/>
                  </a:moveTo>
                  <a:lnTo>
                    <a:pt x="7" y="99"/>
                  </a:lnTo>
                  <a:lnTo>
                    <a:pt x="68" y="127"/>
                  </a:lnTo>
                  <a:lnTo>
                    <a:pt x="122" y="92"/>
                  </a:lnTo>
                  <a:lnTo>
                    <a:pt x="118" y="25"/>
                  </a:lnTo>
                  <a:lnTo>
                    <a:pt x="56" y="0"/>
                  </a:lnTo>
                  <a:lnTo>
                    <a:pt x="0" y="35"/>
                  </a:lnTo>
                  <a:close/>
                  <a:moveTo>
                    <a:pt x="115" y="87"/>
                  </a:moveTo>
                  <a:lnTo>
                    <a:pt x="66" y="120"/>
                  </a:lnTo>
                  <a:lnTo>
                    <a:pt x="11" y="96"/>
                  </a:lnTo>
                  <a:lnTo>
                    <a:pt x="7" y="37"/>
                  </a:lnTo>
                  <a:lnTo>
                    <a:pt x="56" y="7"/>
                  </a:lnTo>
                  <a:lnTo>
                    <a:pt x="111" y="30"/>
                  </a:lnTo>
                  <a:lnTo>
                    <a:pt x="115" y="8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429" name="Freeform 1193"/>
            <p:cNvSpPr/>
            <p:nvPr/>
          </p:nvSpPr>
          <p:spPr bwMode="auto">
            <a:xfrm>
              <a:off x="4768850" y="4279901"/>
              <a:ext cx="11112" cy="352425"/>
            </a:xfrm>
            <a:custGeom>
              <a:avLst/>
              <a:gdLst>
                <a:gd name="T0" fmla="*/ 3 w 7"/>
                <a:gd name="T1" fmla="*/ 0 h 222"/>
                <a:gd name="T2" fmla="*/ 7 w 7"/>
                <a:gd name="T3" fmla="*/ 0 h 222"/>
                <a:gd name="T4" fmla="*/ 3 w 7"/>
                <a:gd name="T5" fmla="*/ 220 h 222"/>
                <a:gd name="T6" fmla="*/ 0 w 7"/>
                <a:gd name="T7" fmla="*/ 222 h 222"/>
                <a:gd name="T8" fmla="*/ 3 w 7"/>
                <a:gd name="T9" fmla="*/ 0 h 222"/>
              </a:gdLst>
              <a:ahLst/>
              <a:cxnLst>
                <a:cxn ang="0">
                  <a:pos x="T0" y="T1"/>
                </a:cxn>
                <a:cxn ang="0">
                  <a:pos x="T2" y="T3"/>
                </a:cxn>
                <a:cxn ang="0">
                  <a:pos x="T4" y="T5"/>
                </a:cxn>
                <a:cxn ang="0">
                  <a:pos x="T6" y="T7"/>
                </a:cxn>
                <a:cxn ang="0">
                  <a:pos x="T8" y="T9"/>
                </a:cxn>
              </a:cxnLst>
              <a:rect l="0" t="0" r="r" b="b"/>
              <a:pathLst>
                <a:path w="7" h="222">
                  <a:moveTo>
                    <a:pt x="3" y="0"/>
                  </a:moveTo>
                  <a:lnTo>
                    <a:pt x="7" y="0"/>
                  </a:lnTo>
                  <a:lnTo>
                    <a:pt x="3" y="220"/>
                  </a:lnTo>
                  <a:lnTo>
                    <a:pt x="0" y="222"/>
                  </a:lnTo>
                  <a:lnTo>
                    <a:pt x="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430" name="Freeform 1194"/>
            <p:cNvSpPr>
              <a:spLocks noEditPoints="1"/>
            </p:cNvSpPr>
            <p:nvPr/>
          </p:nvSpPr>
          <p:spPr bwMode="auto">
            <a:xfrm>
              <a:off x="5178425" y="4384676"/>
              <a:ext cx="187325" cy="203200"/>
            </a:xfrm>
            <a:custGeom>
              <a:avLst/>
              <a:gdLst>
                <a:gd name="T0" fmla="*/ 0 w 118"/>
                <a:gd name="T1" fmla="*/ 95 h 128"/>
                <a:gd name="T2" fmla="*/ 56 w 118"/>
                <a:gd name="T3" fmla="*/ 128 h 128"/>
                <a:gd name="T4" fmla="*/ 115 w 118"/>
                <a:gd name="T5" fmla="*/ 100 h 128"/>
                <a:gd name="T6" fmla="*/ 118 w 118"/>
                <a:gd name="T7" fmla="*/ 36 h 128"/>
                <a:gd name="T8" fmla="*/ 61 w 118"/>
                <a:gd name="T9" fmla="*/ 0 h 128"/>
                <a:gd name="T10" fmla="*/ 2 w 118"/>
                <a:gd name="T11" fmla="*/ 31 h 128"/>
                <a:gd name="T12" fmla="*/ 0 w 118"/>
                <a:gd name="T13" fmla="*/ 95 h 128"/>
                <a:gd name="T14" fmla="*/ 113 w 118"/>
                <a:gd name="T15" fmla="*/ 38 h 128"/>
                <a:gd name="T16" fmla="*/ 111 w 118"/>
                <a:gd name="T17" fmla="*/ 95 h 128"/>
                <a:gd name="T18" fmla="*/ 56 w 118"/>
                <a:gd name="T19" fmla="*/ 123 h 128"/>
                <a:gd name="T20" fmla="*/ 4 w 118"/>
                <a:gd name="T21" fmla="*/ 92 h 128"/>
                <a:gd name="T22" fmla="*/ 7 w 118"/>
                <a:gd name="T23" fmla="*/ 36 h 128"/>
                <a:gd name="T24" fmla="*/ 61 w 118"/>
                <a:gd name="T25" fmla="*/ 7 h 128"/>
                <a:gd name="T26" fmla="*/ 113 w 118"/>
                <a:gd name="T27" fmla="*/ 3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8" h="128">
                  <a:moveTo>
                    <a:pt x="0" y="95"/>
                  </a:moveTo>
                  <a:lnTo>
                    <a:pt x="56" y="128"/>
                  </a:lnTo>
                  <a:lnTo>
                    <a:pt x="115" y="100"/>
                  </a:lnTo>
                  <a:lnTo>
                    <a:pt x="118" y="36"/>
                  </a:lnTo>
                  <a:lnTo>
                    <a:pt x="61" y="0"/>
                  </a:lnTo>
                  <a:lnTo>
                    <a:pt x="2" y="31"/>
                  </a:lnTo>
                  <a:lnTo>
                    <a:pt x="0" y="95"/>
                  </a:lnTo>
                  <a:close/>
                  <a:moveTo>
                    <a:pt x="113" y="38"/>
                  </a:moveTo>
                  <a:lnTo>
                    <a:pt x="111" y="95"/>
                  </a:lnTo>
                  <a:lnTo>
                    <a:pt x="56" y="123"/>
                  </a:lnTo>
                  <a:lnTo>
                    <a:pt x="4" y="92"/>
                  </a:lnTo>
                  <a:lnTo>
                    <a:pt x="7" y="36"/>
                  </a:lnTo>
                  <a:lnTo>
                    <a:pt x="61" y="7"/>
                  </a:lnTo>
                  <a:lnTo>
                    <a:pt x="113" y="3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431" name="Freeform 1195"/>
            <p:cNvSpPr/>
            <p:nvPr/>
          </p:nvSpPr>
          <p:spPr bwMode="auto">
            <a:xfrm>
              <a:off x="4897438" y="4216401"/>
              <a:ext cx="292100" cy="220663"/>
            </a:xfrm>
            <a:custGeom>
              <a:avLst/>
              <a:gdLst>
                <a:gd name="T0" fmla="*/ 0 w 184"/>
                <a:gd name="T1" fmla="*/ 5 h 139"/>
                <a:gd name="T2" fmla="*/ 2 w 184"/>
                <a:gd name="T3" fmla="*/ 0 h 139"/>
                <a:gd name="T4" fmla="*/ 184 w 184"/>
                <a:gd name="T5" fmla="*/ 137 h 139"/>
                <a:gd name="T6" fmla="*/ 179 w 184"/>
                <a:gd name="T7" fmla="*/ 139 h 139"/>
                <a:gd name="T8" fmla="*/ 0 w 184"/>
                <a:gd name="T9" fmla="*/ 5 h 139"/>
              </a:gdLst>
              <a:ahLst/>
              <a:cxnLst>
                <a:cxn ang="0">
                  <a:pos x="T0" y="T1"/>
                </a:cxn>
                <a:cxn ang="0">
                  <a:pos x="T2" y="T3"/>
                </a:cxn>
                <a:cxn ang="0">
                  <a:pos x="T4" y="T5"/>
                </a:cxn>
                <a:cxn ang="0">
                  <a:pos x="T6" y="T7"/>
                </a:cxn>
                <a:cxn ang="0">
                  <a:pos x="T8" y="T9"/>
                </a:cxn>
              </a:cxnLst>
              <a:rect l="0" t="0" r="r" b="b"/>
              <a:pathLst>
                <a:path w="184" h="139">
                  <a:moveTo>
                    <a:pt x="0" y="5"/>
                  </a:moveTo>
                  <a:lnTo>
                    <a:pt x="2" y="0"/>
                  </a:lnTo>
                  <a:lnTo>
                    <a:pt x="184" y="137"/>
                  </a:lnTo>
                  <a:lnTo>
                    <a:pt x="179" y="139"/>
                  </a:lnTo>
                  <a:lnTo>
                    <a:pt x="0"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432" name="Freeform 1196"/>
            <p:cNvSpPr>
              <a:spLocks noEditPoints="1"/>
            </p:cNvSpPr>
            <p:nvPr/>
          </p:nvSpPr>
          <p:spPr bwMode="auto">
            <a:xfrm>
              <a:off x="2058988" y="1868488"/>
              <a:ext cx="644525" cy="652463"/>
            </a:xfrm>
            <a:custGeom>
              <a:avLst/>
              <a:gdLst>
                <a:gd name="T0" fmla="*/ 406 w 406"/>
                <a:gd name="T1" fmla="*/ 125 h 411"/>
                <a:gd name="T2" fmla="*/ 231 w 406"/>
                <a:gd name="T3" fmla="*/ 0 h 411"/>
                <a:gd name="T4" fmla="*/ 28 w 406"/>
                <a:gd name="T5" fmla="*/ 78 h 411"/>
                <a:gd name="T6" fmla="*/ 0 w 406"/>
                <a:gd name="T7" fmla="*/ 284 h 411"/>
                <a:gd name="T8" fmla="*/ 174 w 406"/>
                <a:gd name="T9" fmla="*/ 411 h 411"/>
                <a:gd name="T10" fmla="*/ 375 w 406"/>
                <a:gd name="T11" fmla="*/ 331 h 411"/>
                <a:gd name="T12" fmla="*/ 406 w 406"/>
                <a:gd name="T13" fmla="*/ 125 h 411"/>
                <a:gd name="T14" fmla="*/ 21 w 406"/>
                <a:gd name="T15" fmla="*/ 277 h 411"/>
                <a:gd name="T16" fmla="*/ 47 w 406"/>
                <a:gd name="T17" fmla="*/ 92 h 411"/>
                <a:gd name="T18" fmla="*/ 226 w 406"/>
                <a:gd name="T19" fmla="*/ 21 h 411"/>
                <a:gd name="T20" fmla="*/ 382 w 406"/>
                <a:gd name="T21" fmla="*/ 135 h 411"/>
                <a:gd name="T22" fmla="*/ 359 w 406"/>
                <a:gd name="T23" fmla="*/ 319 h 411"/>
                <a:gd name="T24" fmla="*/ 177 w 406"/>
                <a:gd name="T25" fmla="*/ 388 h 411"/>
                <a:gd name="T26" fmla="*/ 21 w 406"/>
                <a:gd name="T27" fmla="*/ 277 h 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6" h="411">
                  <a:moveTo>
                    <a:pt x="406" y="125"/>
                  </a:moveTo>
                  <a:lnTo>
                    <a:pt x="231" y="0"/>
                  </a:lnTo>
                  <a:lnTo>
                    <a:pt x="28" y="78"/>
                  </a:lnTo>
                  <a:lnTo>
                    <a:pt x="0" y="284"/>
                  </a:lnTo>
                  <a:lnTo>
                    <a:pt x="174" y="411"/>
                  </a:lnTo>
                  <a:lnTo>
                    <a:pt x="375" y="331"/>
                  </a:lnTo>
                  <a:lnTo>
                    <a:pt x="406" y="125"/>
                  </a:lnTo>
                  <a:close/>
                  <a:moveTo>
                    <a:pt x="21" y="277"/>
                  </a:moveTo>
                  <a:lnTo>
                    <a:pt x="47" y="92"/>
                  </a:lnTo>
                  <a:lnTo>
                    <a:pt x="226" y="21"/>
                  </a:lnTo>
                  <a:lnTo>
                    <a:pt x="382" y="135"/>
                  </a:lnTo>
                  <a:lnTo>
                    <a:pt x="359" y="319"/>
                  </a:lnTo>
                  <a:lnTo>
                    <a:pt x="177" y="388"/>
                  </a:lnTo>
                  <a:lnTo>
                    <a:pt x="21" y="27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433" name="Freeform 1197"/>
            <p:cNvSpPr/>
            <p:nvPr/>
          </p:nvSpPr>
          <p:spPr bwMode="auto">
            <a:xfrm>
              <a:off x="2628900" y="2382838"/>
              <a:ext cx="869950" cy="795338"/>
            </a:xfrm>
            <a:custGeom>
              <a:avLst/>
              <a:gdLst>
                <a:gd name="T0" fmla="*/ 548 w 548"/>
                <a:gd name="T1" fmla="*/ 491 h 501"/>
                <a:gd name="T2" fmla="*/ 541 w 548"/>
                <a:gd name="T3" fmla="*/ 501 h 501"/>
                <a:gd name="T4" fmla="*/ 0 w 548"/>
                <a:gd name="T5" fmla="*/ 7 h 501"/>
                <a:gd name="T6" fmla="*/ 9 w 548"/>
                <a:gd name="T7" fmla="*/ 0 h 501"/>
                <a:gd name="T8" fmla="*/ 548 w 548"/>
                <a:gd name="T9" fmla="*/ 491 h 501"/>
              </a:gdLst>
              <a:ahLst/>
              <a:cxnLst>
                <a:cxn ang="0">
                  <a:pos x="T0" y="T1"/>
                </a:cxn>
                <a:cxn ang="0">
                  <a:pos x="T2" y="T3"/>
                </a:cxn>
                <a:cxn ang="0">
                  <a:pos x="T4" y="T5"/>
                </a:cxn>
                <a:cxn ang="0">
                  <a:pos x="T6" y="T7"/>
                </a:cxn>
                <a:cxn ang="0">
                  <a:pos x="T8" y="T9"/>
                </a:cxn>
              </a:cxnLst>
              <a:rect l="0" t="0" r="r" b="b"/>
              <a:pathLst>
                <a:path w="548" h="501">
                  <a:moveTo>
                    <a:pt x="548" y="491"/>
                  </a:moveTo>
                  <a:lnTo>
                    <a:pt x="541" y="501"/>
                  </a:lnTo>
                  <a:lnTo>
                    <a:pt x="0" y="7"/>
                  </a:lnTo>
                  <a:lnTo>
                    <a:pt x="9" y="0"/>
                  </a:lnTo>
                  <a:lnTo>
                    <a:pt x="548" y="49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434" name="Freeform 1198"/>
            <p:cNvSpPr>
              <a:spLocks noEditPoints="1"/>
            </p:cNvSpPr>
            <p:nvPr/>
          </p:nvSpPr>
          <p:spPr bwMode="auto">
            <a:xfrm>
              <a:off x="3221038" y="4789488"/>
              <a:ext cx="523875" cy="530225"/>
            </a:xfrm>
            <a:custGeom>
              <a:avLst/>
              <a:gdLst>
                <a:gd name="T0" fmla="*/ 31 w 330"/>
                <a:gd name="T1" fmla="*/ 57 h 334"/>
                <a:gd name="T2" fmla="*/ 0 w 330"/>
                <a:gd name="T3" fmla="*/ 222 h 334"/>
                <a:gd name="T4" fmla="*/ 137 w 330"/>
                <a:gd name="T5" fmla="*/ 334 h 334"/>
                <a:gd name="T6" fmla="*/ 300 w 330"/>
                <a:gd name="T7" fmla="*/ 277 h 334"/>
                <a:gd name="T8" fmla="*/ 330 w 330"/>
                <a:gd name="T9" fmla="*/ 109 h 334"/>
                <a:gd name="T10" fmla="*/ 196 w 330"/>
                <a:gd name="T11" fmla="*/ 0 h 334"/>
                <a:gd name="T12" fmla="*/ 31 w 330"/>
                <a:gd name="T13" fmla="*/ 57 h 334"/>
                <a:gd name="T14" fmla="*/ 286 w 330"/>
                <a:gd name="T15" fmla="*/ 263 h 334"/>
                <a:gd name="T16" fmla="*/ 139 w 330"/>
                <a:gd name="T17" fmla="*/ 315 h 334"/>
                <a:gd name="T18" fmla="*/ 19 w 330"/>
                <a:gd name="T19" fmla="*/ 218 h 334"/>
                <a:gd name="T20" fmla="*/ 47 w 330"/>
                <a:gd name="T21" fmla="*/ 69 h 334"/>
                <a:gd name="T22" fmla="*/ 193 w 330"/>
                <a:gd name="T23" fmla="*/ 19 h 334"/>
                <a:gd name="T24" fmla="*/ 312 w 330"/>
                <a:gd name="T25" fmla="*/ 116 h 334"/>
                <a:gd name="T26" fmla="*/ 286 w 330"/>
                <a:gd name="T27" fmla="*/ 263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0" h="334">
                  <a:moveTo>
                    <a:pt x="31" y="57"/>
                  </a:moveTo>
                  <a:lnTo>
                    <a:pt x="0" y="222"/>
                  </a:lnTo>
                  <a:lnTo>
                    <a:pt x="137" y="334"/>
                  </a:lnTo>
                  <a:lnTo>
                    <a:pt x="300" y="277"/>
                  </a:lnTo>
                  <a:lnTo>
                    <a:pt x="330" y="109"/>
                  </a:lnTo>
                  <a:lnTo>
                    <a:pt x="196" y="0"/>
                  </a:lnTo>
                  <a:lnTo>
                    <a:pt x="31" y="57"/>
                  </a:lnTo>
                  <a:close/>
                  <a:moveTo>
                    <a:pt x="286" y="263"/>
                  </a:moveTo>
                  <a:lnTo>
                    <a:pt x="139" y="315"/>
                  </a:lnTo>
                  <a:lnTo>
                    <a:pt x="19" y="218"/>
                  </a:lnTo>
                  <a:lnTo>
                    <a:pt x="47" y="69"/>
                  </a:lnTo>
                  <a:lnTo>
                    <a:pt x="193" y="19"/>
                  </a:lnTo>
                  <a:lnTo>
                    <a:pt x="312" y="116"/>
                  </a:lnTo>
                  <a:lnTo>
                    <a:pt x="286" y="26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435" name="Freeform 1199"/>
            <p:cNvSpPr/>
            <p:nvPr/>
          </p:nvSpPr>
          <p:spPr bwMode="auto">
            <a:xfrm>
              <a:off x="3527425" y="3930651"/>
              <a:ext cx="277812" cy="877888"/>
            </a:xfrm>
            <a:custGeom>
              <a:avLst/>
              <a:gdLst>
                <a:gd name="T0" fmla="*/ 166 w 175"/>
                <a:gd name="T1" fmla="*/ 0 h 553"/>
                <a:gd name="T2" fmla="*/ 175 w 175"/>
                <a:gd name="T3" fmla="*/ 3 h 553"/>
                <a:gd name="T4" fmla="*/ 10 w 175"/>
                <a:gd name="T5" fmla="*/ 553 h 553"/>
                <a:gd name="T6" fmla="*/ 0 w 175"/>
                <a:gd name="T7" fmla="*/ 551 h 553"/>
                <a:gd name="T8" fmla="*/ 166 w 175"/>
                <a:gd name="T9" fmla="*/ 0 h 553"/>
              </a:gdLst>
              <a:ahLst/>
              <a:cxnLst>
                <a:cxn ang="0">
                  <a:pos x="T0" y="T1"/>
                </a:cxn>
                <a:cxn ang="0">
                  <a:pos x="T2" y="T3"/>
                </a:cxn>
                <a:cxn ang="0">
                  <a:pos x="T4" y="T5"/>
                </a:cxn>
                <a:cxn ang="0">
                  <a:pos x="T6" y="T7"/>
                </a:cxn>
                <a:cxn ang="0">
                  <a:pos x="T8" y="T9"/>
                </a:cxn>
              </a:cxnLst>
              <a:rect l="0" t="0" r="r" b="b"/>
              <a:pathLst>
                <a:path w="175" h="553">
                  <a:moveTo>
                    <a:pt x="166" y="0"/>
                  </a:moveTo>
                  <a:lnTo>
                    <a:pt x="175" y="3"/>
                  </a:lnTo>
                  <a:lnTo>
                    <a:pt x="10" y="553"/>
                  </a:lnTo>
                  <a:lnTo>
                    <a:pt x="0" y="551"/>
                  </a:lnTo>
                  <a:lnTo>
                    <a:pt x="16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436" name="Freeform 1200"/>
            <p:cNvSpPr>
              <a:spLocks noEditPoints="1"/>
            </p:cNvSpPr>
            <p:nvPr/>
          </p:nvSpPr>
          <p:spPr bwMode="auto">
            <a:xfrm>
              <a:off x="4848225" y="2776538"/>
              <a:ext cx="314325" cy="330200"/>
            </a:xfrm>
            <a:custGeom>
              <a:avLst/>
              <a:gdLst>
                <a:gd name="T0" fmla="*/ 106 w 198"/>
                <a:gd name="T1" fmla="*/ 208 h 208"/>
                <a:gd name="T2" fmla="*/ 198 w 198"/>
                <a:gd name="T3" fmla="*/ 146 h 208"/>
                <a:gd name="T4" fmla="*/ 189 w 198"/>
                <a:gd name="T5" fmla="*/ 42 h 208"/>
                <a:gd name="T6" fmla="*/ 90 w 198"/>
                <a:gd name="T7" fmla="*/ 0 h 208"/>
                <a:gd name="T8" fmla="*/ 0 w 198"/>
                <a:gd name="T9" fmla="*/ 59 h 208"/>
                <a:gd name="T10" fmla="*/ 7 w 198"/>
                <a:gd name="T11" fmla="*/ 165 h 208"/>
                <a:gd name="T12" fmla="*/ 106 w 198"/>
                <a:gd name="T13" fmla="*/ 208 h 208"/>
                <a:gd name="T14" fmla="*/ 90 w 198"/>
                <a:gd name="T15" fmla="*/ 9 h 208"/>
                <a:gd name="T16" fmla="*/ 179 w 198"/>
                <a:gd name="T17" fmla="*/ 50 h 208"/>
                <a:gd name="T18" fmla="*/ 186 w 198"/>
                <a:gd name="T19" fmla="*/ 144 h 208"/>
                <a:gd name="T20" fmla="*/ 106 w 198"/>
                <a:gd name="T21" fmla="*/ 196 h 208"/>
                <a:gd name="T22" fmla="*/ 19 w 198"/>
                <a:gd name="T23" fmla="*/ 158 h 208"/>
                <a:gd name="T24" fmla="*/ 9 w 198"/>
                <a:gd name="T25" fmla="*/ 64 h 208"/>
                <a:gd name="T26" fmla="*/ 90 w 198"/>
                <a:gd name="T27" fmla="*/ 9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8" h="208">
                  <a:moveTo>
                    <a:pt x="106" y="208"/>
                  </a:moveTo>
                  <a:lnTo>
                    <a:pt x="198" y="146"/>
                  </a:lnTo>
                  <a:lnTo>
                    <a:pt x="189" y="42"/>
                  </a:lnTo>
                  <a:lnTo>
                    <a:pt x="90" y="0"/>
                  </a:lnTo>
                  <a:lnTo>
                    <a:pt x="0" y="59"/>
                  </a:lnTo>
                  <a:lnTo>
                    <a:pt x="7" y="165"/>
                  </a:lnTo>
                  <a:lnTo>
                    <a:pt x="106" y="208"/>
                  </a:lnTo>
                  <a:close/>
                  <a:moveTo>
                    <a:pt x="90" y="9"/>
                  </a:moveTo>
                  <a:lnTo>
                    <a:pt x="179" y="50"/>
                  </a:lnTo>
                  <a:lnTo>
                    <a:pt x="186" y="144"/>
                  </a:lnTo>
                  <a:lnTo>
                    <a:pt x="106" y="196"/>
                  </a:lnTo>
                  <a:lnTo>
                    <a:pt x="19" y="158"/>
                  </a:lnTo>
                  <a:lnTo>
                    <a:pt x="9" y="64"/>
                  </a:lnTo>
                  <a:lnTo>
                    <a:pt x="90"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437" name="Freeform 1201"/>
            <p:cNvSpPr/>
            <p:nvPr/>
          </p:nvSpPr>
          <p:spPr bwMode="auto">
            <a:xfrm>
              <a:off x="4344988" y="3024188"/>
              <a:ext cx="525462" cy="284163"/>
            </a:xfrm>
            <a:custGeom>
              <a:avLst/>
              <a:gdLst>
                <a:gd name="T0" fmla="*/ 3 w 331"/>
                <a:gd name="T1" fmla="*/ 179 h 179"/>
                <a:gd name="T2" fmla="*/ 0 w 331"/>
                <a:gd name="T3" fmla="*/ 175 h 179"/>
                <a:gd name="T4" fmla="*/ 329 w 331"/>
                <a:gd name="T5" fmla="*/ 0 h 179"/>
                <a:gd name="T6" fmla="*/ 331 w 331"/>
                <a:gd name="T7" fmla="*/ 5 h 179"/>
                <a:gd name="T8" fmla="*/ 3 w 331"/>
                <a:gd name="T9" fmla="*/ 179 h 179"/>
              </a:gdLst>
              <a:ahLst/>
              <a:cxnLst>
                <a:cxn ang="0">
                  <a:pos x="T0" y="T1"/>
                </a:cxn>
                <a:cxn ang="0">
                  <a:pos x="T2" y="T3"/>
                </a:cxn>
                <a:cxn ang="0">
                  <a:pos x="T4" y="T5"/>
                </a:cxn>
                <a:cxn ang="0">
                  <a:pos x="T6" y="T7"/>
                </a:cxn>
                <a:cxn ang="0">
                  <a:pos x="T8" y="T9"/>
                </a:cxn>
              </a:cxnLst>
              <a:rect l="0" t="0" r="r" b="b"/>
              <a:pathLst>
                <a:path w="331" h="179">
                  <a:moveTo>
                    <a:pt x="3" y="179"/>
                  </a:moveTo>
                  <a:lnTo>
                    <a:pt x="0" y="175"/>
                  </a:lnTo>
                  <a:lnTo>
                    <a:pt x="329" y="0"/>
                  </a:lnTo>
                  <a:lnTo>
                    <a:pt x="331" y="5"/>
                  </a:lnTo>
                  <a:lnTo>
                    <a:pt x="3" y="17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438" name="Freeform 1202"/>
            <p:cNvSpPr>
              <a:spLocks noEditPoints="1"/>
            </p:cNvSpPr>
            <p:nvPr/>
          </p:nvSpPr>
          <p:spPr bwMode="auto">
            <a:xfrm>
              <a:off x="3851275" y="1846263"/>
              <a:ext cx="396875" cy="438150"/>
            </a:xfrm>
            <a:custGeom>
              <a:avLst/>
              <a:gdLst>
                <a:gd name="T0" fmla="*/ 248 w 250"/>
                <a:gd name="T1" fmla="*/ 210 h 276"/>
                <a:gd name="T2" fmla="*/ 250 w 250"/>
                <a:gd name="T3" fmla="*/ 73 h 276"/>
                <a:gd name="T4" fmla="*/ 125 w 250"/>
                <a:gd name="T5" fmla="*/ 0 h 276"/>
                <a:gd name="T6" fmla="*/ 2 w 250"/>
                <a:gd name="T7" fmla="*/ 66 h 276"/>
                <a:gd name="T8" fmla="*/ 0 w 250"/>
                <a:gd name="T9" fmla="*/ 206 h 276"/>
                <a:gd name="T10" fmla="*/ 122 w 250"/>
                <a:gd name="T11" fmla="*/ 276 h 276"/>
                <a:gd name="T12" fmla="*/ 248 w 250"/>
                <a:gd name="T13" fmla="*/ 210 h 276"/>
                <a:gd name="T14" fmla="*/ 14 w 250"/>
                <a:gd name="T15" fmla="*/ 76 h 276"/>
                <a:gd name="T16" fmla="*/ 125 w 250"/>
                <a:gd name="T17" fmla="*/ 17 h 276"/>
                <a:gd name="T18" fmla="*/ 236 w 250"/>
                <a:gd name="T19" fmla="*/ 80 h 276"/>
                <a:gd name="T20" fmla="*/ 233 w 250"/>
                <a:gd name="T21" fmla="*/ 203 h 276"/>
                <a:gd name="T22" fmla="*/ 122 w 250"/>
                <a:gd name="T23" fmla="*/ 262 h 276"/>
                <a:gd name="T24" fmla="*/ 11 w 250"/>
                <a:gd name="T25" fmla="*/ 198 h 276"/>
                <a:gd name="T26" fmla="*/ 14 w 250"/>
                <a:gd name="T27" fmla="*/ 76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0" h="276">
                  <a:moveTo>
                    <a:pt x="248" y="210"/>
                  </a:moveTo>
                  <a:lnTo>
                    <a:pt x="250" y="73"/>
                  </a:lnTo>
                  <a:lnTo>
                    <a:pt x="125" y="0"/>
                  </a:lnTo>
                  <a:lnTo>
                    <a:pt x="2" y="66"/>
                  </a:lnTo>
                  <a:lnTo>
                    <a:pt x="0" y="206"/>
                  </a:lnTo>
                  <a:lnTo>
                    <a:pt x="122" y="276"/>
                  </a:lnTo>
                  <a:lnTo>
                    <a:pt x="248" y="210"/>
                  </a:lnTo>
                  <a:close/>
                  <a:moveTo>
                    <a:pt x="14" y="76"/>
                  </a:moveTo>
                  <a:lnTo>
                    <a:pt x="125" y="17"/>
                  </a:lnTo>
                  <a:lnTo>
                    <a:pt x="236" y="80"/>
                  </a:lnTo>
                  <a:lnTo>
                    <a:pt x="233" y="203"/>
                  </a:lnTo>
                  <a:lnTo>
                    <a:pt x="122" y="262"/>
                  </a:lnTo>
                  <a:lnTo>
                    <a:pt x="11" y="198"/>
                  </a:lnTo>
                  <a:lnTo>
                    <a:pt x="14" y="7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439" name="Freeform 1203"/>
            <p:cNvSpPr/>
            <p:nvPr/>
          </p:nvSpPr>
          <p:spPr bwMode="auto">
            <a:xfrm>
              <a:off x="3940175" y="2270126"/>
              <a:ext cx="104775" cy="742950"/>
            </a:xfrm>
            <a:custGeom>
              <a:avLst/>
              <a:gdLst>
                <a:gd name="T0" fmla="*/ 7 w 66"/>
                <a:gd name="T1" fmla="*/ 468 h 468"/>
                <a:gd name="T2" fmla="*/ 0 w 66"/>
                <a:gd name="T3" fmla="*/ 468 h 468"/>
                <a:gd name="T4" fmla="*/ 59 w 66"/>
                <a:gd name="T5" fmla="*/ 0 h 468"/>
                <a:gd name="T6" fmla="*/ 66 w 66"/>
                <a:gd name="T7" fmla="*/ 2 h 468"/>
                <a:gd name="T8" fmla="*/ 7 w 66"/>
                <a:gd name="T9" fmla="*/ 468 h 468"/>
              </a:gdLst>
              <a:ahLst/>
              <a:cxnLst>
                <a:cxn ang="0">
                  <a:pos x="T0" y="T1"/>
                </a:cxn>
                <a:cxn ang="0">
                  <a:pos x="T2" y="T3"/>
                </a:cxn>
                <a:cxn ang="0">
                  <a:pos x="T4" y="T5"/>
                </a:cxn>
                <a:cxn ang="0">
                  <a:pos x="T6" y="T7"/>
                </a:cxn>
                <a:cxn ang="0">
                  <a:pos x="T8" y="T9"/>
                </a:cxn>
              </a:cxnLst>
              <a:rect l="0" t="0" r="r" b="b"/>
              <a:pathLst>
                <a:path w="66" h="468">
                  <a:moveTo>
                    <a:pt x="7" y="468"/>
                  </a:moveTo>
                  <a:lnTo>
                    <a:pt x="0" y="468"/>
                  </a:lnTo>
                  <a:lnTo>
                    <a:pt x="59" y="0"/>
                  </a:lnTo>
                  <a:lnTo>
                    <a:pt x="66" y="2"/>
                  </a:lnTo>
                  <a:lnTo>
                    <a:pt x="7" y="46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440" name="Freeform 1204"/>
            <p:cNvSpPr>
              <a:spLocks noEditPoints="1"/>
            </p:cNvSpPr>
            <p:nvPr/>
          </p:nvSpPr>
          <p:spPr bwMode="auto">
            <a:xfrm>
              <a:off x="2362200" y="3844926"/>
              <a:ext cx="404812" cy="439738"/>
            </a:xfrm>
            <a:custGeom>
              <a:avLst/>
              <a:gdLst>
                <a:gd name="T0" fmla="*/ 123 w 255"/>
                <a:gd name="T1" fmla="*/ 0 h 277"/>
                <a:gd name="T2" fmla="*/ 0 w 255"/>
                <a:gd name="T3" fmla="*/ 76 h 277"/>
                <a:gd name="T4" fmla="*/ 7 w 255"/>
                <a:gd name="T5" fmla="*/ 213 h 277"/>
                <a:gd name="T6" fmla="*/ 135 w 255"/>
                <a:gd name="T7" fmla="*/ 277 h 277"/>
                <a:gd name="T8" fmla="*/ 255 w 255"/>
                <a:gd name="T9" fmla="*/ 201 h 277"/>
                <a:gd name="T10" fmla="*/ 250 w 255"/>
                <a:gd name="T11" fmla="*/ 64 h 277"/>
                <a:gd name="T12" fmla="*/ 123 w 255"/>
                <a:gd name="T13" fmla="*/ 0 h 277"/>
                <a:gd name="T14" fmla="*/ 135 w 255"/>
                <a:gd name="T15" fmla="*/ 262 h 277"/>
                <a:gd name="T16" fmla="*/ 21 w 255"/>
                <a:gd name="T17" fmla="*/ 206 h 277"/>
                <a:gd name="T18" fmla="*/ 14 w 255"/>
                <a:gd name="T19" fmla="*/ 83 h 277"/>
                <a:gd name="T20" fmla="*/ 123 w 255"/>
                <a:gd name="T21" fmla="*/ 14 h 277"/>
                <a:gd name="T22" fmla="*/ 239 w 255"/>
                <a:gd name="T23" fmla="*/ 71 h 277"/>
                <a:gd name="T24" fmla="*/ 243 w 255"/>
                <a:gd name="T25" fmla="*/ 194 h 277"/>
                <a:gd name="T26" fmla="*/ 135 w 255"/>
                <a:gd name="T27" fmla="*/ 262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5" h="277">
                  <a:moveTo>
                    <a:pt x="123" y="0"/>
                  </a:moveTo>
                  <a:lnTo>
                    <a:pt x="0" y="76"/>
                  </a:lnTo>
                  <a:lnTo>
                    <a:pt x="7" y="213"/>
                  </a:lnTo>
                  <a:lnTo>
                    <a:pt x="135" y="277"/>
                  </a:lnTo>
                  <a:lnTo>
                    <a:pt x="255" y="201"/>
                  </a:lnTo>
                  <a:lnTo>
                    <a:pt x="250" y="64"/>
                  </a:lnTo>
                  <a:lnTo>
                    <a:pt x="123" y="0"/>
                  </a:lnTo>
                  <a:close/>
                  <a:moveTo>
                    <a:pt x="135" y="262"/>
                  </a:moveTo>
                  <a:lnTo>
                    <a:pt x="21" y="206"/>
                  </a:lnTo>
                  <a:lnTo>
                    <a:pt x="14" y="83"/>
                  </a:lnTo>
                  <a:lnTo>
                    <a:pt x="123" y="14"/>
                  </a:lnTo>
                  <a:lnTo>
                    <a:pt x="239" y="71"/>
                  </a:lnTo>
                  <a:lnTo>
                    <a:pt x="243" y="194"/>
                  </a:lnTo>
                  <a:lnTo>
                    <a:pt x="135" y="26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441" name="Freeform 1205"/>
            <p:cNvSpPr/>
            <p:nvPr/>
          </p:nvSpPr>
          <p:spPr bwMode="auto">
            <a:xfrm>
              <a:off x="2747963" y="3616326"/>
              <a:ext cx="701675" cy="344488"/>
            </a:xfrm>
            <a:custGeom>
              <a:avLst/>
              <a:gdLst>
                <a:gd name="T0" fmla="*/ 440 w 442"/>
                <a:gd name="T1" fmla="*/ 0 h 217"/>
                <a:gd name="T2" fmla="*/ 442 w 442"/>
                <a:gd name="T3" fmla="*/ 7 h 217"/>
                <a:gd name="T4" fmla="*/ 3 w 442"/>
                <a:gd name="T5" fmla="*/ 217 h 217"/>
                <a:gd name="T6" fmla="*/ 0 w 442"/>
                <a:gd name="T7" fmla="*/ 210 h 217"/>
                <a:gd name="T8" fmla="*/ 440 w 442"/>
                <a:gd name="T9" fmla="*/ 0 h 217"/>
              </a:gdLst>
              <a:ahLst/>
              <a:cxnLst>
                <a:cxn ang="0">
                  <a:pos x="T0" y="T1"/>
                </a:cxn>
                <a:cxn ang="0">
                  <a:pos x="T2" y="T3"/>
                </a:cxn>
                <a:cxn ang="0">
                  <a:pos x="T4" y="T5"/>
                </a:cxn>
                <a:cxn ang="0">
                  <a:pos x="T6" y="T7"/>
                </a:cxn>
                <a:cxn ang="0">
                  <a:pos x="T8" y="T9"/>
                </a:cxn>
              </a:cxnLst>
              <a:rect l="0" t="0" r="r" b="b"/>
              <a:pathLst>
                <a:path w="442" h="217">
                  <a:moveTo>
                    <a:pt x="440" y="0"/>
                  </a:moveTo>
                  <a:lnTo>
                    <a:pt x="442" y="7"/>
                  </a:lnTo>
                  <a:lnTo>
                    <a:pt x="3" y="217"/>
                  </a:lnTo>
                  <a:lnTo>
                    <a:pt x="0" y="210"/>
                  </a:lnTo>
                  <a:lnTo>
                    <a:pt x="44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grpSp>
      <p:grpSp>
        <p:nvGrpSpPr>
          <p:cNvPr id="442" name="组合 441"/>
          <p:cNvGrpSpPr/>
          <p:nvPr/>
        </p:nvGrpSpPr>
        <p:grpSpPr>
          <a:xfrm rot="712769">
            <a:off x="8069398" y="583728"/>
            <a:ext cx="2370762" cy="2232733"/>
            <a:chOff x="2058988" y="1846263"/>
            <a:chExt cx="3560762" cy="3473450"/>
          </a:xfrm>
          <a:solidFill>
            <a:schemeClr val="bg1">
              <a:alpha val="28000"/>
            </a:schemeClr>
          </a:solidFill>
        </p:grpSpPr>
        <p:sp>
          <p:nvSpPr>
            <p:cNvPr id="443" name="Freeform 1187"/>
            <p:cNvSpPr>
              <a:spLocks noEditPoints="1"/>
            </p:cNvSpPr>
            <p:nvPr/>
          </p:nvSpPr>
          <p:spPr bwMode="auto">
            <a:xfrm>
              <a:off x="3389313" y="2963863"/>
              <a:ext cx="993775" cy="993775"/>
            </a:xfrm>
            <a:custGeom>
              <a:avLst/>
              <a:gdLst>
                <a:gd name="T0" fmla="*/ 0 w 626"/>
                <a:gd name="T1" fmla="*/ 428 h 626"/>
                <a:gd name="T2" fmla="*/ 262 w 626"/>
                <a:gd name="T3" fmla="*/ 626 h 626"/>
                <a:gd name="T4" fmla="*/ 574 w 626"/>
                <a:gd name="T5" fmla="*/ 513 h 626"/>
                <a:gd name="T6" fmla="*/ 626 w 626"/>
                <a:gd name="T7" fmla="*/ 198 h 626"/>
                <a:gd name="T8" fmla="*/ 364 w 626"/>
                <a:gd name="T9" fmla="*/ 0 h 626"/>
                <a:gd name="T10" fmla="*/ 50 w 626"/>
                <a:gd name="T11" fmla="*/ 113 h 626"/>
                <a:gd name="T12" fmla="*/ 0 w 626"/>
                <a:gd name="T13" fmla="*/ 428 h 626"/>
                <a:gd name="T14" fmla="*/ 593 w 626"/>
                <a:gd name="T15" fmla="*/ 210 h 626"/>
                <a:gd name="T16" fmla="*/ 548 w 626"/>
                <a:gd name="T17" fmla="*/ 489 h 626"/>
                <a:gd name="T18" fmla="*/ 267 w 626"/>
                <a:gd name="T19" fmla="*/ 593 h 626"/>
                <a:gd name="T20" fmla="*/ 33 w 626"/>
                <a:gd name="T21" fmla="*/ 413 h 626"/>
                <a:gd name="T22" fmla="*/ 78 w 626"/>
                <a:gd name="T23" fmla="*/ 135 h 626"/>
                <a:gd name="T24" fmla="*/ 357 w 626"/>
                <a:gd name="T25" fmla="*/ 33 h 626"/>
                <a:gd name="T26" fmla="*/ 593 w 626"/>
                <a:gd name="T27" fmla="*/ 210 h 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26" h="626">
                  <a:moveTo>
                    <a:pt x="0" y="428"/>
                  </a:moveTo>
                  <a:lnTo>
                    <a:pt x="262" y="626"/>
                  </a:lnTo>
                  <a:lnTo>
                    <a:pt x="574" y="513"/>
                  </a:lnTo>
                  <a:lnTo>
                    <a:pt x="626" y="198"/>
                  </a:lnTo>
                  <a:lnTo>
                    <a:pt x="364" y="0"/>
                  </a:lnTo>
                  <a:lnTo>
                    <a:pt x="50" y="113"/>
                  </a:lnTo>
                  <a:lnTo>
                    <a:pt x="0" y="428"/>
                  </a:lnTo>
                  <a:close/>
                  <a:moveTo>
                    <a:pt x="593" y="210"/>
                  </a:moveTo>
                  <a:lnTo>
                    <a:pt x="548" y="489"/>
                  </a:lnTo>
                  <a:lnTo>
                    <a:pt x="267" y="593"/>
                  </a:lnTo>
                  <a:lnTo>
                    <a:pt x="33" y="413"/>
                  </a:lnTo>
                  <a:lnTo>
                    <a:pt x="78" y="135"/>
                  </a:lnTo>
                  <a:lnTo>
                    <a:pt x="357" y="33"/>
                  </a:lnTo>
                  <a:lnTo>
                    <a:pt x="593" y="21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444" name="Freeform 1188"/>
            <p:cNvSpPr>
              <a:spLocks noEditPoints="1"/>
            </p:cNvSpPr>
            <p:nvPr/>
          </p:nvSpPr>
          <p:spPr bwMode="auto">
            <a:xfrm>
              <a:off x="4649788" y="4002088"/>
              <a:ext cx="273050" cy="288925"/>
            </a:xfrm>
            <a:custGeom>
              <a:avLst/>
              <a:gdLst>
                <a:gd name="T0" fmla="*/ 0 w 172"/>
                <a:gd name="T1" fmla="*/ 133 h 182"/>
                <a:gd name="T2" fmla="*/ 80 w 172"/>
                <a:gd name="T3" fmla="*/ 182 h 182"/>
                <a:gd name="T4" fmla="*/ 165 w 172"/>
                <a:gd name="T5" fmla="*/ 142 h 182"/>
                <a:gd name="T6" fmla="*/ 172 w 172"/>
                <a:gd name="T7" fmla="*/ 50 h 182"/>
                <a:gd name="T8" fmla="*/ 92 w 172"/>
                <a:gd name="T9" fmla="*/ 0 h 182"/>
                <a:gd name="T10" fmla="*/ 4 w 172"/>
                <a:gd name="T11" fmla="*/ 41 h 182"/>
                <a:gd name="T12" fmla="*/ 0 w 172"/>
                <a:gd name="T13" fmla="*/ 133 h 182"/>
                <a:gd name="T14" fmla="*/ 163 w 172"/>
                <a:gd name="T15" fmla="*/ 55 h 182"/>
                <a:gd name="T16" fmla="*/ 158 w 172"/>
                <a:gd name="T17" fmla="*/ 135 h 182"/>
                <a:gd name="T18" fmla="*/ 80 w 172"/>
                <a:gd name="T19" fmla="*/ 173 h 182"/>
                <a:gd name="T20" fmla="*/ 9 w 172"/>
                <a:gd name="T21" fmla="*/ 128 h 182"/>
                <a:gd name="T22" fmla="*/ 14 w 172"/>
                <a:gd name="T23" fmla="*/ 48 h 182"/>
                <a:gd name="T24" fmla="*/ 92 w 172"/>
                <a:gd name="T25" fmla="*/ 10 h 182"/>
                <a:gd name="T26" fmla="*/ 163 w 172"/>
                <a:gd name="T27" fmla="*/ 55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2" h="182">
                  <a:moveTo>
                    <a:pt x="0" y="133"/>
                  </a:moveTo>
                  <a:lnTo>
                    <a:pt x="80" y="182"/>
                  </a:lnTo>
                  <a:lnTo>
                    <a:pt x="165" y="142"/>
                  </a:lnTo>
                  <a:lnTo>
                    <a:pt x="172" y="50"/>
                  </a:lnTo>
                  <a:lnTo>
                    <a:pt x="92" y="0"/>
                  </a:lnTo>
                  <a:lnTo>
                    <a:pt x="4" y="41"/>
                  </a:lnTo>
                  <a:lnTo>
                    <a:pt x="0" y="133"/>
                  </a:lnTo>
                  <a:close/>
                  <a:moveTo>
                    <a:pt x="163" y="55"/>
                  </a:moveTo>
                  <a:lnTo>
                    <a:pt x="158" y="135"/>
                  </a:lnTo>
                  <a:lnTo>
                    <a:pt x="80" y="173"/>
                  </a:lnTo>
                  <a:lnTo>
                    <a:pt x="9" y="128"/>
                  </a:lnTo>
                  <a:lnTo>
                    <a:pt x="14" y="48"/>
                  </a:lnTo>
                  <a:lnTo>
                    <a:pt x="92" y="10"/>
                  </a:lnTo>
                  <a:lnTo>
                    <a:pt x="163" y="5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445" name="Freeform 1189"/>
            <p:cNvSpPr/>
            <p:nvPr/>
          </p:nvSpPr>
          <p:spPr bwMode="auto">
            <a:xfrm>
              <a:off x="4262438" y="3751263"/>
              <a:ext cx="409575" cy="322263"/>
            </a:xfrm>
            <a:custGeom>
              <a:avLst/>
              <a:gdLst>
                <a:gd name="T0" fmla="*/ 0 w 258"/>
                <a:gd name="T1" fmla="*/ 5 h 203"/>
                <a:gd name="T2" fmla="*/ 5 w 258"/>
                <a:gd name="T3" fmla="*/ 0 h 203"/>
                <a:gd name="T4" fmla="*/ 258 w 258"/>
                <a:gd name="T5" fmla="*/ 199 h 203"/>
                <a:gd name="T6" fmla="*/ 253 w 258"/>
                <a:gd name="T7" fmla="*/ 203 h 203"/>
                <a:gd name="T8" fmla="*/ 0 w 258"/>
                <a:gd name="T9" fmla="*/ 5 h 203"/>
              </a:gdLst>
              <a:ahLst/>
              <a:cxnLst>
                <a:cxn ang="0">
                  <a:pos x="T0" y="T1"/>
                </a:cxn>
                <a:cxn ang="0">
                  <a:pos x="T2" y="T3"/>
                </a:cxn>
                <a:cxn ang="0">
                  <a:pos x="T4" y="T5"/>
                </a:cxn>
                <a:cxn ang="0">
                  <a:pos x="T6" y="T7"/>
                </a:cxn>
                <a:cxn ang="0">
                  <a:pos x="T8" y="T9"/>
                </a:cxn>
              </a:cxnLst>
              <a:rect l="0" t="0" r="r" b="b"/>
              <a:pathLst>
                <a:path w="258" h="203">
                  <a:moveTo>
                    <a:pt x="0" y="5"/>
                  </a:moveTo>
                  <a:lnTo>
                    <a:pt x="5" y="0"/>
                  </a:lnTo>
                  <a:lnTo>
                    <a:pt x="258" y="199"/>
                  </a:lnTo>
                  <a:lnTo>
                    <a:pt x="253" y="203"/>
                  </a:lnTo>
                  <a:lnTo>
                    <a:pt x="0"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446" name="Freeform 1190"/>
            <p:cNvSpPr>
              <a:spLocks noEditPoints="1"/>
            </p:cNvSpPr>
            <p:nvPr/>
          </p:nvSpPr>
          <p:spPr bwMode="auto">
            <a:xfrm>
              <a:off x="5349875" y="3635376"/>
              <a:ext cx="269875" cy="288925"/>
            </a:xfrm>
            <a:custGeom>
              <a:avLst/>
              <a:gdLst>
                <a:gd name="T0" fmla="*/ 90 w 170"/>
                <a:gd name="T1" fmla="*/ 182 h 182"/>
                <a:gd name="T2" fmla="*/ 170 w 170"/>
                <a:gd name="T3" fmla="*/ 130 h 182"/>
                <a:gd name="T4" fmla="*/ 163 w 170"/>
                <a:gd name="T5" fmla="*/ 40 h 182"/>
                <a:gd name="T6" fmla="*/ 78 w 170"/>
                <a:gd name="T7" fmla="*/ 0 h 182"/>
                <a:gd name="T8" fmla="*/ 0 w 170"/>
                <a:gd name="T9" fmla="*/ 49 h 182"/>
                <a:gd name="T10" fmla="*/ 5 w 170"/>
                <a:gd name="T11" fmla="*/ 142 h 182"/>
                <a:gd name="T12" fmla="*/ 90 w 170"/>
                <a:gd name="T13" fmla="*/ 182 h 182"/>
                <a:gd name="T14" fmla="*/ 78 w 170"/>
                <a:gd name="T15" fmla="*/ 9 h 182"/>
                <a:gd name="T16" fmla="*/ 156 w 170"/>
                <a:gd name="T17" fmla="*/ 45 h 182"/>
                <a:gd name="T18" fmla="*/ 161 w 170"/>
                <a:gd name="T19" fmla="*/ 125 h 182"/>
                <a:gd name="T20" fmla="*/ 90 w 170"/>
                <a:gd name="T21" fmla="*/ 172 h 182"/>
                <a:gd name="T22" fmla="*/ 15 w 170"/>
                <a:gd name="T23" fmla="*/ 137 h 182"/>
                <a:gd name="T24" fmla="*/ 7 w 170"/>
                <a:gd name="T25" fmla="*/ 54 h 182"/>
                <a:gd name="T26" fmla="*/ 78 w 170"/>
                <a:gd name="T27" fmla="*/ 9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0" h="182">
                  <a:moveTo>
                    <a:pt x="90" y="182"/>
                  </a:moveTo>
                  <a:lnTo>
                    <a:pt x="170" y="130"/>
                  </a:lnTo>
                  <a:lnTo>
                    <a:pt x="163" y="40"/>
                  </a:lnTo>
                  <a:lnTo>
                    <a:pt x="78" y="0"/>
                  </a:lnTo>
                  <a:lnTo>
                    <a:pt x="0" y="49"/>
                  </a:lnTo>
                  <a:lnTo>
                    <a:pt x="5" y="142"/>
                  </a:lnTo>
                  <a:lnTo>
                    <a:pt x="90" y="182"/>
                  </a:lnTo>
                  <a:close/>
                  <a:moveTo>
                    <a:pt x="78" y="9"/>
                  </a:moveTo>
                  <a:lnTo>
                    <a:pt x="156" y="45"/>
                  </a:lnTo>
                  <a:lnTo>
                    <a:pt x="161" y="125"/>
                  </a:lnTo>
                  <a:lnTo>
                    <a:pt x="90" y="172"/>
                  </a:lnTo>
                  <a:lnTo>
                    <a:pt x="15" y="137"/>
                  </a:lnTo>
                  <a:lnTo>
                    <a:pt x="7" y="54"/>
                  </a:lnTo>
                  <a:lnTo>
                    <a:pt x="78"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447" name="Freeform 1191"/>
            <p:cNvSpPr/>
            <p:nvPr/>
          </p:nvSpPr>
          <p:spPr bwMode="auto">
            <a:xfrm>
              <a:off x="4903788" y="3849688"/>
              <a:ext cx="461962" cy="239713"/>
            </a:xfrm>
            <a:custGeom>
              <a:avLst/>
              <a:gdLst>
                <a:gd name="T0" fmla="*/ 3 w 291"/>
                <a:gd name="T1" fmla="*/ 151 h 151"/>
                <a:gd name="T2" fmla="*/ 0 w 291"/>
                <a:gd name="T3" fmla="*/ 146 h 151"/>
                <a:gd name="T4" fmla="*/ 288 w 291"/>
                <a:gd name="T5" fmla="*/ 0 h 151"/>
                <a:gd name="T6" fmla="*/ 291 w 291"/>
                <a:gd name="T7" fmla="*/ 4 h 151"/>
                <a:gd name="T8" fmla="*/ 3 w 291"/>
                <a:gd name="T9" fmla="*/ 151 h 151"/>
              </a:gdLst>
              <a:ahLst/>
              <a:cxnLst>
                <a:cxn ang="0">
                  <a:pos x="T0" y="T1"/>
                </a:cxn>
                <a:cxn ang="0">
                  <a:pos x="T2" y="T3"/>
                </a:cxn>
                <a:cxn ang="0">
                  <a:pos x="T4" y="T5"/>
                </a:cxn>
                <a:cxn ang="0">
                  <a:pos x="T6" y="T7"/>
                </a:cxn>
                <a:cxn ang="0">
                  <a:pos x="T8" y="T9"/>
                </a:cxn>
              </a:cxnLst>
              <a:rect l="0" t="0" r="r" b="b"/>
              <a:pathLst>
                <a:path w="291" h="151">
                  <a:moveTo>
                    <a:pt x="3" y="151"/>
                  </a:moveTo>
                  <a:lnTo>
                    <a:pt x="0" y="146"/>
                  </a:lnTo>
                  <a:lnTo>
                    <a:pt x="288" y="0"/>
                  </a:lnTo>
                  <a:lnTo>
                    <a:pt x="291" y="4"/>
                  </a:lnTo>
                  <a:lnTo>
                    <a:pt x="3" y="15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448" name="Freeform 1192"/>
            <p:cNvSpPr>
              <a:spLocks noEditPoints="1"/>
            </p:cNvSpPr>
            <p:nvPr/>
          </p:nvSpPr>
          <p:spPr bwMode="auto">
            <a:xfrm>
              <a:off x="4679950" y="4625976"/>
              <a:ext cx="193675" cy="201613"/>
            </a:xfrm>
            <a:custGeom>
              <a:avLst/>
              <a:gdLst>
                <a:gd name="T0" fmla="*/ 0 w 122"/>
                <a:gd name="T1" fmla="*/ 35 h 127"/>
                <a:gd name="T2" fmla="*/ 7 w 122"/>
                <a:gd name="T3" fmla="*/ 99 h 127"/>
                <a:gd name="T4" fmla="*/ 68 w 122"/>
                <a:gd name="T5" fmla="*/ 127 h 127"/>
                <a:gd name="T6" fmla="*/ 122 w 122"/>
                <a:gd name="T7" fmla="*/ 92 h 127"/>
                <a:gd name="T8" fmla="*/ 118 w 122"/>
                <a:gd name="T9" fmla="*/ 25 h 127"/>
                <a:gd name="T10" fmla="*/ 56 w 122"/>
                <a:gd name="T11" fmla="*/ 0 h 127"/>
                <a:gd name="T12" fmla="*/ 0 w 122"/>
                <a:gd name="T13" fmla="*/ 35 h 127"/>
                <a:gd name="T14" fmla="*/ 115 w 122"/>
                <a:gd name="T15" fmla="*/ 87 h 127"/>
                <a:gd name="T16" fmla="*/ 66 w 122"/>
                <a:gd name="T17" fmla="*/ 120 h 127"/>
                <a:gd name="T18" fmla="*/ 11 w 122"/>
                <a:gd name="T19" fmla="*/ 96 h 127"/>
                <a:gd name="T20" fmla="*/ 7 w 122"/>
                <a:gd name="T21" fmla="*/ 37 h 127"/>
                <a:gd name="T22" fmla="*/ 56 w 122"/>
                <a:gd name="T23" fmla="*/ 7 h 127"/>
                <a:gd name="T24" fmla="*/ 111 w 122"/>
                <a:gd name="T25" fmla="*/ 30 h 127"/>
                <a:gd name="T26" fmla="*/ 115 w 122"/>
                <a:gd name="T27" fmla="*/ 87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2" h="127">
                  <a:moveTo>
                    <a:pt x="0" y="35"/>
                  </a:moveTo>
                  <a:lnTo>
                    <a:pt x="7" y="99"/>
                  </a:lnTo>
                  <a:lnTo>
                    <a:pt x="68" y="127"/>
                  </a:lnTo>
                  <a:lnTo>
                    <a:pt x="122" y="92"/>
                  </a:lnTo>
                  <a:lnTo>
                    <a:pt x="118" y="25"/>
                  </a:lnTo>
                  <a:lnTo>
                    <a:pt x="56" y="0"/>
                  </a:lnTo>
                  <a:lnTo>
                    <a:pt x="0" y="35"/>
                  </a:lnTo>
                  <a:close/>
                  <a:moveTo>
                    <a:pt x="115" y="87"/>
                  </a:moveTo>
                  <a:lnTo>
                    <a:pt x="66" y="120"/>
                  </a:lnTo>
                  <a:lnTo>
                    <a:pt x="11" y="96"/>
                  </a:lnTo>
                  <a:lnTo>
                    <a:pt x="7" y="37"/>
                  </a:lnTo>
                  <a:lnTo>
                    <a:pt x="56" y="7"/>
                  </a:lnTo>
                  <a:lnTo>
                    <a:pt x="111" y="30"/>
                  </a:lnTo>
                  <a:lnTo>
                    <a:pt x="115" y="8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449" name="Freeform 1193"/>
            <p:cNvSpPr/>
            <p:nvPr/>
          </p:nvSpPr>
          <p:spPr bwMode="auto">
            <a:xfrm>
              <a:off x="4768850" y="4279901"/>
              <a:ext cx="11112" cy="352425"/>
            </a:xfrm>
            <a:custGeom>
              <a:avLst/>
              <a:gdLst>
                <a:gd name="T0" fmla="*/ 3 w 7"/>
                <a:gd name="T1" fmla="*/ 0 h 222"/>
                <a:gd name="T2" fmla="*/ 7 w 7"/>
                <a:gd name="T3" fmla="*/ 0 h 222"/>
                <a:gd name="T4" fmla="*/ 3 w 7"/>
                <a:gd name="T5" fmla="*/ 220 h 222"/>
                <a:gd name="T6" fmla="*/ 0 w 7"/>
                <a:gd name="T7" fmla="*/ 222 h 222"/>
                <a:gd name="T8" fmla="*/ 3 w 7"/>
                <a:gd name="T9" fmla="*/ 0 h 222"/>
              </a:gdLst>
              <a:ahLst/>
              <a:cxnLst>
                <a:cxn ang="0">
                  <a:pos x="T0" y="T1"/>
                </a:cxn>
                <a:cxn ang="0">
                  <a:pos x="T2" y="T3"/>
                </a:cxn>
                <a:cxn ang="0">
                  <a:pos x="T4" y="T5"/>
                </a:cxn>
                <a:cxn ang="0">
                  <a:pos x="T6" y="T7"/>
                </a:cxn>
                <a:cxn ang="0">
                  <a:pos x="T8" y="T9"/>
                </a:cxn>
              </a:cxnLst>
              <a:rect l="0" t="0" r="r" b="b"/>
              <a:pathLst>
                <a:path w="7" h="222">
                  <a:moveTo>
                    <a:pt x="3" y="0"/>
                  </a:moveTo>
                  <a:lnTo>
                    <a:pt x="7" y="0"/>
                  </a:lnTo>
                  <a:lnTo>
                    <a:pt x="3" y="220"/>
                  </a:lnTo>
                  <a:lnTo>
                    <a:pt x="0" y="222"/>
                  </a:lnTo>
                  <a:lnTo>
                    <a:pt x="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450" name="Freeform 1194"/>
            <p:cNvSpPr>
              <a:spLocks noEditPoints="1"/>
            </p:cNvSpPr>
            <p:nvPr/>
          </p:nvSpPr>
          <p:spPr bwMode="auto">
            <a:xfrm>
              <a:off x="5178425" y="4384676"/>
              <a:ext cx="187325" cy="203200"/>
            </a:xfrm>
            <a:custGeom>
              <a:avLst/>
              <a:gdLst>
                <a:gd name="T0" fmla="*/ 0 w 118"/>
                <a:gd name="T1" fmla="*/ 95 h 128"/>
                <a:gd name="T2" fmla="*/ 56 w 118"/>
                <a:gd name="T3" fmla="*/ 128 h 128"/>
                <a:gd name="T4" fmla="*/ 115 w 118"/>
                <a:gd name="T5" fmla="*/ 100 h 128"/>
                <a:gd name="T6" fmla="*/ 118 w 118"/>
                <a:gd name="T7" fmla="*/ 36 h 128"/>
                <a:gd name="T8" fmla="*/ 61 w 118"/>
                <a:gd name="T9" fmla="*/ 0 h 128"/>
                <a:gd name="T10" fmla="*/ 2 w 118"/>
                <a:gd name="T11" fmla="*/ 31 h 128"/>
                <a:gd name="T12" fmla="*/ 0 w 118"/>
                <a:gd name="T13" fmla="*/ 95 h 128"/>
                <a:gd name="T14" fmla="*/ 113 w 118"/>
                <a:gd name="T15" fmla="*/ 38 h 128"/>
                <a:gd name="T16" fmla="*/ 111 w 118"/>
                <a:gd name="T17" fmla="*/ 95 h 128"/>
                <a:gd name="T18" fmla="*/ 56 w 118"/>
                <a:gd name="T19" fmla="*/ 123 h 128"/>
                <a:gd name="T20" fmla="*/ 4 w 118"/>
                <a:gd name="T21" fmla="*/ 92 h 128"/>
                <a:gd name="T22" fmla="*/ 7 w 118"/>
                <a:gd name="T23" fmla="*/ 36 h 128"/>
                <a:gd name="T24" fmla="*/ 61 w 118"/>
                <a:gd name="T25" fmla="*/ 7 h 128"/>
                <a:gd name="T26" fmla="*/ 113 w 118"/>
                <a:gd name="T27" fmla="*/ 3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8" h="128">
                  <a:moveTo>
                    <a:pt x="0" y="95"/>
                  </a:moveTo>
                  <a:lnTo>
                    <a:pt x="56" y="128"/>
                  </a:lnTo>
                  <a:lnTo>
                    <a:pt x="115" y="100"/>
                  </a:lnTo>
                  <a:lnTo>
                    <a:pt x="118" y="36"/>
                  </a:lnTo>
                  <a:lnTo>
                    <a:pt x="61" y="0"/>
                  </a:lnTo>
                  <a:lnTo>
                    <a:pt x="2" y="31"/>
                  </a:lnTo>
                  <a:lnTo>
                    <a:pt x="0" y="95"/>
                  </a:lnTo>
                  <a:close/>
                  <a:moveTo>
                    <a:pt x="113" y="38"/>
                  </a:moveTo>
                  <a:lnTo>
                    <a:pt x="111" y="95"/>
                  </a:lnTo>
                  <a:lnTo>
                    <a:pt x="56" y="123"/>
                  </a:lnTo>
                  <a:lnTo>
                    <a:pt x="4" y="92"/>
                  </a:lnTo>
                  <a:lnTo>
                    <a:pt x="7" y="36"/>
                  </a:lnTo>
                  <a:lnTo>
                    <a:pt x="61" y="7"/>
                  </a:lnTo>
                  <a:lnTo>
                    <a:pt x="113" y="3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451" name="Freeform 1195"/>
            <p:cNvSpPr/>
            <p:nvPr/>
          </p:nvSpPr>
          <p:spPr bwMode="auto">
            <a:xfrm>
              <a:off x="4897438" y="4216401"/>
              <a:ext cx="292100" cy="220663"/>
            </a:xfrm>
            <a:custGeom>
              <a:avLst/>
              <a:gdLst>
                <a:gd name="T0" fmla="*/ 0 w 184"/>
                <a:gd name="T1" fmla="*/ 5 h 139"/>
                <a:gd name="T2" fmla="*/ 2 w 184"/>
                <a:gd name="T3" fmla="*/ 0 h 139"/>
                <a:gd name="T4" fmla="*/ 184 w 184"/>
                <a:gd name="T5" fmla="*/ 137 h 139"/>
                <a:gd name="T6" fmla="*/ 179 w 184"/>
                <a:gd name="T7" fmla="*/ 139 h 139"/>
                <a:gd name="T8" fmla="*/ 0 w 184"/>
                <a:gd name="T9" fmla="*/ 5 h 139"/>
              </a:gdLst>
              <a:ahLst/>
              <a:cxnLst>
                <a:cxn ang="0">
                  <a:pos x="T0" y="T1"/>
                </a:cxn>
                <a:cxn ang="0">
                  <a:pos x="T2" y="T3"/>
                </a:cxn>
                <a:cxn ang="0">
                  <a:pos x="T4" y="T5"/>
                </a:cxn>
                <a:cxn ang="0">
                  <a:pos x="T6" y="T7"/>
                </a:cxn>
                <a:cxn ang="0">
                  <a:pos x="T8" y="T9"/>
                </a:cxn>
              </a:cxnLst>
              <a:rect l="0" t="0" r="r" b="b"/>
              <a:pathLst>
                <a:path w="184" h="139">
                  <a:moveTo>
                    <a:pt x="0" y="5"/>
                  </a:moveTo>
                  <a:lnTo>
                    <a:pt x="2" y="0"/>
                  </a:lnTo>
                  <a:lnTo>
                    <a:pt x="184" y="137"/>
                  </a:lnTo>
                  <a:lnTo>
                    <a:pt x="179" y="139"/>
                  </a:lnTo>
                  <a:lnTo>
                    <a:pt x="0"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452" name="Freeform 1196"/>
            <p:cNvSpPr>
              <a:spLocks noEditPoints="1"/>
            </p:cNvSpPr>
            <p:nvPr/>
          </p:nvSpPr>
          <p:spPr bwMode="auto">
            <a:xfrm>
              <a:off x="2058988" y="1868488"/>
              <a:ext cx="644525" cy="652463"/>
            </a:xfrm>
            <a:custGeom>
              <a:avLst/>
              <a:gdLst>
                <a:gd name="T0" fmla="*/ 406 w 406"/>
                <a:gd name="T1" fmla="*/ 125 h 411"/>
                <a:gd name="T2" fmla="*/ 231 w 406"/>
                <a:gd name="T3" fmla="*/ 0 h 411"/>
                <a:gd name="T4" fmla="*/ 28 w 406"/>
                <a:gd name="T5" fmla="*/ 78 h 411"/>
                <a:gd name="T6" fmla="*/ 0 w 406"/>
                <a:gd name="T7" fmla="*/ 284 h 411"/>
                <a:gd name="T8" fmla="*/ 174 w 406"/>
                <a:gd name="T9" fmla="*/ 411 h 411"/>
                <a:gd name="T10" fmla="*/ 375 w 406"/>
                <a:gd name="T11" fmla="*/ 331 h 411"/>
                <a:gd name="T12" fmla="*/ 406 w 406"/>
                <a:gd name="T13" fmla="*/ 125 h 411"/>
                <a:gd name="T14" fmla="*/ 21 w 406"/>
                <a:gd name="T15" fmla="*/ 277 h 411"/>
                <a:gd name="T16" fmla="*/ 47 w 406"/>
                <a:gd name="T17" fmla="*/ 92 h 411"/>
                <a:gd name="T18" fmla="*/ 226 w 406"/>
                <a:gd name="T19" fmla="*/ 21 h 411"/>
                <a:gd name="T20" fmla="*/ 382 w 406"/>
                <a:gd name="T21" fmla="*/ 135 h 411"/>
                <a:gd name="T22" fmla="*/ 359 w 406"/>
                <a:gd name="T23" fmla="*/ 319 h 411"/>
                <a:gd name="T24" fmla="*/ 177 w 406"/>
                <a:gd name="T25" fmla="*/ 388 h 411"/>
                <a:gd name="T26" fmla="*/ 21 w 406"/>
                <a:gd name="T27" fmla="*/ 277 h 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6" h="411">
                  <a:moveTo>
                    <a:pt x="406" y="125"/>
                  </a:moveTo>
                  <a:lnTo>
                    <a:pt x="231" y="0"/>
                  </a:lnTo>
                  <a:lnTo>
                    <a:pt x="28" y="78"/>
                  </a:lnTo>
                  <a:lnTo>
                    <a:pt x="0" y="284"/>
                  </a:lnTo>
                  <a:lnTo>
                    <a:pt x="174" y="411"/>
                  </a:lnTo>
                  <a:lnTo>
                    <a:pt x="375" y="331"/>
                  </a:lnTo>
                  <a:lnTo>
                    <a:pt x="406" y="125"/>
                  </a:lnTo>
                  <a:close/>
                  <a:moveTo>
                    <a:pt x="21" y="277"/>
                  </a:moveTo>
                  <a:lnTo>
                    <a:pt x="47" y="92"/>
                  </a:lnTo>
                  <a:lnTo>
                    <a:pt x="226" y="21"/>
                  </a:lnTo>
                  <a:lnTo>
                    <a:pt x="382" y="135"/>
                  </a:lnTo>
                  <a:lnTo>
                    <a:pt x="359" y="319"/>
                  </a:lnTo>
                  <a:lnTo>
                    <a:pt x="177" y="388"/>
                  </a:lnTo>
                  <a:lnTo>
                    <a:pt x="21" y="27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453" name="Freeform 1197"/>
            <p:cNvSpPr/>
            <p:nvPr/>
          </p:nvSpPr>
          <p:spPr bwMode="auto">
            <a:xfrm>
              <a:off x="2628900" y="2382838"/>
              <a:ext cx="869950" cy="795338"/>
            </a:xfrm>
            <a:custGeom>
              <a:avLst/>
              <a:gdLst>
                <a:gd name="T0" fmla="*/ 548 w 548"/>
                <a:gd name="T1" fmla="*/ 491 h 501"/>
                <a:gd name="T2" fmla="*/ 541 w 548"/>
                <a:gd name="T3" fmla="*/ 501 h 501"/>
                <a:gd name="T4" fmla="*/ 0 w 548"/>
                <a:gd name="T5" fmla="*/ 7 h 501"/>
                <a:gd name="T6" fmla="*/ 9 w 548"/>
                <a:gd name="T7" fmla="*/ 0 h 501"/>
                <a:gd name="T8" fmla="*/ 548 w 548"/>
                <a:gd name="T9" fmla="*/ 491 h 501"/>
              </a:gdLst>
              <a:ahLst/>
              <a:cxnLst>
                <a:cxn ang="0">
                  <a:pos x="T0" y="T1"/>
                </a:cxn>
                <a:cxn ang="0">
                  <a:pos x="T2" y="T3"/>
                </a:cxn>
                <a:cxn ang="0">
                  <a:pos x="T4" y="T5"/>
                </a:cxn>
                <a:cxn ang="0">
                  <a:pos x="T6" y="T7"/>
                </a:cxn>
                <a:cxn ang="0">
                  <a:pos x="T8" y="T9"/>
                </a:cxn>
              </a:cxnLst>
              <a:rect l="0" t="0" r="r" b="b"/>
              <a:pathLst>
                <a:path w="548" h="501">
                  <a:moveTo>
                    <a:pt x="548" y="491"/>
                  </a:moveTo>
                  <a:lnTo>
                    <a:pt x="541" y="501"/>
                  </a:lnTo>
                  <a:lnTo>
                    <a:pt x="0" y="7"/>
                  </a:lnTo>
                  <a:lnTo>
                    <a:pt x="9" y="0"/>
                  </a:lnTo>
                  <a:lnTo>
                    <a:pt x="548" y="49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454" name="Freeform 1198"/>
            <p:cNvSpPr>
              <a:spLocks noEditPoints="1"/>
            </p:cNvSpPr>
            <p:nvPr/>
          </p:nvSpPr>
          <p:spPr bwMode="auto">
            <a:xfrm>
              <a:off x="3221038" y="4789488"/>
              <a:ext cx="523875" cy="530225"/>
            </a:xfrm>
            <a:custGeom>
              <a:avLst/>
              <a:gdLst>
                <a:gd name="T0" fmla="*/ 31 w 330"/>
                <a:gd name="T1" fmla="*/ 57 h 334"/>
                <a:gd name="T2" fmla="*/ 0 w 330"/>
                <a:gd name="T3" fmla="*/ 222 h 334"/>
                <a:gd name="T4" fmla="*/ 137 w 330"/>
                <a:gd name="T5" fmla="*/ 334 h 334"/>
                <a:gd name="T6" fmla="*/ 300 w 330"/>
                <a:gd name="T7" fmla="*/ 277 h 334"/>
                <a:gd name="T8" fmla="*/ 330 w 330"/>
                <a:gd name="T9" fmla="*/ 109 h 334"/>
                <a:gd name="T10" fmla="*/ 196 w 330"/>
                <a:gd name="T11" fmla="*/ 0 h 334"/>
                <a:gd name="T12" fmla="*/ 31 w 330"/>
                <a:gd name="T13" fmla="*/ 57 h 334"/>
                <a:gd name="T14" fmla="*/ 286 w 330"/>
                <a:gd name="T15" fmla="*/ 263 h 334"/>
                <a:gd name="T16" fmla="*/ 139 w 330"/>
                <a:gd name="T17" fmla="*/ 315 h 334"/>
                <a:gd name="T18" fmla="*/ 19 w 330"/>
                <a:gd name="T19" fmla="*/ 218 h 334"/>
                <a:gd name="T20" fmla="*/ 47 w 330"/>
                <a:gd name="T21" fmla="*/ 69 h 334"/>
                <a:gd name="T22" fmla="*/ 193 w 330"/>
                <a:gd name="T23" fmla="*/ 19 h 334"/>
                <a:gd name="T24" fmla="*/ 312 w 330"/>
                <a:gd name="T25" fmla="*/ 116 h 334"/>
                <a:gd name="T26" fmla="*/ 286 w 330"/>
                <a:gd name="T27" fmla="*/ 263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0" h="334">
                  <a:moveTo>
                    <a:pt x="31" y="57"/>
                  </a:moveTo>
                  <a:lnTo>
                    <a:pt x="0" y="222"/>
                  </a:lnTo>
                  <a:lnTo>
                    <a:pt x="137" y="334"/>
                  </a:lnTo>
                  <a:lnTo>
                    <a:pt x="300" y="277"/>
                  </a:lnTo>
                  <a:lnTo>
                    <a:pt x="330" y="109"/>
                  </a:lnTo>
                  <a:lnTo>
                    <a:pt x="196" y="0"/>
                  </a:lnTo>
                  <a:lnTo>
                    <a:pt x="31" y="57"/>
                  </a:lnTo>
                  <a:close/>
                  <a:moveTo>
                    <a:pt x="286" y="263"/>
                  </a:moveTo>
                  <a:lnTo>
                    <a:pt x="139" y="315"/>
                  </a:lnTo>
                  <a:lnTo>
                    <a:pt x="19" y="218"/>
                  </a:lnTo>
                  <a:lnTo>
                    <a:pt x="47" y="69"/>
                  </a:lnTo>
                  <a:lnTo>
                    <a:pt x="193" y="19"/>
                  </a:lnTo>
                  <a:lnTo>
                    <a:pt x="312" y="116"/>
                  </a:lnTo>
                  <a:lnTo>
                    <a:pt x="286" y="26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455" name="Freeform 1199"/>
            <p:cNvSpPr/>
            <p:nvPr/>
          </p:nvSpPr>
          <p:spPr bwMode="auto">
            <a:xfrm>
              <a:off x="3527425" y="3930651"/>
              <a:ext cx="277812" cy="877888"/>
            </a:xfrm>
            <a:custGeom>
              <a:avLst/>
              <a:gdLst>
                <a:gd name="T0" fmla="*/ 166 w 175"/>
                <a:gd name="T1" fmla="*/ 0 h 553"/>
                <a:gd name="T2" fmla="*/ 175 w 175"/>
                <a:gd name="T3" fmla="*/ 3 h 553"/>
                <a:gd name="T4" fmla="*/ 10 w 175"/>
                <a:gd name="T5" fmla="*/ 553 h 553"/>
                <a:gd name="T6" fmla="*/ 0 w 175"/>
                <a:gd name="T7" fmla="*/ 551 h 553"/>
                <a:gd name="T8" fmla="*/ 166 w 175"/>
                <a:gd name="T9" fmla="*/ 0 h 553"/>
              </a:gdLst>
              <a:ahLst/>
              <a:cxnLst>
                <a:cxn ang="0">
                  <a:pos x="T0" y="T1"/>
                </a:cxn>
                <a:cxn ang="0">
                  <a:pos x="T2" y="T3"/>
                </a:cxn>
                <a:cxn ang="0">
                  <a:pos x="T4" y="T5"/>
                </a:cxn>
                <a:cxn ang="0">
                  <a:pos x="T6" y="T7"/>
                </a:cxn>
                <a:cxn ang="0">
                  <a:pos x="T8" y="T9"/>
                </a:cxn>
              </a:cxnLst>
              <a:rect l="0" t="0" r="r" b="b"/>
              <a:pathLst>
                <a:path w="175" h="553">
                  <a:moveTo>
                    <a:pt x="166" y="0"/>
                  </a:moveTo>
                  <a:lnTo>
                    <a:pt x="175" y="3"/>
                  </a:lnTo>
                  <a:lnTo>
                    <a:pt x="10" y="553"/>
                  </a:lnTo>
                  <a:lnTo>
                    <a:pt x="0" y="551"/>
                  </a:lnTo>
                  <a:lnTo>
                    <a:pt x="16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456" name="Freeform 1200"/>
            <p:cNvSpPr>
              <a:spLocks noEditPoints="1"/>
            </p:cNvSpPr>
            <p:nvPr/>
          </p:nvSpPr>
          <p:spPr bwMode="auto">
            <a:xfrm>
              <a:off x="4848225" y="2776538"/>
              <a:ext cx="314325" cy="330200"/>
            </a:xfrm>
            <a:custGeom>
              <a:avLst/>
              <a:gdLst>
                <a:gd name="T0" fmla="*/ 106 w 198"/>
                <a:gd name="T1" fmla="*/ 208 h 208"/>
                <a:gd name="T2" fmla="*/ 198 w 198"/>
                <a:gd name="T3" fmla="*/ 146 h 208"/>
                <a:gd name="T4" fmla="*/ 189 w 198"/>
                <a:gd name="T5" fmla="*/ 42 h 208"/>
                <a:gd name="T6" fmla="*/ 90 w 198"/>
                <a:gd name="T7" fmla="*/ 0 h 208"/>
                <a:gd name="T8" fmla="*/ 0 w 198"/>
                <a:gd name="T9" fmla="*/ 59 h 208"/>
                <a:gd name="T10" fmla="*/ 7 w 198"/>
                <a:gd name="T11" fmla="*/ 165 h 208"/>
                <a:gd name="T12" fmla="*/ 106 w 198"/>
                <a:gd name="T13" fmla="*/ 208 h 208"/>
                <a:gd name="T14" fmla="*/ 90 w 198"/>
                <a:gd name="T15" fmla="*/ 9 h 208"/>
                <a:gd name="T16" fmla="*/ 179 w 198"/>
                <a:gd name="T17" fmla="*/ 50 h 208"/>
                <a:gd name="T18" fmla="*/ 186 w 198"/>
                <a:gd name="T19" fmla="*/ 144 h 208"/>
                <a:gd name="T20" fmla="*/ 106 w 198"/>
                <a:gd name="T21" fmla="*/ 196 h 208"/>
                <a:gd name="T22" fmla="*/ 19 w 198"/>
                <a:gd name="T23" fmla="*/ 158 h 208"/>
                <a:gd name="T24" fmla="*/ 9 w 198"/>
                <a:gd name="T25" fmla="*/ 64 h 208"/>
                <a:gd name="T26" fmla="*/ 90 w 198"/>
                <a:gd name="T27" fmla="*/ 9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8" h="208">
                  <a:moveTo>
                    <a:pt x="106" y="208"/>
                  </a:moveTo>
                  <a:lnTo>
                    <a:pt x="198" y="146"/>
                  </a:lnTo>
                  <a:lnTo>
                    <a:pt x="189" y="42"/>
                  </a:lnTo>
                  <a:lnTo>
                    <a:pt x="90" y="0"/>
                  </a:lnTo>
                  <a:lnTo>
                    <a:pt x="0" y="59"/>
                  </a:lnTo>
                  <a:lnTo>
                    <a:pt x="7" y="165"/>
                  </a:lnTo>
                  <a:lnTo>
                    <a:pt x="106" y="208"/>
                  </a:lnTo>
                  <a:close/>
                  <a:moveTo>
                    <a:pt x="90" y="9"/>
                  </a:moveTo>
                  <a:lnTo>
                    <a:pt x="179" y="50"/>
                  </a:lnTo>
                  <a:lnTo>
                    <a:pt x="186" y="144"/>
                  </a:lnTo>
                  <a:lnTo>
                    <a:pt x="106" y="196"/>
                  </a:lnTo>
                  <a:lnTo>
                    <a:pt x="19" y="158"/>
                  </a:lnTo>
                  <a:lnTo>
                    <a:pt x="9" y="64"/>
                  </a:lnTo>
                  <a:lnTo>
                    <a:pt x="90"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457" name="Freeform 1201"/>
            <p:cNvSpPr/>
            <p:nvPr/>
          </p:nvSpPr>
          <p:spPr bwMode="auto">
            <a:xfrm>
              <a:off x="4344988" y="3024188"/>
              <a:ext cx="525462" cy="284163"/>
            </a:xfrm>
            <a:custGeom>
              <a:avLst/>
              <a:gdLst>
                <a:gd name="T0" fmla="*/ 3 w 331"/>
                <a:gd name="T1" fmla="*/ 179 h 179"/>
                <a:gd name="T2" fmla="*/ 0 w 331"/>
                <a:gd name="T3" fmla="*/ 175 h 179"/>
                <a:gd name="T4" fmla="*/ 329 w 331"/>
                <a:gd name="T5" fmla="*/ 0 h 179"/>
                <a:gd name="T6" fmla="*/ 331 w 331"/>
                <a:gd name="T7" fmla="*/ 5 h 179"/>
                <a:gd name="T8" fmla="*/ 3 w 331"/>
                <a:gd name="T9" fmla="*/ 179 h 179"/>
              </a:gdLst>
              <a:ahLst/>
              <a:cxnLst>
                <a:cxn ang="0">
                  <a:pos x="T0" y="T1"/>
                </a:cxn>
                <a:cxn ang="0">
                  <a:pos x="T2" y="T3"/>
                </a:cxn>
                <a:cxn ang="0">
                  <a:pos x="T4" y="T5"/>
                </a:cxn>
                <a:cxn ang="0">
                  <a:pos x="T6" y="T7"/>
                </a:cxn>
                <a:cxn ang="0">
                  <a:pos x="T8" y="T9"/>
                </a:cxn>
              </a:cxnLst>
              <a:rect l="0" t="0" r="r" b="b"/>
              <a:pathLst>
                <a:path w="331" h="179">
                  <a:moveTo>
                    <a:pt x="3" y="179"/>
                  </a:moveTo>
                  <a:lnTo>
                    <a:pt x="0" y="175"/>
                  </a:lnTo>
                  <a:lnTo>
                    <a:pt x="329" y="0"/>
                  </a:lnTo>
                  <a:lnTo>
                    <a:pt x="331" y="5"/>
                  </a:lnTo>
                  <a:lnTo>
                    <a:pt x="3" y="17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458" name="Freeform 1202"/>
            <p:cNvSpPr>
              <a:spLocks noEditPoints="1"/>
            </p:cNvSpPr>
            <p:nvPr/>
          </p:nvSpPr>
          <p:spPr bwMode="auto">
            <a:xfrm>
              <a:off x="3851275" y="1846263"/>
              <a:ext cx="396875" cy="438150"/>
            </a:xfrm>
            <a:custGeom>
              <a:avLst/>
              <a:gdLst>
                <a:gd name="T0" fmla="*/ 248 w 250"/>
                <a:gd name="T1" fmla="*/ 210 h 276"/>
                <a:gd name="T2" fmla="*/ 250 w 250"/>
                <a:gd name="T3" fmla="*/ 73 h 276"/>
                <a:gd name="T4" fmla="*/ 125 w 250"/>
                <a:gd name="T5" fmla="*/ 0 h 276"/>
                <a:gd name="T6" fmla="*/ 2 w 250"/>
                <a:gd name="T7" fmla="*/ 66 h 276"/>
                <a:gd name="T8" fmla="*/ 0 w 250"/>
                <a:gd name="T9" fmla="*/ 206 h 276"/>
                <a:gd name="T10" fmla="*/ 122 w 250"/>
                <a:gd name="T11" fmla="*/ 276 h 276"/>
                <a:gd name="T12" fmla="*/ 248 w 250"/>
                <a:gd name="T13" fmla="*/ 210 h 276"/>
                <a:gd name="T14" fmla="*/ 14 w 250"/>
                <a:gd name="T15" fmla="*/ 76 h 276"/>
                <a:gd name="T16" fmla="*/ 125 w 250"/>
                <a:gd name="T17" fmla="*/ 17 h 276"/>
                <a:gd name="T18" fmla="*/ 236 w 250"/>
                <a:gd name="T19" fmla="*/ 80 h 276"/>
                <a:gd name="T20" fmla="*/ 233 w 250"/>
                <a:gd name="T21" fmla="*/ 203 h 276"/>
                <a:gd name="T22" fmla="*/ 122 w 250"/>
                <a:gd name="T23" fmla="*/ 262 h 276"/>
                <a:gd name="T24" fmla="*/ 11 w 250"/>
                <a:gd name="T25" fmla="*/ 198 h 276"/>
                <a:gd name="T26" fmla="*/ 14 w 250"/>
                <a:gd name="T27" fmla="*/ 76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0" h="276">
                  <a:moveTo>
                    <a:pt x="248" y="210"/>
                  </a:moveTo>
                  <a:lnTo>
                    <a:pt x="250" y="73"/>
                  </a:lnTo>
                  <a:lnTo>
                    <a:pt x="125" y="0"/>
                  </a:lnTo>
                  <a:lnTo>
                    <a:pt x="2" y="66"/>
                  </a:lnTo>
                  <a:lnTo>
                    <a:pt x="0" y="206"/>
                  </a:lnTo>
                  <a:lnTo>
                    <a:pt x="122" y="276"/>
                  </a:lnTo>
                  <a:lnTo>
                    <a:pt x="248" y="210"/>
                  </a:lnTo>
                  <a:close/>
                  <a:moveTo>
                    <a:pt x="14" y="76"/>
                  </a:moveTo>
                  <a:lnTo>
                    <a:pt x="125" y="17"/>
                  </a:lnTo>
                  <a:lnTo>
                    <a:pt x="236" y="80"/>
                  </a:lnTo>
                  <a:lnTo>
                    <a:pt x="233" y="203"/>
                  </a:lnTo>
                  <a:lnTo>
                    <a:pt x="122" y="262"/>
                  </a:lnTo>
                  <a:lnTo>
                    <a:pt x="11" y="198"/>
                  </a:lnTo>
                  <a:lnTo>
                    <a:pt x="14" y="7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459" name="Freeform 1203"/>
            <p:cNvSpPr/>
            <p:nvPr/>
          </p:nvSpPr>
          <p:spPr bwMode="auto">
            <a:xfrm>
              <a:off x="3940175" y="2270126"/>
              <a:ext cx="104775" cy="742950"/>
            </a:xfrm>
            <a:custGeom>
              <a:avLst/>
              <a:gdLst>
                <a:gd name="T0" fmla="*/ 7 w 66"/>
                <a:gd name="T1" fmla="*/ 468 h 468"/>
                <a:gd name="T2" fmla="*/ 0 w 66"/>
                <a:gd name="T3" fmla="*/ 468 h 468"/>
                <a:gd name="T4" fmla="*/ 59 w 66"/>
                <a:gd name="T5" fmla="*/ 0 h 468"/>
                <a:gd name="T6" fmla="*/ 66 w 66"/>
                <a:gd name="T7" fmla="*/ 2 h 468"/>
                <a:gd name="T8" fmla="*/ 7 w 66"/>
                <a:gd name="T9" fmla="*/ 468 h 468"/>
              </a:gdLst>
              <a:ahLst/>
              <a:cxnLst>
                <a:cxn ang="0">
                  <a:pos x="T0" y="T1"/>
                </a:cxn>
                <a:cxn ang="0">
                  <a:pos x="T2" y="T3"/>
                </a:cxn>
                <a:cxn ang="0">
                  <a:pos x="T4" y="T5"/>
                </a:cxn>
                <a:cxn ang="0">
                  <a:pos x="T6" y="T7"/>
                </a:cxn>
                <a:cxn ang="0">
                  <a:pos x="T8" y="T9"/>
                </a:cxn>
              </a:cxnLst>
              <a:rect l="0" t="0" r="r" b="b"/>
              <a:pathLst>
                <a:path w="66" h="468">
                  <a:moveTo>
                    <a:pt x="7" y="468"/>
                  </a:moveTo>
                  <a:lnTo>
                    <a:pt x="0" y="468"/>
                  </a:lnTo>
                  <a:lnTo>
                    <a:pt x="59" y="0"/>
                  </a:lnTo>
                  <a:lnTo>
                    <a:pt x="66" y="2"/>
                  </a:lnTo>
                  <a:lnTo>
                    <a:pt x="7" y="46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460" name="Freeform 1204"/>
            <p:cNvSpPr>
              <a:spLocks noEditPoints="1"/>
            </p:cNvSpPr>
            <p:nvPr/>
          </p:nvSpPr>
          <p:spPr bwMode="auto">
            <a:xfrm>
              <a:off x="2362200" y="3844926"/>
              <a:ext cx="404812" cy="439738"/>
            </a:xfrm>
            <a:custGeom>
              <a:avLst/>
              <a:gdLst>
                <a:gd name="T0" fmla="*/ 123 w 255"/>
                <a:gd name="T1" fmla="*/ 0 h 277"/>
                <a:gd name="T2" fmla="*/ 0 w 255"/>
                <a:gd name="T3" fmla="*/ 76 h 277"/>
                <a:gd name="T4" fmla="*/ 7 w 255"/>
                <a:gd name="T5" fmla="*/ 213 h 277"/>
                <a:gd name="T6" fmla="*/ 135 w 255"/>
                <a:gd name="T7" fmla="*/ 277 h 277"/>
                <a:gd name="T8" fmla="*/ 255 w 255"/>
                <a:gd name="T9" fmla="*/ 201 h 277"/>
                <a:gd name="T10" fmla="*/ 250 w 255"/>
                <a:gd name="T11" fmla="*/ 64 h 277"/>
                <a:gd name="T12" fmla="*/ 123 w 255"/>
                <a:gd name="T13" fmla="*/ 0 h 277"/>
                <a:gd name="T14" fmla="*/ 135 w 255"/>
                <a:gd name="T15" fmla="*/ 262 h 277"/>
                <a:gd name="T16" fmla="*/ 21 w 255"/>
                <a:gd name="T17" fmla="*/ 206 h 277"/>
                <a:gd name="T18" fmla="*/ 14 w 255"/>
                <a:gd name="T19" fmla="*/ 83 h 277"/>
                <a:gd name="T20" fmla="*/ 123 w 255"/>
                <a:gd name="T21" fmla="*/ 14 h 277"/>
                <a:gd name="T22" fmla="*/ 239 w 255"/>
                <a:gd name="T23" fmla="*/ 71 h 277"/>
                <a:gd name="T24" fmla="*/ 243 w 255"/>
                <a:gd name="T25" fmla="*/ 194 h 277"/>
                <a:gd name="T26" fmla="*/ 135 w 255"/>
                <a:gd name="T27" fmla="*/ 262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5" h="277">
                  <a:moveTo>
                    <a:pt x="123" y="0"/>
                  </a:moveTo>
                  <a:lnTo>
                    <a:pt x="0" y="76"/>
                  </a:lnTo>
                  <a:lnTo>
                    <a:pt x="7" y="213"/>
                  </a:lnTo>
                  <a:lnTo>
                    <a:pt x="135" y="277"/>
                  </a:lnTo>
                  <a:lnTo>
                    <a:pt x="255" y="201"/>
                  </a:lnTo>
                  <a:lnTo>
                    <a:pt x="250" y="64"/>
                  </a:lnTo>
                  <a:lnTo>
                    <a:pt x="123" y="0"/>
                  </a:lnTo>
                  <a:close/>
                  <a:moveTo>
                    <a:pt x="135" y="262"/>
                  </a:moveTo>
                  <a:lnTo>
                    <a:pt x="21" y="206"/>
                  </a:lnTo>
                  <a:lnTo>
                    <a:pt x="14" y="83"/>
                  </a:lnTo>
                  <a:lnTo>
                    <a:pt x="123" y="14"/>
                  </a:lnTo>
                  <a:lnTo>
                    <a:pt x="239" y="71"/>
                  </a:lnTo>
                  <a:lnTo>
                    <a:pt x="243" y="194"/>
                  </a:lnTo>
                  <a:lnTo>
                    <a:pt x="135" y="26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461" name="Freeform 1205"/>
            <p:cNvSpPr/>
            <p:nvPr/>
          </p:nvSpPr>
          <p:spPr bwMode="auto">
            <a:xfrm>
              <a:off x="2747963" y="3616326"/>
              <a:ext cx="701675" cy="344488"/>
            </a:xfrm>
            <a:custGeom>
              <a:avLst/>
              <a:gdLst>
                <a:gd name="T0" fmla="*/ 440 w 442"/>
                <a:gd name="T1" fmla="*/ 0 h 217"/>
                <a:gd name="T2" fmla="*/ 442 w 442"/>
                <a:gd name="T3" fmla="*/ 7 h 217"/>
                <a:gd name="T4" fmla="*/ 3 w 442"/>
                <a:gd name="T5" fmla="*/ 217 h 217"/>
                <a:gd name="T6" fmla="*/ 0 w 442"/>
                <a:gd name="T7" fmla="*/ 210 h 217"/>
                <a:gd name="T8" fmla="*/ 440 w 442"/>
                <a:gd name="T9" fmla="*/ 0 h 217"/>
              </a:gdLst>
              <a:ahLst/>
              <a:cxnLst>
                <a:cxn ang="0">
                  <a:pos x="T0" y="T1"/>
                </a:cxn>
                <a:cxn ang="0">
                  <a:pos x="T2" y="T3"/>
                </a:cxn>
                <a:cxn ang="0">
                  <a:pos x="T4" y="T5"/>
                </a:cxn>
                <a:cxn ang="0">
                  <a:pos x="T6" y="T7"/>
                </a:cxn>
                <a:cxn ang="0">
                  <a:pos x="T8" y="T9"/>
                </a:cxn>
              </a:cxnLst>
              <a:rect l="0" t="0" r="r" b="b"/>
              <a:pathLst>
                <a:path w="442" h="217">
                  <a:moveTo>
                    <a:pt x="440" y="0"/>
                  </a:moveTo>
                  <a:lnTo>
                    <a:pt x="442" y="7"/>
                  </a:lnTo>
                  <a:lnTo>
                    <a:pt x="3" y="217"/>
                  </a:lnTo>
                  <a:lnTo>
                    <a:pt x="0" y="210"/>
                  </a:lnTo>
                  <a:lnTo>
                    <a:pt x="44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grpSp>
      <p:grpSp>
        <p:nvGrpSpPr>
          <p:cNvPr id="462" name="组合 461"/>
          <p:cNvGrpSpPr/>
          <p:nvPr/>
        </p:nvGrpSpPr>
        <p:grpSpPr>
          <a:xfrm rot="712769">
            <a:off x="-75239" y="1625933"/>
            <a:ext cx="1745634" cy="1644001"/>
            <a:chOff x="2058988" y="1846263"/>
            <a:chExt cx="3560762" cy="3473450"/>
          </a:xfrm>
          <a:solidFill>
            <a:schemeClr val="bg1">
              <a:alpha val="12000"/>
            </a:schemeClr>
          </a:solidFill>
        </p:grpSpPr>
        <p:sp>
          <p:nvSpPr>
            <p:cNvPr id="463" name="Freeform 1187"/>
            <p:cNvSpPr>
              <a:spLocks noEditPoints="1"/>
            </p:cNvSpPr>
            <p:nvPr/>
          </p:nvSpPr>
          <p:spPr bwMode="auto">
            <a:xfrm>
              <a:off x="3389313" y="2963863"/>
              <a:ext cx="993775" cy="993775"/>
            </a:xfrm>
            <a:custGeom>
              <a:avLst/>
              <a:gdLst>
                <a:gd name="T0" fmla="*/ 0 w 626"/>
                <a:gd name="T1" fmla="*/ 428 h 626"/>
                <a:gd name="T2" fmla="*/ 262 w 626"/>
                <a:gd name="T3" fmla="*/ 626 h 626"/>
                <a:gd name="T4" fmla="*/ 574 w 626"/>
                <a:gd name="T5" fmla="*/ 513 h 626"/>
                <a:gd name="T6" fmla="*/ 626 w 626"/>
                <a:gd name="T7" fmla="*/ 198 h 626"/>
                <a:gd name="T8" fmla="*/ 364 w 626"/>
                <a:gd name="T9" fmla="*/ 0 h 626"/>
                <a:gd name="T10" fmla="*/ 50 w 626"/>
                <a:gd name="T11" fmla="*/ 113 h 626"/>
                <a:gd name="T12" fmla="*/ 0 w 626"/>
                <a:gd name="T13" fmla="*/ 428 h 626"/>
                <a:gd name="T14" fmla="*/ 593 w 626"/>
                <a:gd name="T15" fmla="*/ 210 h 626"/>
                <a:gd name="T16" fmla="*/ 548 w 626"/>
                <a:gd name="T17" fmla="*/ 489 h 626"/>
                <a:gd name="T18" fmla="*/ 267 w 626"/>
                <a:gd name="T19" fmla="*/ 593 h 626"/>
                <a:gd name="T20" fmla="*/ 33 w 626"/>
                <a:gd name="T21" fmla="*/ 413 h 626"/>
                <a:gd name="T22" fmla="*/ 78 w 626"/>
                <a:gd name="T23" fmla="*/ 135 h 626"/>
                <a:gd name="T24" fmla="*/ 357 w 626"/>
                <a:gd name="T25" fmla="*/ 33 h 626"/>
                <a:gd name="T26" fmla="*/ 593 w 626"/>
                <a:gd name="T27" fmla="*/ 210 h 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26" h="626">
                  <a:moveTo>
                    <a:pt x="0" y="428"/>
                  </a:moveTo>
                  <a:lnTo>
                    <a:pt x="262" y="626"/>
                  </a:lnTo>
                  <a:lnTo>
                    <a:pt x="574" y="513"/>
                  </a:lnTo>
                  <a:lnTo>
                    <a:pt x="626" y="198"/>
                  </a:lnTo>
                  <a:lnTo>
                    <a:pt x="364" y="0"/>
                  </a:lnTo>
                  <a:lnTo>
                    <a:pt x="50" y="113"/>
                  </a:lnTo>
                  <a:lnTo>
                    <a:pt x="0" y="428"/>
                  </a:lnTo>
                  <a:close/>
                  <a:moveTo>
                    <a:pt x="593" y="210"/>
                  </a:moveTo>
                  <a:lnTo>
                    <a:pt x="548" y="489"/>
                  </a:lnTo>
                  <a:lnTo>
                    <a:pt x="267" y="593"/>
                  </a:lnTo>
                  <a:lnTo>
                    <a:pt x="33" y="413"/>
                  </a:lnTo>
                  <a:lnTo>
                    <a:pt x="78" y="135"/>
                  </a:lnTo>
                  <a:lnTo>
                    <a:pt x="357" y="33"/>
                  </a:lnTo>
                  <a:lnTo>
                    <a:pt x="593" y="21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464" name="Freeform 1188"/>
            <p:cNvSpPr>
              <a:spLocks noEditPoints="1"/>
            </p:cNvSpPr>
            <p:nvPr/>
          </p:nvSpPr>
          <p:spPr bwMode="auto">
            <a:xfrm>
              <a:off x="4649788" y="4002088"/>
              <a:ext cx="273050" cy="288925"/>
            </a:xfrm>
            <a:custGeom>
              <a:avLst/>
              <a:gdLst>
                <a:gd name="T0" fmla="*/ 0 w 172"/>
                <a:gd name="T1" fmla="*/ 133 h 182"/>
                <a:gd name="T2" fmla="*/ 80 w 172"/>
                <a:gd name="T3" fmla="*/ 182 h 182"/>
                <a:gd name="T4" fmla="*/ 165 w 172"/>
                <a:gd name="T5" fmla="*/ 142 h 182"/>
                <a:gd name="T6" fmla="*/ 172 w 172"/>
                <a:gd name="T7" fmla="*/ 50 h 182"/>
                <a:gd name="T8" fmla="*/ 92 w 172"/>
                <a:gd name="T9" fmla="*/ 0 h 182"/>
                <a:gd name="T10" fmla="*/ 4 w 172"/>
                <a:gd name="T11" fmla="*/ 41 h 182"/>
                <a:gd name="T12" fmla="*/ 0 w 172"/>
                <a:gd name="T13" fmla="*/ 133 h 182"/>
                <a:gd name="T14" fmla="*/ 163 w 172"/>
                <a:gd name="T15" fmla="*/ 55 h 182"/>
                <a:gd name="T16" fmla="*/ 158 w 172"/>
                <a:gd name="T17" fmla="*/ 135 h 182"/>
                <a:gd name="T18" fmla="*/ 80 w 172"/>
                <a:gd name="T19" fmla="*/ 173 h 182"/>
                <a:gd name="T20" fmla="*/ 9 w 172"/>
                <a:gd name="T21" fmla="*/ 128 h 182"/>
                <a:gd name="T22" fmla="*/ 14 w 172"/>
                <a:gd name="T23" fmla="*/ 48 h 182"/>
                <a:gd name="T24" fmla="*/ 92 w 172"/>
                <a:gd name="T25" fmla="*/ 10 h 182"/>
                <a:gd name="T26" fmla="*/ 163 w 172"/>
                <a:gd name="T27" fmla="*/ 55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2" h="182">
                  <a:moveTo>
                    <a:pt x="0" y="133"/>
                  </a:moveTo>
                  <a:lnTo>
                    <a:pt x="80" y="182"/>
                  </a:lnTo>
                  <a:lnTo>
                    <a:pt x="165" y="142"/>
                  </a:lnTo>
                  <a:lnTo>
                    <a:pt x="172" y="50"/>
                  </a:lnTo>
                  <a:lnTo>
                    <a:pt x="92" y="0"/>
                  </a:lnTo>
                  <a:lnTo>
                    <a:pt x="4" y="41"/>
                  </a:lnTo>
                  <a:lnTo>
                    <a:pt x="0" y="133"/>
                  </a:lnTo>
                  <a:close/>
                  <a:moveTo>
                    <a:pt x="163" y="55"/>
                  </a:moveTo>
                  <a:lnTo>
                    <a:pt x="158" y="135"/>
                  </a:lnTo>
                  <a:lnTo>
                    <a:pt x="80" y="173"/>
                  </a:lnTo>
                  <a:lnTo>
                    <a:pt x="9" y="128"/>
                  </a:lnTo>
                  <a:lnTo>
                    <a:pt x="14" y="48"/>
                  </a:lnTo>
                  <a:lnTo>
                    <a:pt x="92" y="10"/>
                  </a:lnTo>
                  <a:lnTo>
                    <a:pt x="163" y="5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465" name="Freeform 1189"/>
            <p:cNvSpPr/>
            <p:nvPr/>
          </p:nvSpPr>
          <p:spPr bwMode="auto">
            <a:xfrm>
              <a:off x="4262438" y="3751263"/>
              <a:ext cx="409575" cy="322263"/>
            </a:xfrm>
            <a:custGeom>
              <a:avLst/>
              <a:gdLst>
                <a:gd name="T0" fmla="*/ 0 w 258"/>
                <a:gd name="T1" fmla="*/ 5 h 203"/>
                <a:gd name="T2" fmla="*/ 5 w 258"/>
                <a:gd name="T3" fmla="*/ 0 h 203"/>
                <a:gd name="T4" fmla="*/ 258 w 258"/>
                <a:gd name="T5" fmla="*/ 199 h 203"/>
                <a:gd name="T6" fmla="*/ 253 w 258"/>
                <a:gd name="T7" fmla="*/ 203 h 203"/>
                <a:gd name="T8" fmla="*/ 0 w 258"/>
                <a:gd name="T9" fmla="*/ 5 h 203"/>
              </a:gdLst>
              <a:ahLst/>
              <a:cxnLst>
                <a:cxn ang="0">
                  <a:pos x="T0" y="T1"/>
                </a:cxn>
                <a:cxn ang="0">
                  <a:pos x="T2" y="T3"/>
                </a:cxn>
                <a:cxn ang="0">
                  <a:pos x="T4" y="T5"/>
                </a:cxn>
                <a:cxn ang="0">
                  <a:pos x="T6" y="T7"/>
                </a:cxn>
                <a:cxn ang="0">
                  <a:pos x="T8" y="T9"/>
                </a:cxn>
              </a:cxnLst>
              <a:rect l="0" t="0" r="r" b="b"/>
              <a:pathLst>
                <a:path w="258" h="203">
                  <a:moveTo>
                    <a:pt x="0" y="5"/>
                  </a:moveTo>
                  <a:lnTo>
                    <a:pt x="5" y="0"/>
                  </a:lnTo>
                  <a:lnTo>
                    <a:pt x="258" y="199"/>
                  </a:lnTo>
                  <a:lnTo>
                    <a:pt x="253" y="203"/>
                  </a:lnTo>
                  <a:lnTo>
                    <a:pt x="0"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466" name="Freeform 1190"/>
            <p:cNvSpPr>
              <a:spLocks noEditPoints="1"/>
            </p:cNvSpPr>
            <p:nvPr/>
          </p:nvSpPr>
          <p:spPr bwMode="auto">
            <a:xfrm>
              <a:off x="5349875" y="3635376"/>
              <a:ext cx="269875" cy="288925"/>
            </a:xfrm>
            <a:custGeom>
              <a:avLst/>
              <a:gdLst>
                <a:gd name="T0" fmla="*/ 90 w 170"/>
                <a:gd name="T1" fmla="*/ 182 h 182"/>
                <a:gd name="T2" fmla="*/ 170 w 170"/>
                <a:gd name="T3" fmla="*/ 130 h 182"/>
                <a:gd name="T4" fmla="*/ 163 w 170"/>
                <a:gd name="T5" fmla="*/ 40 h 182"/>
                <a:gd name="T6" fmla="*/ 78 w 170"/>
                <a:gd name="T7" fmla="*/ 0 h 182"/>
                <a:gd name="T8" fmla="*/ 0 w 170"/>
                <a:gd name="T9" fmla="*/ 49 h 182"/>
                <a:gd name="T10" fmla="*/ 5 w 170"/>
                <a:gd name="T11" fmla="*/ 142 h 182"/>
                <a:gd name="T12" fmla="*/ 90 w 170"/>
                <a:gd name="T13" fmla="*/ 182 h 182"/>
                <a:gd name="T14" fmla="*/ 78 w 170"/>
                <a:gd name="T15" fmla="*/ 9 h 182"/>
                <a:gd name="T16" fmla="*/ 156 w 170"/>
                <a:gd name="T17" fmla="*/ 45 h 182"/>
                <a:gd name="T18" fmla="*/ 161 w 170"/>
                <a:gd name="T19" fmla="*/ 125 h 182"/>
                <a:gd name="T20" fmla="*/ 90 w 170"/>
                <a:gd name="T21" fmla="*/ 172 h 182"/>
                <a:gd name="T22" fmla="*/ 15 w 170"/>
                <a:gd name="T23" fmla="*/ 137 h 182"/>
                <a:gd name="T24" fmla="*/ 7 w 170"/>
                <a:gd name="T25" fmla="*/ 54 h 182"/>
                <a:gd name="T26" fmla="*/ 78 w 170"/>
                <a:gd name="T27" fmla="*/ 9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0" h="182">
                  <a:moveTo>
                    <a:pt x="90" y="182"/>
                  </a:moveTo>
                  <a:lnTo>
                    <a:pt x="170" y="130"/>
                  </a:lnTo>
                  <a:lnTo>
                    <a:pt x="163" y="40"/>
                  </a:lnTo>
                  <a:lnTo>
                    <a:pt x="78" y="0"/>
                  </a:lnTo>
                  <a:lnTo>
                    <a:pt x="0" y="49"/>
                  </a:lnTo>
                  <a:lnTo>
                    <a:pt x="5" y="142"/>
                  </a:lnTo>
                  <a:lnTo>
                    <a:pt x="90" y="182"/>
                  </a:lnTo>
                  <a:close/>
                  <a:moveTo>
                    <a:pt x="78" y="9"/>
                  </a:moveTo>
                  <a:lnTo>
                    <a:pt x="156" y="45"/>
                  </a:lnTo>
                  <a:lnTo>
                    <a:pt x="161" y="125"/>
                  </a:lnTo>
                  <a:lnTo>
                    <a:pt x="90" y="172"/>
                  </a:lnTo>
                  <a:lnTo>
                    <a:pt x="15" y="137"/>
                  </a:lnTo>
                  <a:lnTo>
                    <a:pt x="7" y="54"/>
                  </a:lnTo>
                  <a:lnTo>
                    <a:pt x="78"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467" name="Freeform 1191"/>
            <p:cNvSpPr/>
            <p:nvPr/>
          </p:nvSpPr>
          <p:spPr bwMode="auto">
            <a:xfrm>
              <a:off x="4903788" y="3849688"/>
              <a:ext cx="461962" cy="239713"/>
            </a:xfrm>
            <a:custGeom>
              <a:avLst/>
              <a:gdLst>
                <a:gd name="T0" fmla="*/ 3 w 291"/>
                <a:gd name="T1" fmla="*/ 151 h 151"/>
                <a:gd name="T2" fmla="*/ 0 w 291"/>
                <a:gd name="T3" fmla="*/ 146 h 151"/>
                <a:gd name="T4" fmla="*/ 288 w 291"/>
                <a:gd name="T5" fmla="*/ 0 h 151"/>
                <a:gd name="T6" fmla="*/ 291 w 291"/>
                <a:gd name="T7" fmla="*/ 4 h 151"/>
                <a:gd name="T8" fmla="*/ 3 w 291"/>
                <a:gd name="T9" fmla="*/ 151 h 151"/>
              </a:gdLst>
              <a:ahLst/>
              <a:cxnLst>
                <a:cxn ang="0">
                  <a:pos x="T0" y="T1"/>
                </a:cxn>
                <a:cxn ang="0">
                  <a:pos x="T2" y="T3"/>
                </a:cxn>
                <a:cxn ang="0">
                  <a:pos x="T4" y="T5"/>
                </a:cxn>
                <a:cxn ang="0">
                  <a:pos x="T6" y="T7"/>
                </a:cxn>
                <a:cxn ang="0">
                  <a:pos x="T8" y="T9"/>
                </a:cxn>
              </a:cxnLst>
              <a:rect l="0" t="0" r="r" b="b"/>
              <a:pathLst>
                <a:path w="291" h="151">
                  <a:moveTo>
                    <a:pt x="3" y="151"/>
                  </a:moveTo>
                  <a:lnTo>
                    <a:pt x="0" y="146"/>
                  </a:lnTo>
                  <a:lnTo>
                    <a:pt x="288" y="0"/>
                  </a:lnTo>
                  <a:lnTo>
                    <a:pt x="291" y="4"/>
                  </a:lnTo>
                  <a:lnTo>
                    <a:pt x="3" y="15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468" name="Freeform 1192"/>
            <p:cNvSpPr>
              <a:spLocks noEditPoints="1"/>
            </p:cNvSpPr>
            <p:nvPr/>
          </p:nvSpPr>
          <p:spPr bwMode="auto">
            <a:xfrm>
              <a:off x="4679950" y="4625976"/>
              <a:ext cx="193675" cy="201613"/>
            </a:xfrm>
            <a:custGeom>
              <a:avLst/>
              <a:gdLst>
                <a:gd name="T0" fmla="*/ 0 w 122"/>
                <a:gd name="T1" fmla="*/ 35 h 127"/>
                <a:gd name="T2" fmla="*/ 7 w 122"/>
                <a:gd name="T3" fmla="*/ 99 h 127"/>
                <a:gd name="T4" fmla="*/ 68 w 122"/>
                <a:gd name="T5" fmla="*/ 127 h 127"/>
                <a:gd name="T6" fmla="*/ 122 w 122"/>
                <a:gd name="T7" fmla="*/ 92 h 127"/>
                <a:gd name="T8" fmla="*/ 118 w 122"/>
                <a:gd name="T9" fmla="*/ 25 h 127"/>
                <a:gd name="T10" fmla="*/ 56 w 122"/>
                <a:gd name="T11" fmla="*/ 0 h 127"/>
                <a:gd name="T12" fmla="*/ 0 w 122"/>
                <a:gd name="T13" fmla="*/ 35 h 127"/>
                <a:gd name="T14" fmla="*/ 115 w 122"/>
                <a:gd name="T15" fmla="*/ 87 h 127"/>
                <a:gd name="T16" fmla="*/ 66 w 122"/>
                <a:gd name="T17" fmla="*/ 120 h 127"/>
                <a:gd name="T18" fmla="*/ 11 w 122"/>
                <a:gd name="T19" fmla="*/ 96 h 127"/>
                <a:gd name="T20" fmla="*/ 7 w 122"/>
                <a:gd name="T21" fmla="*/ 37 h 127"/>
                <a:gd name="T22" fmla="*/ 56 w 122"/>
                <a:gd name="T23" fmla="*/ 7 h 127"/>
                <a:gd name="T24" fmla="*/ 111 w 122"/>
                <a:gd name="T25" fmla="*/ 30 h 127"/>
                <a:gd name="T26" fmla="*/ 115 w 122"/>
                <a:gd name="T27" fmla="*/ 87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2" h="127">
                  <a:moveTo>
                    <a:pt x="0" y="35"/>
                  </a:moveTo>
                  <a:lnTo>
                    <a:pt x="7" y="99"/>
                  </a:lnTo>
                  <a:lnTo>
                    <a:pt x="68" y="127"/>
                  </a:lnTo>
                  <a:lnTo>
                    <a:pt x="122" y="92"/>
                  </a:lnTo>
                  <a:lnTo>
                    <a:pt x="118" y="25"/>
                  </a:lnTo>
                  <a:lnTo>
                    <a:pt x="56" y="0"/>
                  </a:lnTo>
                  <a:lnTo>
                    <a:pt x="0" y="35"/>
                  </a:lnTo>
                  <a:close/>
                  <a:moveTo>
                    <a:pt x="115" y="87"/>
                  </a:moveTo>
                  <a:lnTo>
                    <a:pt x="66" y="120"/>
                  </a:lnTo>
                  <a:lnTo>
                    <a:pt x="11" y="96"/>
                  </a:lnTo>
                  <a:lnTo>
                    <a:pt x="7" y="37"/>
                  </a:lnTo>
                  <a:lnTo>
                    <a:pt x="56" y="7"/>
                  </a:lnTo>
                  <a:lnTo>
                    <a:pt x="111" y="30"/>
                  </a:lnTo>
                  <a:lnTo>
                    <a:pt x="115" y="8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469" name="Freeform 1193"/>
            <p:cNvSpPr/>
            <p:nvPr/>
          </p:nvSpPr>
          <p:spPr bwMode="auto">
            <a:xfrm>
              <a:off x="4768850" y="4279901"/>
              <a:ext cx="11112" cy="352425"/>
            </a:xfrm>
            <a:custGeom>
              <a:avLst/>
              <a:gdLst>
                <a:gd name="T0" fmla="*/ 3 w 7"/>
                <a:gd name="T1" fmla="*/ 0 h 222"/>
                <a:gd name="T2" fmla="*/ 7 w 7"/>
                <a:gd name="T3" fmla="*/ 0 h 222"/>
                <a:gd name="T4" fmla="*/ 3 w 7"/>
                <a:gd name="T5" fmla="*/ 220 h 222"/>
                <a:gd name="T6" fmla="*/ 0 w 7"/>
                <a:gd name="T7" fmla="*/ 222 h 222"/>
                <a:gd name="T8" fmla="*/ 3 w 7"/>
                <a:gd name="T9" fmla="*/ 0 h 222"/>
              </a:gdLst>
              <a:ahLst/>
              <a:cxnLst>
                <a:cxn ang="0">
                  <a:pos x="T0" y="T1"/>
                </a:cxn>
                <a:cxn ang="0">
                  <a:pos x="T2" y="T3"/>
                </a:cxn>
                <a:cxn ang="0">
                  <a:pos x="T4" y="T5"/>
                </a:cxn>
                <a:cxn ang="0">
                  <a:pos x="T6" y="T7"/>
                </a:cxn>
                <a:cxn ang="0">
                  <a:pos x="T8" y="T9"/>
                </a:cxn>
              </a:cxnLst>
              <a:rect l="0" t="0" r="r" b="b"/>
              <a:pathLst>
                <a:path w="7" h="222">
                  <a:moveTo>
                    <a:pt x="3" y="0"/>
                  </a:moveTo>
                  <a:lnTo>
                    <a:pt x="7" y="0"/>
                  </a:lnTo>
                  <a:lnTo>
                    <a:pt x="3" y="220"/>
                  </a:lnTo>
                  <a:lnTo>
                    <a:pt x="0" y="222"/>
                  </a:lnTo>
                  <a:lnTo>
                    <a:pt x="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470" name="Freeform 1194"/>
            <p:cNvSpPr>
              <a:spLocks noEditPoints="1"/>
            </p:cNvSpPr>
            <p:nvPr/>
          </p:nvSpPr>
          <p:spPr bwMode="auto">
            <a:xfrm>
              <a:off x="5178425" y="4384676"/>
              <a:ext cx="187325" cy="203200"/>
            </a:xfrm>
            <a:custGeom>
              <a:avLst/>
              <a:gdLst>
                <a:gd name="T0" fmla="*/ 0 w 118"/>
                <a:gd name="T1" fmla="*/ 95 h 128"/>
                <a:gd name="T2" fmla="*/ 56 w 118"/>
                <a:gd name="T3" fmla="*/ 128 h 128"/>
                <a:gd name="T4" fmla="*/ 115 w 118"/>
                <a:gd name="T5" fmla="*/ 100 h 128"/>
                <a:gd name="T6" fmla="*/ 118 w 118"/>
                <a:gd name="T7" fmla="*/ 36 h 128"/>
                <a:gd name="T8" fmla="*/ 61 w 118"/>
                <a:gd name="T9" fmla="*/ 0 h 128"/>
                <a:gd name="T10" fmla="*/ 2 w 118"/>
                <a:gd name="T11" fmla="*/ 31 h 128"/>
                <a:gd name="T12" fmla="*/ 0 w 118"/>
                <a:gd name="T13" fmla="*/ 95 h 128"/>
                <a:gd name="T14" fmla="*/ 113 w 118"/>
                <a:gd name="T15" fmla="*/ 38 h 128"/>
                <a:gd name="T16" fmla="*/ 111 w 118"/>
                <a:gd name="T17" fmla="*/ 95 h 128"/>
                <a:gd name="T18" fmla="*/ 56 w 118"/>
                <a:gd name="T19" fmla="*/ 123 h 128"/>
                <a:gd name="T20" fmla="*/ 4 w 118"/>
                <a:gd name="T21" fmla="*/ 92 h 128"/>
                <a:gd name="T22" fmla="*/ 7 w 118"/>
                <a:gd name="T23" fmla="*/ 36 h 128"/>
                <a:gd name="T24" fmla="*/ 61 w 118"/>
                <a:gd name="T25" fmla="*/ 7 h 128"/>
                <a:gd name="T26" fmla="*/ 113 w 118"/>
                <a:gd name="T27" fmla="*/ 3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8" h="128">
                  <a:moveTo>
                    <a:pt x="0" y="95"/>
                  </a:moveTo>
                  <a:lnTo>
                    <a:pt x="56" y="128"/>
                  </a:lnTo>
                  <a:lnTo>
                    <a:pt x="115" y="100"/>
                  </a:lnTo>
                  <a:lnTo>
                    <a:pt x="118" y="36"/>
                  </a:lnTo>
                  <a:lnTo>
                    <a:pt x="61" y="0"/>
                  </a:lnTo>
                  <a:lnTo>
                    <a:pt x="2" y="31"/>
                  </a:lnTo>
                  <a:lnTo>
                    <a:pt x="0" y="95"/>
                  </a:lnTo>
                  <a:close/>
                  <a:moveTo>
                    <a:pt x="113" y="38"/>
                  </a:moveTo>
                  <a:lnTo>
                    <a:pt x="111" y="95"/>
                  </a:lnTo>
                  <a:lnTo>
                    <a:pt x="56" y="123"/>
                  </a:lnTo>
                  <a:lnTo>
                    <a:pt x="4" y="92"/>
                  </a:lnTo>
                  <a:lnTo>
                    <a:pt x="7" y="36"/>
                  </a:lnTo>
                  <a:lnTo>
                    <a:pt x="61" y="7"/>
                  </a:lnTo>
                  <a:lnTo>
                    <a:pt x="113" y="3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471" name="Freeform 1195"/>
            <p:cNvSpPr/>
            <p:nvPr/>
          </p:nvSpPr>
          <p:spPr bwMode="auto">
            <a:xfrm>
              <a:off x="4897438" y="4216401"/>
              <a:ext cx="292100" cy="220663"/>
            </a:xfrm>
            <a:custGeom>
              <a:avLst/>
              <a:gdLst>
                <a:gd name="T0" fmla="*/ 0 w 184"/>
                <a:gd name="T1" fmla="*/ 5 h 139"/>
                <a:gd name="T2" fmla="*/ 2 w 184"/>
                <a:gd name="T3" fmla="*/ 0 h 139"/>
                <a:gd name="T4" fmla="*/ 184 w 184"/>
                <a:gd name="T5" fmla="*/ 137 h 139"/>
                <a:gd name="T6" fmla="*/ 179 w 184"/>
                <a:gd name="T7" fmla="*/ 139 h 139"/>
                <a:gd name="T8" fmla="*/ 0 w 184"/>
                <a:gd name="T9" fmla="*/ 5 h 139"/>
              </a:gdLst>
              <a:ahLst/>
              <a:cxnLst>
                <a:cxn ang="0">
                  <a:pos x="T0" y="T1"/>
                </a:cxn>
                <a:cxn ang="0">
                  <a:pos x="T2" y="T3"/>
                </a:cxn>
                <a:cxn ang="0">
                  <a:pos x="T4" y="T5"/>
                </a:cxn>
                <a:cxn ang="0">
                  <a:pos x="T6" y="T7"/>
                </a:cxn>
                <a:cxn ang="0">
                  <a:pos x="T8" y="T9"/>
                </a:cxn>
              </a:cxnLst>
              <a:rect l="0" t="0" r="r" b="b"/>
              <a:pathLst>
                <a:path w="184" h="139">
                  <a:moveTo>
                    <a:pt x="0" y="5"/>
                  </a:moveTo>
                  <a:lnTo>
                    <a:pt x="2" y="0"/>
                  </a:lnTo>
                  <a:lnTo>
                    <a:pt x="184" y="137"/>
                  </a:lnTo>
                  <a:lnTo>
                    <a:pt x="179" y="139"/>
                  </a:lnTo>
                  <a:lnTo>
                    <a:pt x="0"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472" name="Freeform 1196"/>
            <p:cNvSpPr>
              <a:spLocks noEditPoints="1"/>
            </p:cNvSpPr>
            <p:nvPr/>
          </p:nvSpPr>
          <p:spPr bwMode="auto">
            <a:xfrm>
              <a:off x="2058988" y="1868488"/>
              <a:ext cx="644525" cy="652463"/>
            </a:xfrm>
            <a:custGeom>
              <a:avLst/>
              <a:gdLst>
                <a:gd name="T0" fmla="*/ 406 w 406"/>
                <a:gd name="T1" fmla="*/ 125 h 411"/>
                <a:gd name="T2" fmla="*/ 231 w 406"/>
                <a:gd name="T3" fmla="*/ 0 h 411"/>
                <a:gd name="T4" fmla="*/ 28 w 406"/>
                <a:gd name="T5" fmla="*/ 78 h 411"/>
                <a:gd name="T6" fmla="*/ 0 w 406"/>
                <a:gd name="T7" fmla="*/ 284 h 411"/>
                <a:gd name="T8" fmla="*/ 174 w 406"/>
                <a:gd name="T9" fmla="*/ 411 h 411"/>
                <a:gd name="T10" fmla="*/ 375 w 406"/>
                <a:gd name="T11" fmla="*/ 331 h 411"/>
                <a:gd name="T12" fmla="*/ 406 w 406"/>
                <a:gd name="T13" fmla="*/ 125 h 411"/>
                <a:gd name="T14" fmla="*/ 21 w 406"/>
                <a:gd name="T15" fmla="*/ 277 h 411"/>
                <a:gd name="T16" fmla="*/ 47 w 406"/>
                <a:gd name="T17" fmla="*/ 92 h 411"/>
                <a:gd name="T18" fmla="*/ 226 w 406"/>
                <a:gd name="T19" fmla="*/ 21 h 411"/>
                <a:gd name="T20" fmla="*/ 382 w 406"/>
                <a:gd name="T21" fmla="*/ 135 h 411"/>
                <a:gd name="T22" fmla="*/ 359 w 406"/>
                <a:gd name="T23" fmla="*/ 319 h 411"/>
                <a:gd name="T24" fmla="*/ 177 w 406"/>
                <a:gd name="T25" fmla="*/ 388 h 411"/>
                <a:gd name="T26" fmla="*/ 21 w 406"/>
                <a:gd name="T27" fmla="*/ 277 h 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6" h="411">
                  <a:moveTo>
                    <a:pt x="406" y="125"/>
                  </a:moveTo>
                  <a:lnTo>
                    <a:pt x="231" y="0"/>
                  </a:lnTo>
                  <a:lnTo>
                    <a:pt x="28" y="78"/>
                  </a:lnTo>
                  <a:lnTo>
                    <a:pt x="0" y="284"/>
                  </a:lnTo>
                  <a:lnTo>
                    <a:pt x="174" y="411"/>
                  </a:lnTo>
                  <a:lnTo>
                    <a:pt x="375" y="331"/>
                  </a:lnTo>
                  <a:lnTo>
                    <a:pt x="406" y="125"/>
                  </a:lnTo>
                  <a:close/>
                  <a:moveTo>
                    <a:pt x="21" y="277"/>
                  </a:moveTo>
                  <a:lnTo>
                    <a:pt x="47" y="92"/>
                  </a:lnTo>
                  <a:lnTo>
                    <a:pt x="226" y="21"/>
                  </a:lnTo>
                  <a:lnTo>
                    <a:pt x="382" y="135"/>
                  </a:lnTo>
                  <a:lnTo>
                    <a:pt x="359" y="319"/>
                  </a:lnTo>
                  <a:lnTo>
                    <a:pt x="177" y="388"/>
                  </a:lnTo>
                  <a:lnTo>
                    <a:pt x="21" y="27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473" name="Freeform 1197"/>
            <p:cNvSpPr/>
            <p:nvPr/>
          </p:nvSpPr>
          <p:spPr bwMode="auto">
            <a:xfrm>
              <a:off x="2628900" y="2382838"/>
              <a:ext cx="869950" cy="795338"/>
            </a:xfrm>
            <a:custGeom>
              <a:avLst/>
              <a:gdLst>
                <a:gd name="T0" fmla="*/ 548 w 548"/>
                <a:gd name="T1" fmla="*/ 491 h 501"/>
                <a:gd name="T2" fmla="*/ 541 w 548"/>
                <a:gd name="T3" fmla="*/ 501 h 501"/>
                <a:gd name="T4" fmla="*/ 0 w 548"/>
                <a:gd name="T5" fmla="*/ 7 h 501"/>
                <a:gd name="T6" fmla="*/ 9 w 548"/>
                <a:gd name="T7" fmla="*/ 0 h 501"/>
                <a:gd name="T8" fmla="*/ 548 w 548"/>
                <a:gd name="T9" fmla="*/ 491 h 501"/>
              </a:gdLst>
              <a:ahLst/>
              <a:cxnLst>
                <a:cxn ang="0">
                  <a:pos x="T0" y="T1"/>
                </a:cxn>
                <a:cxn ang="0">
                  <a:pos x="T2" y="T3"/>
                </a:cxn>
                <a:cxn ang="0">
                  <a:pos x="T4" y="T5"/>
                </a:cxn>
                <a:cxn ang="0">
                  <a:pos x="T6" y="T7"/>
                </a:cxn>
                <a:cxn ang="0">
                  <a:pos x="T8" y="T9"/>
                </a:cxn>
              </a:cxnLst>
              <a:rect l="0" t="0" r="r" b="b"/>
              <a:pathLst>
                <a:path w="548" h="501">
                  <a:moveTo>
                    <a:pt x="548" y="491"/>
                  </a:moveTo>
                  <a:lnTo>
                    <a:pt x="541" y="501"/>
                  </a:lnTo>
                  <a:lnTo>
                    <a:pt x="0" y="7"/>
                  </a:lnTo>
                  <a:lnTo>
                    <a:pt x="9" y="0"/>
                  </a:lnTo>
                  <a:lnTo>
                    <a:pt x="548" y="49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474" name="Freeform 1198"/>
            <p:cNvSpPr>
              <a:spLocks noEditPoints="1"/>
            </p:cNvSpPr>
            <p:nvPr/>
          </p:nvSpPr>
          <p:spPr bwMode="auto">
            <a:xfrm>
              <a:off x="3221038" y="4789488"/>
              <a:ext cx="523875" cy="530225"/>
            </a:xfrm>
            <a:custGeom>
              <a:avLst/>
              <a:gdLst>
                <a:gd name="T0" fmla="*/ 31 w 330"/>
                <a:gd name="T1" fmla="*/ 57 h 334"/>
                <a:gd name="T2" fmla="*/ 0 w 330"/>
                <a:gd name="T3" fmla="*/ 222 h 334"/>
                <a:gd name="T4" fmla="*/ 137 w 330"/>
                <a:gd name="T5" fmla="*/ 334 h 334"/>
                <a:gd name="T6" fmla="*/ 300 w 330"/>
                <a:gd name="T7" fmla="*/ 277 h 334"/>
                <a:gd name="T8" fmla="*/ 330 w 330"/>
                <a:gd name="T9" fmla="*/ 109 h 334"/>
                <a:gd name="T10" fmla="*/ 196 w 330"/>
                <a:gd name="T11" fmla="*/ 0 h 334"/>
                <a:gd name="T12" fmla="*/ 31 w 330"/>
                <a:gd name="T13" fmla="*/ 57 h 334"/>
                <a:gd name="T14" fmla="*/ 286 w 330"/>
                <a:gd name="T15" fmla="*/ 263 h 334"/>
                <a:gd name="T16" fmla="*/ 139 w 330"/>
                <a:gd name="T17" fmla="*/ 315 h 334"/>
                <a:gd name="T18" fmla="*/ 19 w 330"/>
                <a:gd name="T19" fmla="*/ 218 h 334"/>
                <a:gd name="T20" fmla="*/ 47 w 330"/>
                <a:gd name="T21" fmla="*/ 69 h 334"/>
                <a:gd name="T22" fmla="*/ 193 w 330"/>
                <a:gd name="T23" fmla="*/ 19 h 334"/>
                <a:gd name="T24" fmla="*/ 312 w 330"/>
                <a:gd name="T25" fmla="*/ 116 h 334"/>
                <a:gd name="T26" fmla="*/ 286 w 330"/>
                <a:gd name="T27" fmla="*/ 263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0" h="334">
                  <a:moveTo>
                    <a:pt x="31" y="57"/>
                  </a:moveTo>
                  <a:lnTo>
                    <a:pt x="0" y="222"/>
                  </a:lnTo>
                  <a:lnTo>
                    <a:pt x="137" y="334"/>
                  </a:lnTo>
                  <a:lnTo>
                    <a:pt x="300" y="277"/>
                  </a:lnTo>
                  <a:lnTo>
                    <a:pt x="330" y="109"/>
                  </a:lnTo>
                  <a:lnTo>
                    <a:pt x="196" y="0"/>
                  </a:lnTo>
                  <a:lnTo>
                    <a:pt x="31" y="57"/>
                  </a:lnTo>
                  <a:close/>
                  <a:moveTo>
                    <a:pt x="286" y="263"/>
                  </a:moveTo>
                  <a:lnTo>
                    <a:pt x="139" y="315"/>
                  </a:lnTo>
                  <a:lnTo>
                    <a:pt x="19" y="218"/>
                  </a:lnTo>
                  <a:lnTo>
                    <a:pt x="47" y="69"/>
                  </a:lnTo>
                  <a:lnTo>
                    <a:pt x="193" y="19"/>
                  </a:lnTo>
                  <a:lnTo>
                    <a:pt x="312" y="116"/>
                  </a:lnTo>
                  <a:lnTo>
                    <a:pt x="286" y="26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475" name="Freeform 1199"/>
            <p:cNvSpPr/>
            <p:nvPr/>
          </p:nvSpPr>
          <p:spPr bwMode="auto">
            <a:xfrm>
              <a:off x="3527425" y="3930651"/>
              <a:ext cx="277812" cy="877888"/>
            </a:xfrm>
            <a:custGeom>
              <a:avLst/>
              <a:gdLst>
                <a:gd name="T0" fmla="*/ 166 w 175"/>
                <a:gd name="T1" fmla="*/ 0 h 553"/>
                <a:gd name="T2" fmla="*/ 175 w 175"/>
                <a:gd name="T3" fmla="*/ 3 h 553"/>
                <a:gd name="T4" fmla="*/ 10 w 175"/>
                <a:gd name="T5" fmla="*/ 553 h 553"/>
                <a:gd name="T6" fmla="*/ 0 w 175"/>
                <a:gd name="T7" fmla="*/ 551 h 553"/>
                <a:gd name="T8" fmla="*/ 166 w 175"/>
                <a:gd name="T9" fmla="*/ 0 h 553"/>
              </a:gdLst>
              <a:ahLst/>
              <a:cxnLst>
                <a:cxn ang="0">
                  <a:pos x="T0" y="T1"/>
                </a:cxn>
                <a:cxn ang="0">
                  <a:pos x="T2" y="T3"/>
                </a:cxn>
                <a:cxn ang="0">
                  <a:pos x="T4" y="T5"/>
                </a:cxn>
                <a:cxn ang="0">
                  <a:pos x="T6" y="T7"/>
                </a:cxn>
                <a:cxn ang="0">
                  <a:pos x="T8" y="T9"/>
                </a:cxn>
              </a:cxnLst>
              <a:rect l="0" t="0" r="r" b="b"/>
              <a:pathLst>
                <a:path w="175" h="553">
                  <a:moveTo>
                    <a:pt x="166" y="0"/>
                  </a:moveTo>
                  <a:lnTo>
                    <a:pt x="175" y="3"/>
                  </a:lnTo>
                  <a:lnTo>
                    <a:pt x="10" y="553"/>
                  </a:lnTo>
                  <a:lnTo>
                    <a:pt x="0" y="551"/>
                  </a:lnTo>
                  <a:lnTo>
                    <a:pt x="16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476" name="Freeform 1200"/>
            <p:cNvSpPr>
              <a:spLocks noEditPoints="1"/>
            </p:cNvSpPr>
            <p:nvPr/>
          </p:nvSpPr>
          <p:spPr bwMode="auto">
            <a:xfrm>
              <a:off x="4848225" y="2776538"/>
              <a:ext cx="314325" cy="330200"/>
            </a:xfrm>
            <a:custGeom>
              <a:avLst/>
              <a:gdLst>
                <a:gd name="T0" fmla="*/ 106 w 198"/>
                <a:gd name="T1" fmla="*/ 208 h 208"/>
                <a:gd name="T2" fmla="*/ 198 w 198"/>
                <a:gd name="T3" fmla="*/ 146 h 208"/>
                <a:gd name="T4" fmla="*/ 189 w 198"/>
                <a:gd name="T5" fmla="*/ 42 h 208"/>
                <a:gd name="T6" fmla="*/ 90 w 198"/>
                <a:gd name="T7" fmla="*/ 0 h 208"/>
                <a:gd name="T8" fmla="*/ 0 w 198"/>
                <a:gd name="T9" fmla="*/ 59 h 208"/>
                <a:gd name="T10" fmla="*/ 7 w 198"/>
                <a:gd name="T11" fmla="*/ 165 h 208"/>
                <a:gd name="T12" fmla="*/ 106 w 198"/>
                <a:gd name="T13" fmla="*/ 208 h 208"/>
                <a:gd name="T14" fmla="*/ 90 w 198"/>
                <a:gd name="T15" fmla="*/ 9 h 208"/>
                <a:gd name="T16" fmla="*/ 179 w 198"/>
                <a:gd name="T17" fmla="*/ 50 h 208"/>
                <a:gd name="T18" fmla="*/ 186 w 198"/>
                <a:gd name="T19" fmla="*/ 144 h 208"/>
                <a:gd name="T20" fmla="*/ 106 w 198"/>
                <a:gd name="T21" fmla="*/ 196 h 208"/>
                <a:gd name="T22" fmla="*/ 19 w 198"/>
                <a:gd name="T23" fmla="*/ 158 h 208"/>
                <a:gd name="T24" fmla="*/ 9 w 198"/>
                <a:gd name="T25" fmla="*/ 64 h 208"/>
                <a:gd name="T26" fmla="*/ 90 w 198"/>
                <a:gd name="T27" fmla="*/ 9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8" h="208">
                  <a:moveTo>
                    <a:pt x="106" y="208"/>
                  </a:moveTo>
                  <a:lnTo>
                    <a:pt x="198" y="146"/>
                  </a:lnTo>
                  <a:lnTo>
                    <a:pt x="189" y="42"/>
                  </a:lnTo>
                  <a:lnTo>
                    <a:pt x="90" y="0"/>
                  </a:lnTo>
                  <a:lnTo>
                    <a:pt x="0" y="59"/>
                  </a:lnTo>
                  <a:lnTo>
                    <a:pt x="7" y="165"/>
                  </a:lnTo>
                  <a:lnTo>
                    <a:pt x="106" y="208"/>
                  </a:lnTo>
                  <a:close/>
                  <a:moveTo>
                    <a:pt x="90" y="9"/>
                  </a:moveTo>
                  <a:lnTo>
                    <a:pt x="179" y="50"/>
                  </a:lnTo>
                  <a:lnTo>
                    <a:pt x="186" y="144"/>
                  </a:lnTo>
                  <a:lnTo>
                    <a:pt x="106" y="196"/>
                  </a:lnTo>
                  <a:lnTo>
                    <a:pt x="19" y="158"/>
                  </a:lnTo>
                  <a:lnTo>
                    <a:pt x="9" y="64"/>
                  </a:lnTo>
                  <a:lnTo>
                    <a:pt x="90"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477" name="Freeform 1201"/>
            <p:cNvSpPr/>
            <p:nvPr/>
          </p:nvSpPr>
          <p:spPr bwMode="auto">
            <a:xfrm>
              <a:off x="4344988" y="3024188"/>
              <a:ext cx="525462" cy="284163"/>
            </a:xfrm>
            <a:custGeom>
              <a:avLst/>
              <a:gdLst>
                <a:gd name="T0" fmla="*/ 3 w 331"/>
                <a:gd name="T1" fmla="*/ 179 h 179"/>
                <a:gd name="T2" fmla="*/ 0 w 331"/>
                <a:gd name="T3" fmla="*/ 175 h 179"/>
                <a:gd name="T4" fmla="*/ 329 w 331"/>
                <a:gd name="T5" fmla="*/ 0 h 179"/>
                <a:gd name="T6" fmla="*/ 331 w 331"/>
                <a:gd name="T7" fmla="*/ 5 h 179"/>
                <a:gd name="T8" fmla="*/ 3 w 331"/>
                <a:gd name="T9" fmla="*/ 179 h 179"/>
              </a:gdLst>
              <a:ahLst/>
              <a:cxnLst>
                <a:cxn ang="0">
                  <a:pos x="T0" y="T1"/>
                </a:cxn>
                <a:cxn ang="0">
                  <a:pos x="T2" y="T3"/>
                </a:cxn>
                <a:cxn ang="0">
                  <a:pos x="T4" y="T5"/>
                </a:cxn>
                <a:cxn ang="0">
                  <a:pos x="T6" y="T7"/>
                </a:cxn>
                <a:cxn ang="0">
                  <a:pos x="T8" y="T9"/>
                </a:cxn>
              </a:cxnLst>
              <a:rect l="0" t="0" r="r" b="b"/>
              <a:pathLst>
                <a:path w="331" h="179">
                  <a:moveTo>
                    <a:pt x="3" y="179"/>
                  </a:moveTo>
                  <a:lnTo>
                    <a:pt x="0" y="175"/>
                  </a:lnTo>
                  <a:lnTo>
                    <a:pt x="329" y="0"/>
                  </a:lnTo>
                  <a:lnTo>
                    <a:pt x="331" y="5"/>
                  </a:lnTo>
                  <a:lnTo>
                    <a:pt x="3" y="17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478" name="Freeform 1202"/>
            <p:cNvSpPr>
              <a:spLocks noEditPoints="1"/>
            </p:cNvSpPr>
            <p:nvPr/>
          </p:nvSpPr>
          <p:spPr bwMode="auto">
            <a:xfrm>
              <a:off x="3851275" y="1846263"/>
              <a:ext cx="396875" cy="438150"/>
            </a:xfrm>
            <a:custGeom>
              <a:avLst/>
              <a:gdLst>
                <a:gd name="T0" fmla="*/ 248 w 250"/>
                <a:gd name="T1" fmla="*/ 210 h 276"/>
                <a:gd name="T2" fmla="*/ 250 w 250"/>
                <a:gd name="T3" fmla="*/ 73 h 276"/>
                <a:gd name="T4" fmla="*/ 125 w 250"/>
                <a:gd name="T5" fmla="*/ 0 h 276"/>
                <a:gd name="T6" fmla="*/ 2 w 250"/>
                <a:gd name="T7" fmla="*/ 66 h 276"/>
                <a:gd name="T8" fmla="*/ 0 w 250"/>
                <a:gd name="T9" fmla="*/ 206 h 276"/>
                <a:gd name="T10" fmla="*/ 122 w 250"/>
                <a:gd name="T11" fmla="*/ 276 h 276"/>
                <a:gd name="T12" fmla="*/ 248 w 250"/>
                <a:gd name="T13" fmla="*/ 210 h 276"/>
                <a:gd name="T14" fmla="*/ 14 w 250"/>
                <a:gd name="T15" fmla="*/ 76 h 276"/>
                <a:gd name="T16" fmla="*/ 125 w 250"/>
                <a:gd name="T17" fmla="*/ 17 h 276"/>
                <a:gd name="T18" fmla="*/ 236 w 250"/>
                <a:gd name="T19" fmla="*/ 80 h 276"/>
                <a:gd name="T20" fmla="*/ 233 w 250"/>
                <a:gd name="T21" fmla="*/ 203 h 276"/>
                <a:gd name="T22" fmla="*/ 122 w 250"/>
                <a:gd name="T23" fmla="*/ 262 h 276"/>
                <a:gd name="T24" fmla="*/ 11 w 250"/>
                <a:gd name="T25" fmla="*/ 198 h 276"/>
                <a:gd name="T26" fmla="*/ 14 w 250"/>
                <a:gd name="T27" fmla="*/ 76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0" h="276">
                  <a:moveTo>
                    <a:pt x="248" y="210"/>
                  </a:moveTo>
                  <a:lnTo>
                    <a:pt x="250" y="73"/>
                  </a:lnTo>
                  <a:lnTo>
                    <a:pt x="125" y="0"/>
                  </a:lnTo>
                  <a:lnTo>
                    <a:pt x="2" y="66"/>
                  </a:lnTo>
                  <a:lnTo>
                    <a:pt x="0" y="206"/>
                  </a:lnTo>
                  <a:lnTo>
                    <a:pt x="122" y="276"/>
                  </a:lnTo>
                  <a:lnTo>
                    <a:pt x="248" y="210"/>
                  </a:lnTo>
                  <a:close/>
                  <a:moveTo>
                    <a:pt x="14" y="76"/>
                  </a:moveTo>
                  <a:lnTo>
                    <a:pt x="125" y="17"/>
                  </a:lnTo>
                  <a:lnTo>
                    <a:pt x="236" y="80"/>
                  </a:lnTo>
                  <a:lnTo>
                    <a:pt x="233" y="203"/>
                  </a:lnTo>
                  <a:lnTo>
                    <a:pt x="122" y="262"/>
                  </a:lnTo>
                  <a:lnTo>
                    <a:pt x="11" y="198"/>
                  </a:lnTo>
                  <a:lnTo>
                    <a:pt x="14" y="7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479" name="Freeform 1203"/>
            <p:cNvSpPr/>
            <p:nvPr/>
          </p:nvSpPr>
          <p:spPr bwMode="auto">
            <a:xfrm>
              <a:off x="3940175" y="2270126"/>
              <a:ext cx="104775" cy="742950"/>
            </a:xfrm>
            <a:custGeom>
              <a:avLst/>
              <a:gdLst>
                <a:gd name="T0" fmla="*/ 7 w 66"/>
                <a:gd name="T1" fmla="*/ 468 h 468"/>
                <a:gd name="T2" fmla="*/ 0 w 66"/>
                <a:gd name="T3" fmla="*/ 468 h 468"/>
                <a:gd name="T4" fmla="*/ 59 w 66"/>
                <a:gd name="T5" fmla="*/ 0 h 468"/>
                <a:gd name="T6" fmla="*/ 66 w 66"/>
                <a:gd name="T7" fmla="*/ 2 h 468"/>
                <a:gd name="T8" fmla="*/ 7 w 66"/>
                <a:gd name="T9" fmla="*/ 468 h 468"/>
              </a:gdLst>
              <a:ahLst/>
              <a:cxnLst>
                <a:cxn ang="0">
                  <a:pos x="T0" y="T1"/>
                </a:cxn>
                <a:cxn ang="0">
                  <a:pos x="T2" y="T3"/>
                </a:cxn>
                <a:cxn ang="0">
                  <a:pos x="T4" y="T5"/>
                </a:cxn>
                <a:cxn ang="0">
                  <a:pos x="T6" y="T7"/>
                </a:cxn>
                <a:cxn ang="0">
                  <a:pos x="T8" y="T9"/>
                </a:cxn>
              </a:cxnLst>
              <a:rect l="0" t="0" r="r" b="b"/>
              <a:pathLst>
                <a:path w="66" h="468">
                  <a:moveTo>
                    <a:pt x="7" y="468"/>
                  </a:moveTo>
                  <a:lnTo>
                    <a:pt x="0" y="468"/>
                  </a:lnTo>
                  <a:lnTo>
                    <a:pt x="59" y="0"/>
                  </a:lnTo>
                  <a:lnTo>
                    <a:pt x="66" y="2"/>
                  </a:lnTo>
                  <a:lnTo>
                    <a:pt x="7" y="46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480" name="Freeform 1204"/>
            <p:cNvSpPr>
              <a:spLocks noEditPoints="1"/>
            </p:cNvSpPr>
            <p:nvPr/>
          </p:nvSpPr>
          <p:spPr bwMode="auto">
            <a:xfrm>
              <a:off x="2362200" y="3844926"/>
              <a:ext cx="404812" cy="439738"/>
            </a:xfrm>
            <a:custGeom>
              <a:avLst/>
              <a:gdLst>
                <a:gd name="T0" fmla="*/ 123 w 255"/>
                <a:gd name="T1" fmla="*/ 0 h 277"/>
                <a:gd name="T2" fmla="*/ 0 w 255"/>
                <a:gd name="T3" fmla="*/ 76 h 277"/>
                <a:gd name="T4" fmla="*/ 7 w 255"/>
                <a:gd name="T5" fmla="*/ 213 h 277"/>
                <a:gd name="T6" fmla="*/ 135 w 255"/>
                <a:gd name="T7" fmla="*/ 277 h 277"/>
                <a:gd name="T8" fmla="*/ 255 w 255"/>
                <a:gd name="T9" fmla="*/ 201 h 277"/>
                <a:gd name="T10" fmla="*/ 250 w 255"/>
                <a:gd name="T11" fmla="*/ 64 h 277"/>
                <a:gd name="T12" fmla="*/ 123 w 255"/>
                <a:gd name="T13" fmla="*/ 0 h 277"/>
                <a:gd name="T14" fmla="*/ 135 w 255"/>
                <a:gd name="T15" fmla="*/ 262 h 277"/>
                <a:gd name="T16" fmla="*/ 21 w 255"/>
                <a:gd name="T17" fmla="*/ 206 h 277"/>
                <a:gd name="T18" fmla="*/ 14 w 255"/>
                <a:gd name="T19" fmla="*/ 83 h 277"/>
                <a:gd name="T20" fmla="*/ 123 w 255"/>
                <a:gd name="T21" fmla="*/ 14 h 277"/>
                <a:gd name="T22" fmla="*/ 239 w 255"/>
                <a:gd name="T23" fmla="*/ 71 h 277"/>
                <a:gd name="T24" fmla="*/ 243 w 255"/>
                <a:gd name="T25" fmla="*/ 194 h 277"/>
                <a:gd name="T26" fmla="*/ 135 w 255"/>
                <a:gd name="T27" fmla="*/ 262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5" h="277">
                  <a:moveTo>
                    <a:pt x="123" y="0"/>
                  </a:moveTo>
                  <a:lnTo>
                    <a:pt x="0" y="76"/>
                  </a:lnTo>
                  <a:lnTo>
                    <a:pt x="7" y="213"/>
                  </a:lnTo>
                  <a:lnTo>
                    <a:pt x="135" y="277"/>
                  </a:lnTo>
                  <a:lnTo>
                    <a:pt x="255" y="201"/>
                  </a:lnTo>
                  <a:lnTo>
                    <a:pt x="250" y="64"/>
                  </a:lnTo>
                  <a:lnTo>
                    <a:pt x="123" y="0"/>
                  </a:lnTo>
                  <a:close/>
                  <a:moveTo>
                    <a:pt x="135" y="262"/>
                  </a:moveTo>
                  <a:lnTo>
                    <a:pt x="21" y="206"/>
                  </a:lnTo>
                  <a:lnTo>
                    <a:pt x="14" y="83"/>
                  </a:lnTo>
                  <a:lnTo>
                    <a:pt x="123" y="14"/>
                  </a:lnTo>
                  <a:lnTo>
                    <a:pt x="239" y="71"/>
                  </a:lnTo>
                  <a:lnTo>
                    <a:pt x="243" y="194"/>
                  </a:lnTo>
                  <a:lnTo>
                    <a:pt x="135" y="26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481" name="Freeform 1205"/>
            <p:cNvSpPr/>
            <p:nvPr/>
          </p:nvSpPr>
          <p:spPr bwMode="auto">
            <a:xfrm>
              <a:off x="2747963" y="3616326"/>
              <a:ext cx="701675" cy="344488"/>
            </a:xfrm>
            <a:custGeom>
              <a:avLst/>
              <a:gdLst>
                <a:gd name="T0" fmla="*/ 440 w 442"/>
                <a:gd name="T1" fmla="*/ 0 h 217"/>
                <a:gd name="T2" fmla="*/ 442 w 442"/>
                <a:gd name="T3" fmla="*/ 7 h 217"/>
                <a:gd name="T4" fmla="*/ 3 w 442"/>
                <a:gd name="T5" fmla="*/ 217 h 217"/>
                <a:gd name="T6" fmla="*/ 0 w 442"/>
                <a:gd name="T7" fmla="*/ 210 h 217"/>
                <a:gd name="T8" fmla="*/ 440 w 442"/>
                <a:gd name="T9" fmla="*/ 0 h 217"/>
              </a:gdLst>
              <a:ahLst/>
              <a:cxnLst>
                <a:cxn ang="0">
                  <a:pos x="T0" y="T1"/>
                </a:cxn>
                <a:cxn ang="0">
                  <a:pos x="T2" y="T3"/>
                </a:cxn>
                <a:cxn ang="0">
                  <a:pos x="T4" y="T5"/>
                </a:cxn>
                <a:cxn ang="0">
                  <a:pos x="T6" y="T7"/>
                </a:cxn>
                <a:cxn ang="0">
                  <a:pos x="T8" y="T9"/>
                </a:cxn>
              </a:cxnLst>
              <a:rect l="0" t="0" r="r" b="b"/>
              <a:pathLst>
                <a:path w="442" h="217">
                  <a:moveTo>
                    <a:pt x="440" y="0"/>
                  </a:moveTo>
                  <a:lnTo>
                    <a:pt x="442" y="7"/>
                  </a:lnTo>
                  <a:lnTo>
                    <a:pt x="3" y="217"/>
                  </a:lnTo>
                  <a:lnTo>
                    <a:pt x="0" y="210"/>
                  </a:lnTo>
                  <a:lnTo>
                    <a:pt x="44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grpSp>
      <p:grpSp>
        <p:nvGrpSpPr>
          <p:cNvPr id="482" name="组合 481"/>
          <p:cNvGrpSpPr/>
          <p:nvPr/>
        </p:nvGrpSpPr>
        <p:grpSpPr>
          <a:xfrm rot="712769">
            <a:off x="10350411" y="2810373"/>
            <a:ext cx="1470695" cy="1385069"/>
            <a:chOff x="2058988" y="1846263"/>
            <a:chExt cx="3560762" cy="3473450"/>
          </a:xfrm>
          <a:solidFill>
            <a:schemeClr val="bg1">
              <a:alpha val="14000"/>
            </a:schemeClr>
          </a:solidFill>
        </p:grpSpPr>
        <p:sp>
          <p:nvSpPr>
            <p:cNvPr id="483" name="Freeform 1187"/>
            <p:cNvSpPr>
              <a:spLocks noEditPoints="1"/>
            </p:cNvSpPr>
            <p:nvPr/>
          </p:nvSpPr>
          <p:spPr bwMode="auto">
            <a:xfrm>
              <a:off x="3389313" y="2963863"/>
              <a:ext cx="993775" cy="993775"/>
            </a:xfrm>
            <a:custGeom>
              <a:avLst/>
              <a:gdLst>
                <a:gd name="T0" fmla="*/ 0 w 626"/>
                <a:gd name="T1" fmla="*/ 428 h 626"/>
                <a:gd name="T2" fmla="*/ 262 w 626"/>
                <a:gd name="T3" fmla="*/ 626 h 626"/>
                <a:gd name="T4" fmla="*/ 574 w 626"/>
                <a:gd name="T5" fmla="*/ 513 h 626"/>
                <a:gd name="T6" fmla="*/ 626 w 626"/>
                <a:gd name="T7" fmla="*/ 198 h 626"/>
                <a:gd name="T8" fmla="*/ 364 w 626"/>
                <a:gd name="T9" fmla="*/ 0 h 626"/>
                <a:gd name="T10" fmla="*/ 50 w 626"/>
                <a:gd name="T11" fmla="*/ 113 h 626"/>
                <a:gd name="T12" fmla="*/ 0 w 626"/>
                <a:gd name="T13" fmla="*/ 428 h 626"/>
                <a:gd name="T14" fmla="*/ 593 w 626"/>
                <a:gd name="T15" fmla="*/ 210 h 626"/>
                <a:gd name="T16" fmla="*/ 548 w 626"/>
                <a:gd name="T17" fmla="*/ 489 h 626"/>
                <a:gd name="T18" fmla="*/ 267 w 626"/>
                <a:gd name="T19" fmla="*/ 593 h 626"/>
                <a:gd name="T20" fmla="*/ 33 w 626"/>
                <a:gd name="T21" fmla="*/ 413 h 626"/>
                <a:gd name="T22" fmla="*/ 78 w 626"/>
                <a:gd name="T23" fmla="*/ 135 h 626"/>
                <a:gd name="T24" fmla="*/ 357 w 626"/>
                <a:gd name="T25" fmla="*/ 33 h 626"/>
                <a:gd name="T26" fmla="*/ 593 w 626"/>
                <a:gd name="T27" fmla="*/ 210 h 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26" h="626">
                  <a:moveTo>
                    <a:pt x="0" y="428"/>
                  </a:moveTo>
                  <a:lnTo>
                    <a:pt x="262" y="626"/>
                  </a:lnTo>
                  <a:lnTo>
                    <a:pt x="574" y="513"/>
                  </a:lnTo>
                  <a:lnTo>
                    <a:pt x="626" y="198"/>
                  </a:lnTo>
                  <a:lnTo>
                    <a:pt x="364" y="0"/>
                  </a:lnTo>
                  <a:lnTo>
                    <a:pt x="50" y="113"/>
                  </a:lnTo>
                  <a:lnTo>
                    <a:pt x="0" y="428"/>
                  </a:lnTo>
                  <a:close/>
                  <a:moveTo>
                    <a:pt x="593" y="210"/>
                  </a:moveTo>
                  <a:lnTo>
                    <a:pt x="548" y="489"/>
                  </a:lnTo>
                  <a:lnTo>
                    <a:pt x="267" y="593"/>
                  </a:lnTo>
                  <a:lnTo>
                    <a:pt x="33" y="413"/>
                  </a:lnTo>
                  <a:lnTo>
                    <a:pt x="78" y="135"/>
                  </a:lnTo>
                  <a:lnTo>
                    <a:pt x="357" y="33"/>
                  </a:lnTo>
                  <a:lnTo>
                    <a:pt x="593" y="21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484" name="Freeform 1188"/>
            <p:cNvSpPr>
              <a:spLocks noEditPoints="1"/>
            </p:cNvSpPr>
            <p:nvPr/>
          </p:nvSpPr>
          <p:spPr bwMode="auto">
            <a:xfrm>
              <a:off x="4649788" y="4002088"/>
              <a:ext cx="273050" cy="288925"/>
            </a:xfrm>
            <a:custGeom>
              <a:avLst/>
              <a:gdLst>
                <a:gd name="T0" fmla="*/ 0 w 172"/>
                <a:gd name="T1" fmla="*/ 133 h 182"/>
                <a:gd name="T2" fmla="*/ 80 w 172"/>
                <a:gd name="T3" fmla="*/ 182 h 182"/>
                <a:gd name="T4" fmla="*/ 165 w 172"/>
                <a:gd name="T5" fmla="*/ 142 h 182"/>
                <a:gd name="T6" fmla="*/ 172 w 172"/>
                <a:gd name="T7" fmla="*/ 50 h 182"/>
                <a:gd name="T8" fmla="*/ 92 w 172"/>
                <a:gd name="T9" fmla="*/ 0 h 182"/>
                <a:gd name="T10" fmla="*/ 4 w 172"/>
                <a:gd name="T11" fmla="*/ 41 h 182"/>
                <a:gd name="T12" fmla="*/ 0 w 172"/>
                <a:gd name="T13" fmla="*/ 133 h 182"/>
                <a:gd name="T14" fmla="*/ 163 w 172"/>
                <a:gd name="T15" fmla="*/ 55 h 182"/>
                <a:gd name="T16" fmla="*/ 158 w 172"/>
                <a:gd name="T17" fmla="*/ 135 h 182"/>
                <a:gd name="T18" fmla="*/ 80 w 172"/>
                <a:gd name="T19" fmla="*/ 173 h 182"/>
                <a:gd name="T20" fmla="*/ 9 w 172"/>
                <a:gd name="T21" fmla="*/ 128 h 182"/>
                <a:gd name="T22" fmla="*/ 14 w 172"/>
                <a:gd name="T23" fmla="*/ 48 h 182"/>
                <a:gd name="T24" fmla="*/ 92 w 172"/>
                <a:gd name="T25" fmla="*/ 10 h 182"/>
                <a:gd name="T26" fmla="*/ 163 w 172"/>
                <a:gd name="T27" fmla="*/ 55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2" h="182">
                  <a:moveTo>
                    <a:pt x="0" y="133"/>
                  </a:moveTo>
                  <a:lnTo>
                    <a:pt x="80" y="182"/>
                  </a:lnTo>
                  <a:lnTo>
                    <a:pt x="165" y="142"/>
                  </a:lnTo>
                  <a:lnTo>
                    <a:pt x="172" y="50"/>
                  </a:lnTo>
                  <a:lnTo>
                    <a:pt x="92" y="0"/>
                  </a:lnTo>
                  <a:lnTo>
                    <a:pt x="4" y="41"/>
                  </a:lnTo>
                  <a:lnTo>
                    <a:pt x="0" y="133"/>
                  </a:lnTo>
                  <a:close/>
                  <a:moveTo>
                    <a:pt x="163" y="55"/>
                  </a:moveTo>
                  <a:lnTo>
                    <a:pt x="158" y="135"/>
                  </a:lnTo>
                  <a:lnTo>
                    <a:pt x="80" y="173"/>
                  </a:lnTo>
                  <a:lnTo>
                    <a:pt x="9" y="128"/>
                  </a:lnTo>
                  <a:lnTo>
                    <a:pt x="14" y="48"/>
                  </a:lnTo>
                  <a:lnTo>
                    <a:pt x="92" y="10"/>
                  </a:lnTo>
                  <a:lnTo>
                    <a:pt x="163" y="5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485" name="Freeform 1189"/>
            <p:cNvSpPr/>
            <p:nvPr/>
          </p:nvSpPr>
          <p:spPr bwMode="auto">
            <a:xfrm>
              <a:off x="4262438" y="3751263"/>
              <a:ext cx="409575" cy="322263"/>
            </a:xfrm>
            <a:custGeom>
              <a:avLst/>
              <a:gdLst>
                <a:gd name="T0" fmla="*/ 0 w 258"/>
                <a:gd name="T1" fmla="*/ 5 h 203"/>
                <a:gd name="T2" fmla="*/ 5 w 258"/>
                <a:gd name="T3" fmla="*/ 0 h 203"/>
                <a:gd name="T4" fmla="*/ 258 w 258"/>
                <a:gd name="T5" fmla="*/ 199 h 203"/>
                <a:gd name="T6" fmla="*/ 253 w 258"/>
                <a:gd name="T7" fmla="*/ 203 h 203"/>
                <a:gd name="T8" fmla="*/ 0 w 258"/>
                <a:gd name="T9" fmla="*/ 5 h 203"/>
              </a:gdLst>
              <a:ahLst/>
              <a:cxnLst>
                <a:cxn ang="0">
                  <a:pos x="T0" y="T1"/>
                </a:cxn>
                <a:cxn ang="0">
                  <a:pos x="T2" y="T3"/>
                </a:cxn>
                <a:cxn ang="0">
                  <a:pos x="T4" y="T5"/>
                </a:cxn>
                <a:cxn ang="0">
                  <a:pos x="T6" y="T7"/>
                </a:cxn>
                <a:cxn ang="0">
                  <a:pos x="T8" y="T9"/>
                </a:cxn>
              </a:cxnLst>
              <a:rect l="0" t="0" r="r" b="b"/>
              <a:pathLst>
                <a:path w="258" h="203">
                  <a:moveTo>
                    <a:pt x="0" y="5"/>
                  </a:moveTo>
                  <a:lnTo>
                    <a:pt x="5" y="0"/>
                  </a:lnTo>
                  <a:lnTo>
                    <a:pt x="258" y="199"/>
                  </a:lnTo>
                  <a:lnTo>
                    <a:pt x="253" y="203"/>
                  </a:lnTo>
                  <a:lnTo>
                    <a:pt x="0"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486" name="Freeform 1190"/>
            <p:cNvSpPr>
              <a:spLocks noEditPoints="1"/>
            </p:cNvSpPr>
            <p:nvPr/>
          </p:nvSpPr>
          <p:spPr bwMode="auto">
            <a:xfrm>
              <a:off x="5349875" y="3635376"/>
              <a:ext cx="269875" cy="288925"/>
            </a:xfrm>
            <a:custGeom>
              <a:avLst/>
              <a:gdLst>
                <a:gd name="T0" fmla="*/ 90 w 170"/>
                <a:gd name="T1" fmla="*/ 182 h 182"/>
                <a:gd name="T2" fmla="*/ 170 w 170"/>
                <a:gd name="T3" fmla="*/ 130 h 182"/>
                <a:gd name="T4" fmla="*/ 163 w 170"/>
                <a:gd name="T5" fmla="*/ 40 h 182"/>
                <a:gd name="T6" fmla="*/ 78 w 170"/>
                <a:gd name="T7" fmla="*/ 0 h 182"/>
                <a:gd name="T8" fmla="*/ 0 w 170"/>
                <a:gd name="T9" fmla="*/ 49 h 182"/>
                <a:gd name="T10" fmla="*/ 5 w 170"/>
                <a:gd name="T11" fmla="*/ 142 h 182"/>
                <a:gd name="T12" fmla="*/ 90 w 170"/>
                <a:gd name="T13" fmla="*/ 182 h 182"/>
                <a:gd name="T14" fmla="*/ 78 w 170"/>
                <a:gd name="T15" fmla="*/ 9 h 182"/>
                <a:gd name="T16" fmla="*/ 156 w 170"/>
                <a:gd name="T17" fmla="*/ 45 h 182"/>
                <a:gd name="T18" fmla="*/ 161 w 170"/>
                <a:gd name="T19" fmla="*/ 125 h 182"/>
                <a:gd name="T20" fmla="*/ 90 w 170"/>
                <a:gd name="T21" fmla="*/ 172 h 182"/>
                <a:gd name="T22" fmla="*/ 15 w 170"/>
                <a:gd name="T23" fmla="*/ 137 h 182"/>
                <a:gd name="T24" fmla="*/ 7 w 170"/>
                <a:gd name="T25" fmla="*/ 54 h 182"/>
                <a:gd name="T26" fmla="*/ 78 w 170"/>
                <a:gd name="T27" fmla="*/ 9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0" h="182">
                  <a:moveTo>
                    <a:pt x="90" y="182"/>
                  </a:moveTo>
                  <a:lnTo>
                    <a:pt x="170" y="130"/>
                  </a:lnTo>
                  <a:lnTo>
                    <a:pt x="163" y="40"/>
                  </a:lnTo>
                  <a:lnTo>
                    <a:pt x="78" y="0"/>
                  </a:lnTo>
                  <a:lnTo>
                    <a:pt x="0" y="49"/>
                  </a:lnTo>
                  <a:lnTo>
                    <a:pt x="5" y="142"/>
                  </a:lnTo>
                  <a:lnTo>
                    <a:pt x="90" y="182"/>
                  </a:lnTo>
                  <a:close/>
                  <a:moveTo>
                    <a:pt x="78" y="9"/>
                  </a:moveTo>
                  <a:lnTo>
                    <a:pt x="156" y="45"/>
                  </a:lnTo>
                  <a:lnTo>
                    <a:pt x="161" y="125"/>
                  </a:lnTo>
                  <a:lnTo>
                    <a:pt x="90" y="172"/>
                  </a:lnTo>
                  <a:lnTo>
                    <a:pt x="15" y="137"/>
                  </a:lnTo>
                  <a:lnTo>
                    <a:pt x="7" y="54"/>
                  </a:lnTo>
                  <a:lnTo>
                    <a:pt x="78"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487" name="Freeform 1191"/>
            <p:cNvSpPr/>
            <p:nvPr/>
          </p:nvSpPr>
          <p:spPr bwMode="auto">
            <a:xfrm>
              <a:off x="4903788" y="3849688"/>
              <a:ext cx="461962" cy="239713"/>
            </a:xfrm>
            <a:custGeom>
              <a:avLst/>
              <a:gdLst>
                <a:gd name="T0" fmla="*/ 3 w 291"/>
                <a:gd name="T1" fmla="*/ 151 h 151"/>
                <a:gd name="T2" fmla="*/ 0 w 291"/>
                <a:gd name="T3" fmla="*/ 146 h 151"/>
                <a:gd name="T4" fmla="*/ 288 w 291"/>
                <a:gd name="T5" fmla="*/ 0 h 151"/>
                <a:gd name="T6" fmla="*/ 291 w 291"/>
                <a:gd name="T7" fmla="*/ 4 h 151"/>
                <a:gd name="T8" fmla="*/ 3 w 291"/>
                <a:gd name="T9" fmla="*/ 151 h 151"/>
              </a:gdLst>
              <a:ahLst/>
              <a:cxnLst>
                <a:cxn ang="0">
                  <a:pos x="T0" y="T1"/>
                </a:cxn>
                <a:cxn ang="0">
                  <a:pos x="T2" y="T3"/>
                </a:cxn>
                <a:cxn ang="0">
                  <a:pos x="T4" y="T5"/>
                </a:cxn>
                <a:cxn ang="0">
                  <a:pos x="T6" y="T7"/>
                </a:cxn>
                <a:cxn ang="0">
                  <a:pos x="T8" y="T9"/>
                </a:cxn>
              </a:cxnLst>
              <a:rect l="0" t="0" r="r" b="b"/>
              <a:pathLst>
                <a:path w="291" h="151">
                  <a:moveTo>
                    <a:pt x="3" y="151"/>
                  </a:moveTo>
                  <a:lnTo>
                    <a:pt x="0" y="146"/>
                  </a:lnTo>
                  <a:lnTo>
                    <a:pt x="288" y="0"/>
                  </a:lnTo>
                  <a:lnTo>
                    <a:pt x="291" y="4"/>
                  </a:lnTo>
                  <a:lnTo>
                    <a:pt x="3" y="15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488" name="Freeform 1192"/>
            <p:cNvSpPr>
              <a:spLocks noEditPoints="1"/>
            </p:cNvSpPr>
            <p:nvPr/>
          </p:nvSpPr>
          <p:spPr bwMode="auto">
            <a:xfrm>
              <a:off x="4679950" y="4625976"/>
              <a:ext cx="193675" cy="201613"/>
            </a:xfrm>
            <a:custGeom>
              <a:avLst/>
              <a:gdLst>
                <a:gd name="T0" fmla="*/ 0 w 122"/>
                <a:gd name="T1" fmla="*/ 35 h 127"/>
                <a:gd name="T2" fmla="*/ 7 w 122"/>
                <a:gd name="T3" fmla="*/ 99 h 127"/>
                <a:gd name="T4" fmla="*/ 68 w 122"/>
                <a:gd name="T5" fmla="*/ 127 h 127"/>
                <a:gd name="T6" fmla="*/ 122 w 122"/>
                <a:gd name="T7" fmla="*/ 92 h 127"/>
                <a:gd name="T8" fmla="*/ 118 w 122"/>
                <a:gd name="T9" fmla="*/ 25 h 127"/>
                <a:gd name="T10" fmla="*/ 56 w 122"/>
                <a:gd name="T11" fmla="*/ 0 h 127"/>
                <a:gd name="T12" fmla="*/ 0 w 122"/>
                <a:gd name="T13" fmla="*/ 35 h 127"/>
                <a:gd name="T14" fmla="*/ 115 w 122"/>
                <a:gd name="T15" fmla="*/ 87 h 127"/>
                <a:gd name="T16" fmla="*/ 66 w 122"/>
                <a:gd name="T17" fmla="*/ 120 h 127"/>
                <a:gd name="T18" fmla="*/ 11 w 122"/>
                <a:gd name="T19" fmla="*/ 96 h 127"/>
                <a:gd name="T20" fmla="*/ 7 w 122"/>
                <a:gd name="T21" fmla="*/ 37 h 127"/>
                <a:gd name="T22" fmla="*/ 56 w 122"/>
                <a:gd name="T23" fmla="*/ 7 h 127"/>
                <a:gd name="T24" fmla="*/ 111 w 122"/>
                <a:gd name="T25" fmla="*/ 30 h 127"/>
                <a:gd name="T26" fmla="*/ 115 w 122"/>
                <a:gd name="T27" fmla="*/ 87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2" h="127">
                  <a:moveTo>
                    <a:pt x="0" y="35"/>
                  </a:moveTo>
                  <a:lnTo>
                    <a:pt x="7" y="99"/>
                  </a:lnTo>
                  <a:lnTo>
                    <a:pt x="68" y="127"/>
                  </a:lnTo>
                  <a:lnTo>
                    <a:pt x="122" y="92"/>
                  </a:lnTo>
                  <a:lnTo>
                    <a:pt x="118" y="25"/>
                  </a:lnTo>
                  <a:lnTo>
                    <a:pt x="56" y="0"/>
                  </a:lnTo>
                  <a:lnTo>
                    <a:pt x="0" y="35"/>
                  </a:lnTo>
                  <a:close/>
                  <a:moveTo>
                    <a:pt x="115" y="87"/>
                  </a:moveTo>
                  <a:lnTo>
                    <a:pt x="66" y="120"/>
                  </a:lnTo>
                  <a:lnTo>
                    <a:pt x="11" y="96"/>
                  </a:lnTo>
                  <a:lnTo>
                    <a:pt x="7" y="37"/>
                  </a:lnTo>
                  <a:lnTo>
                    <a:pt x="56" y="7"/>
                  </a:lnTo>
                  <a:lnTo>
                    <a:pt x="111" y="30"/>
                  </a:lnTo>
                  <a:lnTo>
                    <a:pt x="115" y="8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489" name="Freeform 1193"/>
            <p:cNvSpPr/>
            <p:nvPr/>
          </p:nvSpPr>
          <p:spPr bwMode="auto">
            <a:xfrm>
              <a:off x="4768850" y="4279901"/>
              <a:ext cx="11112" cy="352425"/>
            </a:xfrm>
            <a:custGeom>
              <a:avLst/>
              <a:gdLst>
                <a:gd name="T0" fmla="*/ 3 w 7"/>
                <a:gd name="T1" fmla="*/ 0 h 222"/>
                <a:gd name="T2" fmla="*/ 7 w 7"/>
                <a:gd name="T3" fmla="*/ 0 h 222"/>
                <a:gd name="T4" fmla="*/ 3 w 7"/>
                <a:gd name="T5" fmla="*/ 220 h 222"/>
                <a:gd name="T6" fmla="*/ 0 w 7"/>
                <a:gd name="T7" fmla="*/ 222 h 222"/>
                <a:gd name="T8" fmla="*/ 3 w 7"/>
                <a:gd name="T9" fmla="*/ 0 h 222"/>
              </a:gdLst>
              <a:ahLst/>
              <a:cxnLst>
                <a:cxn ang="0">
                  <a:pos x="T0" y="T1"/>
                </a:cxn>
                <a:cxn ang="0">
                  <a:pos x="T2" y="T3"/>
                </a:cxn>
                <a:cxn ang="0">
                  <a:pos x="T4" y="T5"/>
                </a:cxn>
                <a:cxn ang="0">
                  <a:pos x="T6" y="T7"/>
                </a:cxn>
                <a:cxn ang="0">
                  <a:pos x="T8" y="T9"/>
                </a:cxn>
              </a:cxnLst>
              <a:rect l="0" t="0" r="r" b="b"/>
              <a:pathLst>
                <a:path w="7" h="222">
                  <a:moveTo>
                    <a:pt x="3" y="0"/>
                  </a:moveTo>
                  <a:lnTo>
                    <a:pt x="7" y="0"/>
                  </a:lnTo>
                  <a:lnTo>
                    <a:pt x="3" y="220"/>
                  </a:lnTo>
                  <a:lnTo>
                    <a:pt x="0" y="222"/>
                  </a:lnTo>
                  <a:lnTo>
                    <a:pt x="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490" name="Freeform 1194"/>
            <p:cNvSpPr>
              <a:spLocks noEditPoints="1"/>
            </p:cNvSpPr>
            <p:nvPr/>
          </p:nvSpPr>
          <p:spPr bwMode="auto">
            <a:xfrm>
              <a:off x="5178425" y="4384676"/>
              <a:ext cx="187325" cy="203200"/>
            </a:xfrm>
            <a:custGeom>
              <a:avLst/>
              <a:gdLst>
                <a:gd name="T0" fmla="*/ 0 w 118"/>
                <a:gd name="T1" fmla="*/ 95 h 128"/>
                <a:gd name="T2" fmla="*/ 56 w 118"/>
                <a:gd name="T3" fmla="*/ 128 h 128"/>
                <a:gd name="T4" fmla="*/ 115 w 118"/>
                <a:gd name="T5" fmla="*/ 100 h 128"/>
                <a:gd name="T6" fmla="*/ 118 w 118"/>
                <a:gd name="T7" fmla="*/ 36 h 128"/>
                <a:gd name="T8" fmla="*/ 61 w 118"/>
                <a:gd name="T9" fmla="*/ 0 h 128"/>
                <a:gd name="T10" fmla="*/ 2 w 118"/>
                <a:gd name="T11" fmla="*/ 31 h 128"/>
                <a:gd name="T12" fmla="*/ 0 w 118"/>
                <a:gd name="T13" fmla="*/ 95 h 128"/>
                <a:gd name="T14" fmla="*/ 113 w 118"/>
                <a:gd name="T15" fmla="*/ 38 h 128"/>
                <a:gd name="T16" fmla="*/ 111 w 118"/>
                <a:gd name="T17" fmla="*/ 95 h 128"/>
                <a:gd name="T18" fmla="*/ 56 w 118"/>
                <a:gd name="T19" fmla="*/ 123 h 128"/>
                <a:gd name="T20" fmla="*/ 4 w 118"/>
                <a:gd name="T21" fmla="*/ 92 h 128"/>
                <a:gd name="T22" fmla="*/ 7 w 118"/>
                <a:gd name="T23" fmla="*/ 36 h 128"/>
                <a:gd name="T24" fmla="*/ 61 w 118"/>
                <a:gd name="T25" fmla="*/ 7 h 128"/>
                <a:gd name="T26" fmla="*/ 113 w 118"/>
                <a:gd name="T27" fmla="*/ 3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8" h="128">
                  <a:moveTo>
                    <a:pt x="0" y="95"/>
                  </a:moveTo>
                  <a:lnTo>
                    <a:pt x="56" y="128"/>
                  </a:lnTo>
                  <a:lnTo>
                    <a:pt x="115" y="100"/>
                  </a:lnTo>
                  <a:lnTo>
                    <a:pt x="118" y="36"/>
                  </a:lnTo>
                  <a:lnTo>
                    <a:pt x="61" y="0"/>
                  </a:lnTo>
                  <a:lnTo>
                    <a:pt x="2" y="31"/>
                  </a:lnTo>
                  <a:lnTo>
                    <a:pt x="0" y="95"/>
                  </a:lnTo>
                  <a:close/>
                  <a:moveTo>
                    <a:pt x="113" y="38"/>
                  </a:moveTo>
                  <a:lnTo>
                    <a:pt x="111" y="95"/>
                  </a:lnTo>
                  <a:lnTo>
                    <a:pt x="56" y="123"/>
                  </a:lnTo>
                  <a:lnTo>
                    <a:pt x="4" y="92"/>
                  </a:lnTo>
                  <a:lnTo>
                    <a:pt x="7" y="36"/>
                  </a:lnTo>
                  <a:lnTo>
                    <a:pt x="61" y="7"/>
                  </a:lnTo>
                  <a:lnTo>
                    <a:pt x="113" y="3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491" name="Freeform 1195"/>
            <p:cNvSpPr/>
            <p:nvPr/>
          </p:nvSpPr>
          <p:spPr bwMode="auto">
            <a:xfrm>
              <a:off x="4897438" y="4216401"/>
              <a:ext cx="292100" cy="220663"/>
            </a:xfrm>
            <a:custGeom>
              <a:avLst/>
              <a:gdLst>
                <a:gd name="T0" fmla="*/ 0 w 184"/>
                <a:gd name="T1" fmla="*/ 5 h 139"/>
                <a:gd name="T2" fmla="*/ 2 w 184"/>
                <a:gd name="T3" fmla="*/ 0 h 139"/>
                <a:gd name="T4" fmla="*/ 184 w 184"/>
                <a:gd name="T5" fmla="*/ 137 h 139"/>
                <a:gd name="T6" fmla="*/ 179 w 184"/>
                <a:gd name="T7" fmla="*/ 139 h 139"/>
                <a:gd name="T8" fmla="*/ 0 w 184"/>
                <a:gd name="T9" fmla="*/ 5 h 139"/>
              </a:gdLst>
              <a:ahLst/>
              <a:cxnLst>
                <a:cxn ang="0">
                  <a:pos x="T0" y="T1"/>
                </a:cxn>
                <a:cxn ang="0">
                  <a:pos x="T2" y="T3"/>
                </a:cxn>
                <a:cxn ang="0">
                  <a:pos x="T4" y="T5"/>
                </a:cxn>
                <a:cxn ang="0">
                  <a:pos x="T6" y="T7"/>
                </a:cxn>
                <a:cxn ang="0">
                  <a:pos x="T8" y="T9"/>
                </a:cxn>
              </a:cxnLst>
              <a:rect l="0" t="0" r="r" b="b"/>
              <a:pathLst>
                <a:path w="184" h="139">
                  <a:moveTo>
                    <a:pt x="0" y="5"/>
                  </a:moveTo>
                  <a:lnTo>
                    <a:pt x="2" y="0"/>
                  </a:lnTo>
                  <a:lnTo>
                    <a:pt x="184" y="137"/>
                  </a:lnTo>
                  <a:lnTo>
                    <a:pt x="179" y="139"/>
                  </a:lnTo>
                  <a:lnTo>
                    <a:pt x="0"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492" name="Freeform 1196"/>
            <p:cNvSpPr>
              <a:spLocks noEditPoints="1"/>
            </p:cNvSpPr>
            <p:nvPr/>
          </p:nvSpPr>
          <p:spPr bwMode="auto">
            <a:xfrm>
              <a:off x="2058988" y="1868488"/>
              <a:ext cx="644525" cy="652463"/>
            </a:xfrm>
            <a:custGeom>
              <a:avLst/>
              <a:gdLst>
                <a:gd name="T0" fmla="*/ 406 w 406"/>
                <a:gd name="T1" fmla="*/ 125 h 411"/>
                <a:gd name="T2" fmla="*/ 231 w 406"/>
                <a:gd name="T3" fmla="*/ 0 h 411"/>
                <a:gd name="T4" fmla="*/ 28 w 406"/>
                <a:gd name="T5" fmla="*/ 78 h 411"/>
                <a:gd name="T6" fmla="*/ 0 w 406"/>
                <a:gd name="T7" fmla="*/ 284 h 411"/>
                <a:gd name="T8" fmla="*/ 174 w 406"/>
                <a:gd name="T9" fmla="*/ 411 h 411"/>
                <a:gd name="T10" fmla="*/ 375 w 406"/>
                <a:gd name="T11" fmla="*/ 331 h 411"/>
                <a:gd name="T12" fmla="*/ 406 w 406"/>
                <a:gd name="T13" fmla="*/ 125 h 411"/>
                <a:gd name="T14" fmla="*/ 21 w 406"/>
                <a:gd name="T15" fmla="*/ 277 h 411"/>
                <a:gd name="T16" fmla="*/ 47 w 406"/>
                <a:gd name="T17" fmla="*/ 92 h 411"/>
                <a:gd name="T18" fmla="*/ 226 w 406"/>
                <a:gd name="T19" fmla="*/ 21 h 411"/>
                <a:gd name="T20" fmla="*/ 382 w 406"/>
                <a:gd name="T21" fmla="*/ 135 h 411"/>
                <a:gd name="T22" fmla="*/ 359 w 406"/>
                <a:gd name="T23" fmla="*/ 319 h 411"/>
                <a:gd name="T24" fmla="*/ 177 w 406"/>
                <a:gd name="T25" fmla="*/ 388 h 411"/>
                <a:gd name="T26" fmla="*/ 21 w 406"/>
                <a:gd name="T27" fmla="*/ 277 h 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6" h="411">
                  <a:moveTo>
                    <a:pt x="406" y="125"/>
                  </a:moveTo>
                  <a:lnTo>
                    <a:pt x="231" y="0"/>
                  </a:lnTo>
                  <a:lnTo>
                    <a:pt x="28" y="78"/>
                  </a:lnTo>
                  <a:lnTo>
                    <a:pt x="0" y="284"/>
                  </a:lnTo>
                  <a:lnTo>
                    <a:pt x="174" y="411"/>
                  </a:lnTo>
                  <a:lnTo>
                    <a:pt x="375" y="331"/>
                  </a:lnTo>
                  <a:lnTo>
                    <a:pt x="406" y="125"/>
                  </a:lnTo>
                  <a:close/>
                  <a:moveTo>
                    <a:pt x="21" y="277"/>
                  </a:moveTo>
                  <a:lnTo>
                    <a:pt x="47" y="92"/>
                  </a:lnTo>
                  <a:lnTo>
                    <a:pt x="226" y="21"/>
                  </a:lnTo>
                  <a:lnTo>
                    <a:pt x="382" y="135"/>
                  </a:lnTo>
                  <a:lnTo>
                    <a:pt x="359" y="319"/>
                  </a:lnTo>
                  <a:lnTo>
                    <a:pt x="177" y="388"/>
                  </a:lnTo>
                  <a:lnTo>
                    <a:pt x="21" y="27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493" name="Freeform 1197"/>
            <p:cNvSpPr/>
            <p:nvPr/>
          </p:nvSpPr>
          <p:spPr bwMode="auto">
            <a:xfrm>
              <a:off x="2628900" y="2382838"/>
              <a:ext cx="869950" cy="795338"/>
            </a:xfrm>
            <a:custGeom>
              <a:avLst/>
              <a:gdLst>
                <a:gd name="T0" fmla="*/ 548 w 548"/>
                <a:gd name="T1" fmla="*/ 491 h 501"/>
                <a:gd name="T2" fmla="*/ 541 w 548"/>
                <a:gd name="T3" fmla="*/ 501 h 501"/>
                <a:gd name="T4" fmla="*/ 0 w 548"/>
                <a:gd name="T5" fmla="*/ 7 h 501"/>
                <a:gd name="T6" fmla="*/ 9 w 548"/>
                <a:gd name="T7" fmla="*/ 0 h 501"/>
                <a:gd name="T8" fmla="*/ 548 w 548"/>
                <a:gd name="T9" fmla="*/ 491 h 501"/>
              </a:gdLst>
              <a:ahLst/>
              <a:cxnLst>
                <a:cxn ang="0">
                  <a:pos x="T0" y="T1"/>
                </a:cxn>
                <a:cxn ang="0">
                  <a:pos x="T2" y="T3"/>
                </a:cxn>
                <a:cxn ang="0">
                  <a:pos x="T4" y="T5"/>
                </a:cxn>
                <a:cxn ang="0">
                  <a:pos x="T6" y="T7"/>
                </a:cxn>
                <a:cxn ang="0">
                  <a:pos x="T8" y="T9"/>
                </a:cxn>
              </a:cxnLst>
              <a:rect l="0" t="0" r="r" b="b"/>
              <a:pathLst>
                <a:path w="548" h="501">
                  <a:moveTo>
                    <a:pt x="548" y="491"/>
                  </a:moveTo>
                  <a:lnTo>
                    <a:pt x="541" y="501"/>
                  </a:lnTo>
                  <a:lnTo>
                    <a:pt x="0" y="7"/>
                  </a:lnTo>
                  <a:lnTo>
                    <a:pt x="9" y="0"/>
                  </a:lnTo>
                  <a:lnTo>
                    <a:pt x="548" y="49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494" name="Freeform 1198"/>
            <p:cNvSpPr>
              <a:spLocks noEditPoints="1"/>
            </p:cNvSpPr>
            <p:nvPr/>
          </p:nvSpPr>
          <p:spPr bwMode="auto">
            <a:xfrm>
              <a:off x="3221038" y="4789488"/>
              <a:ext cx="523875" cy="530225"/>
            </a:xfrm>
            <a:custGeom>
              <a:avLst/>
              <a:gdLst>
                <a:gd name="T0" fmla="*/ 31 w 330"/>
                <a:gd name="T1" fmla="*/ 57 h 334"/>
                <a:gd name="T2" fmla="*/ 0 w 330"/>
                <a:gd name="T3" fmla="*/ 222 h 334"/>
                <a:gd name="T4" fmla="*/ 137 w 330"/>
                <a:gd name="T5" fmla="*/ 334 h 334"/>
                <a:gd name="T6" fmla="*/ 300 w 330"/>
                <a:gd name="T7" fmla="*/ 277 h 334"/>
                <a:gd name="T8" fmla="*/ 330 w 330"/>
                <a:gd name="T9" fmla="*/ 109 h 334"/>
                <a:gd name="T10" fmla="*/ 196 w 330"/>
                <a:gd name="T11" fmla="*/ 0 h 334"/>
                <a:gd name="T12" fmla="*/ 31 w 330"/>
                <a:gd name="T13" fmla="*/ 57 h 334"/>
                <a:gd name="T14" fmla="*/ 286 w 330"/>
                <a:gd name="T15" fmla="*/ 263 h 334"/>
                <a:gd name="T16" fmla="*/ 139 w 330"/>
                <a:gd name="T17" fmla="*/ 315 h 334"/>
                <a:gd name="T18" fmla="*/ 19 w 330"/>
                <a:gd name="T19" fmla="*/ 218 h 334"/>
                <a:gd name="T20" fmla="*/ 47 w 330"/>
                <a:gd name="T21" fmla="*/ 69 h 334"/>
                <a:gd name="T22" fmla="*/ 193 w 330"/>
                <a:gd name="T23" fmla="*/ 19 h 334"/>
                <a:gd name="T24" fmla="*/ 312 w 330"/>
                <a:gd name="T25" fmla="*/ 116 h 334"/>
                <a:gd name="T26" fmla="*/ 286 w 330"/>
                <a:gd name="T27" fmla="*/ 263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0" h="334">
                  <a:moveTo>
                    <a:pt x="31" y="57"/>
                  </a:moveTo>
                  <a:lnTo>
                    <a:pt x="0" y="222"/>
                  </a:lnTo>
                  <a:lnTo>
                    <a:pt x="137" y="334"/>
                  </a:lnTo>
                  <a:lnTo>
                    <a:pt x="300" y="277"/>
                  </a:lnTo>
                  <a:lnTo>
                    <a:pt x="330" y="109"/>
                  </a:lnTo>
                  <a:lnTo>
                    <a:pt x="196" y="0"/>
                  </a:lnTo>
                  <a:lnTo>
                    <a:pt x="31" y="57"/>
                  </a:lnTo>
                  <a:close/>
                  <a:moveTo>
                    <a:pt x="286" y="263"/>
                  </a:moveTo>
                  <a:lnTo>
                    <a:pt x="139" y="315"/>
                  </a:lnTo>
                  <a:lnTo>
                    <a:pt x="19" y="218"/>
                  </a:lnTo>
                  <a:lnTo>
                    <a:pt x="47" y="69"/>
                  </a:lnTo>
                  <a:lnTo>
                    <a:pt x="193" y="19"/>
                  </a:lnTo>
                  <a:lnTo>
                    <a:pt x="312" y="116"/>
                  </a:lnTo>
                  <a:lnTo>
                    <a:pt x="286" y="26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495" name="Freeform 1199"/>
            <p:cNvSpPr/>
            <p:nvPr/>
          </p:nvSpPr>
          <p:spPr bwMode="auto">
            <a:xfrm>
              <a:off x="3527425" y="3930651"/>
              <a:ext cx="277812" cy="877888"/>
            </a:xfrm>
            <a:custGeom>
              <a:avLst/>
              <a:gdLst>
                <a:gd name="T0" fmla="*/ 166 w 175"/>
                <a:gd name="T1" fmla="*/ 0 h 553"/>
                <a:gd name="T2" fmla="*/ 175 w 175"/>
                <a:gd name="T3" fmla="*/ 3 h 553"/>
                <a:gd name="T4" fmla="*/ 10 w 175"/>
                <a:gd name="T5" fmla="*/ 553 h 553"/>
                <a:gd name="T6" fmla="*/ 0 w 175"/>
                <a:gd name="T7" fmla="*/ 551 h 553"/>
                <a:gd name="T8" fmla="*/ 166 w 175"/>
                <a:gd name="T9" fmla="*/ 0 h 553"/>
              </a:gdLst>
              <a:ahLst/>
              <a:cxnLst>
                <a:cxn ang="0">
                  <a:pos x="T0" y="T1"/>
                </a:cxn>
                <a:cxn ang="0">
                  <a:pos x="T2" y="T3"/>
                </a:cxn>
                <a:cxn ang="0">
                  <a:pos x="T4" y="T5"/>
                </a:cxn>
                <a:cxn ang="0">
                  <a:pos x="T6" y="T7"/>
                </a:cxn>
                <a:cxn ang="0">
                  <a:pos x="T8" y="T9"/>
                </a:cxn>
              </a:cxnLst>
              <a:rect l="0" t="0" r="r" b="b"/>
              <a:pathLst>
                <a:path w="175" h="553">
                  <a:moveTo>
                    <a:pt x="166" y="0"/>
                  </a:moveTo>
                  <a:lnTo>
                    <a:pt x="175" y="3"/>
                  </a:lnTo>
                  <a:lnTo>
                    <a:pt x="10" y="553"/>
                  </a:lnTo>
                  <a:lnTo>
                    <a:pt x="0" y="551"/>
                  </a:lnTo>
                  <a:lnTo>
                    <a:pt x="16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496" name="Freeform 1200"/>
            <p:cNvSpPr>
              <a:spLocks noEditPoints="1"/>
            </p:cNvSpPr>
            <p:nvPr/>
          </p:nvSpPr>
          <p:spPr bwMode="auto">
            <a:xfrm>
              <a:off x="4848225" y="2776538"/>
              <a:ext cx="314325" cy="330200"/>
            </a:xfrm>
            <a:custGeom>
              <a:avLst/>
              <a:gdLst>
                <a:gd name="T0" fmla="*/ 106 w 198"/>
                <a:gd name="T1" fmla="*/ 208 h 208"/>
                <a:gd name="T2" fmla="*/ 198 w 198"/>
                <a:gd name="T3" fmla="*/ 146 h 208"/>
                <a:gd name="T4" fmla="*/ 189 w 198"/>
                <a:gd name="T5" fmla="*/ 42 h 208"/>
                <a:gd name="T6" fmla="*/ 90 w 198"/>
                <a:gd name="T7" fmla="*/ 0 h 208"/>
                <a:gd name="T8" fmla="*/ 0 w 198"/>
                <a:gd name="T9" fmla="*/ 59 h 208"/>
                <a:gd name="T10" fmla="*/ 7 w 198"/>
                <a:gd name="T11" fmla="*/ 165 h 208"/>
                <a:gd name="T12" fmla="*/ 106 w 198"/>
                <a:gd name="T13" fmla="*/ 208 h 208"/>
                <a:gd name="T14" fmla="*/ 90 w 198"/>
                <a:gd name="T15" fmla="*/ 9 h 208"/>
                <a:gd name="T16" fmla="*/ 179 w 198"/>
                <a:gd name="T17" fmla="*/ 50 h 208"/>
                <a:gd name="T18" fmla="*/ 186 w 198"/>
                <a:gd name="T19" fmla="*/ 144 h 208"/>
                <a:gd name="T20" fmla="*/ 106 w 198"/>
                <a:gd name="T21" fmla="*/ 196 h 208"/>
                <a:gd name="T22" fmla="*/ 19 w 198"/>
                <a:gd name="T23" fmla="*/ 158 h 208"/>
                <a:gd name="T24" fmla="*/ 9 w 198"/>
                <a:gd name="T25" fmla="*/ 64 h 208"/>
                <a:gd name="T26" fmla="*/ 90 w 198"/>
                <a:gd name="T27" fmla="*/ 9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8" h="208">
                  <a:moveTo>
                    <a:pt x="106" y="208"/>
                  </a:moveTo>
                  <a:lnTo>
                    <a:pt x="198" y="146"/>
                  </a:lnTo>
                  <a:lnTo>
                    <a:pt x="189" y="42"/>
                  </a:lnTo>
                  <a:lnTo>
                    <a:pt x="90" y="0"/>
                  </a:lnTo>
                  <a:lnTo>
                    <a:pt x="0" y="59"/>
                  </a:lnTo>
                  <a:lnTo>
                    <a:pt x="7" y="165"/>
                  </a:lnTo>
                  <a:lnTo>
                    <a:pt x="106" y="208"/>
                  </a:lnTo>
                  <a:close/>
                  <a:moveTo>
                    <a:pt x="90" y="9"/>
                  </a:moveTo>
                  <a:lnTo>
                    <a:pt x="179" y="50"/>
                  </a:lnTo>
                  <a:lnTo>
                    <a:pt x="186" y="144"/>
                  </a:lnTo>
                  <a:lnTo>
                    <a:pt x="106" y="196"/>
                  </a:lnTo>
                  <a:lnTo>
                    <a:pt x="19" y="158"/>
                  </a:lnTo>
                  <a:lnTo>
                    <a:pt x="9" y="64"/>
                  </a:lnTo>
                  <a:lnTo>
                    <a:pt x="90"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497" name="Freeform 1201"/>
            <p:cNvSpPr/>
            <p:nvPr/>
          </p:nvSpPr>
          <p:spPr bwMode="auto">
            <a:xfrm>
              <a:off x="4344988" y="3024188"/>
              <a:ext cx="525462" cy="284163"/>
            </a:xfrm>
            <a:custGeom>
              <a:avLst/>
              <a:gdLst>
                <a:gd name="T0" fmla="*/ 3 w 331"/>
                <a:gd name="T1" fmla="*/ 179 h 179"/>
                <a:gd name="T2" fmla="*/ 0 w 331"/>
                <a:gd name="T3" fmla="*/ 175 h 179"/>
                <a:gd name="T4" fmla="*/ 329 w 331"/>
                <a:gd name="T5" fmla="*/ 0 h 179"/>
                <a:gd name="T6" fmla="*/ 331 w 331"/>
                <a:gd name="T7" fmla="*/ 5 h 179"/>
                <a:gd name="T8" fmla="*/ 3 w 331"/>
                <a:gd name="T9" fmla="*/ 179 h 179"/>
              </a:gdLst>
              <a:ahLst/>
              <a:cxnLst>
                <a:cxn ang="0">
                  <a:pos x="T0" y="T1"/>
                </a:cxn>
                <a:cxn ang="0">
                  <a:pos x="T2" y="T3"/>
                </a:cxn>
                <a:cxn ang="0">
                  <a:pos x="T4" y="T5"/>
                </a:cxn>
                <a:cxn ang="0">
                  <a:pos x="T6" y="T7"/>
                </a:cxn>
                <a:cxn ang="0">
                  <a:pos x="T8" y="T9"/>
                </a:cxn>
              </a:cxnLst>
              <a:rect l="0" t="0" r="r" b="b"/>
              <a:pathLst>
                <a:path w="331" h="179">
                  <a:moveTo>
                    <a:pt x="3" y="179"/>
                  </a:moveTo>
                  <a:lnTo>
                    <a:pt x="0" y="175"/>
                  </a:lnTo>
                  <a:lnTo>
                    <a:pt x="329" y="0"/>
                  </a:lnTo>
                  <a:lnTo>
                    <a:pt x="331" y="5"/>
                  </a:lnTo>
                  <a:lnTo>
                    <a:pt x="3" y="17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498" name="Freeform 1202"/>
            <p:cNvSpPr>
              <a:spLocks noEditPoints="1"/>
            </p:cNvSpPr>
            <p:nvPr/>
          </p:nvSpPr>
          <p:spPr bwMode="auto">
            <a:xfrm>
              <a:off x="3851275" y="1846263"/>
              <a:ext cx="396875" cy="438150"/>
            </a:xfrm>
            <a:custGeom>
              <a:avLst/>
              <a:gdLst>
                <a:gd name="T0" fmla="*/ 248 w 250"/>
                <a:gd name="T1" fmla="*/ 210 h 276"/>
                <a:gd name="T2" fmla="*/ 250 w 250"/>
                <a:gd name="T3" fmla="*/ 73 h 276"/>
                <a:gd name="T4" fmla="*/ 125 w 250"/>
                <a:gd name="T5" fmla="*/ 0 h 276"/>
                <a:gd name="T6" fmla="*/ 2 w 250"/>
                <a:gd name="T7" fmla="*/ 66 h 276"/>
                <a:gd name="T8" fmla="*/ 0 w 250"/>
                <a:gd name="T9" fmla="*/ 206 h 276"/>
                <a:gd name="T10" fmla="*/ 122 w 250"/>
                <a:gd name="T11" fmla="*/ 276 h 276"/>
                <a:gd name="T12" fmla="*/ 248 w 250"/>
                <a:gd name="T13" fmla="*/ 210 h 276"/>
                <a:gd name="T14" fmla="*/ 14 w 250"/>
                <a:gd name="T15" fmla="*/ 76 h 276"/>
                <a:gd name="T16" fmla="*/ 125 w 250"/>
                <a:gd name="T17" fmla="*/ 17 h 276"/>
                <a:gd name="T18" fmla="*/ 236 w 250"/>
                <a:gd name="T19" fmla="*/ 80 h 276"/>
                <a:gd name="T20" fmla="*/ 233 w 250"/>
                <a:gd name="T21" fmla="*/ 203 h 276"/>
                <a:gd name="T22" fmla="*/ 122 w 250"/>
                <a:gd name="T23" fmla="*/ 262 h 276"/>
                <a:gd name="T24" fmla="*/ 11 w 250"/>
                <a:gd name="T25" fmla="*/ 198 h 276"/>
                <a:gd name="T26" fmla="*/ 14 w 250"/>
                <a:gd name="T27" fmla="*/ 76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0" h="276">
                  <a:moveTo>
                    <a:pt x="248" y="210"/>
                  </a:moveTo>
                  <a:lnTo>
                    <a:pt x="250" y="73"/>
                  </a:lnTo>
                  <a:lnTo>
                    <a:pt x="125" y="0"/>
                  </a:lnTo>
                  <a:lnTo>
                    <a:pt x="2" y="66"/>
                  </a:lnTo>
                  <a:lnTo>
                    <a:pt x="0" y="206"/>
                  </a:lnTo>
                  <a:lnTo>
                    <a:pt x="122" y="276"/>
                  </a:lnTo>
                  <a:lnTo>
                    <a:pt x="248" y="210"/>
                  </a:lnTo>
                  <a:close/>
                  <a:moveTo>
                    <a:pt x="14" y="76"/>
                  </a:moveTo>
                  <a:lnTo>
                    <a:pt x="125" y="17"/>
                  </a:lnTo>
                  <a:lnTo>
                    <a:pt x="236" y="80"/>
                  </a:lnTo>
                  <a:lnTo>
                    <a:pt x="233" y="203"/>
                  </a:lnTo>
                  <a:lnTo>
                    <a:pt x="122" y="262"/>
                  </a:lnTo>
                  <a:lnTo>
                    <a:pt x="11" y="198"/>
                  </a:lnTo>
                  <a:lnTo>
                    <a:pt x="14" y="7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499" name="Freeform 1203"/>
            <p:cNvSpPr/>
            <p:nvPr/>
          </p:nvSpPr>
          <p:spPr bwMode="auto">
            <a:xfrm>
              <a:off x="3940175" y="2270126"/>
              <a:ext cx="104775" cy="742950"/>
            </a:xfrm>
            <a:custGeom>
              <a:avLst/>
              <a:gdLst>
                <a:gd name="T0" fmla="*/ 7 w 66"/>
                <a:gd name="T1" fmla="*/ 468 h 468"/>
                <a:gd name="T2" fmla="*/ 0 w 66"/>
                <a:gd name="T3" fmla="*/ 468 h 468"/>
                <a:gd name="T4" fmla="*/ 59 w 66"/>
                <a:gd name="T5" fmla="*/ 0 h 468"/>
                <a:gd name="T6" fmla="*/ 66 w 66"/>
                <a:gd name="T7" fmla="*/ 2 h 468"/>
                <a:gd name="T8" fmla="*/ 7 w 66"/>
                <a:gd name="T9" fmla="*/ 468 h 468"/>
              </a:gdLst>
              <a:ahLst/>
              <a:cxnLst>
                <a:cxn ang="0">
                  <a:pos x="T0" y="T1"/>
                </a:cxn>
                <a:cxn ang="0">
                  <a:pos x="T2" y="T3"/>
                </a:cxn>
                <a:cxn ang="0">
                  <a:pos x="T4" y="T5"/>
                </a:cxn>
                <a:cxn ang="0">
                  <a:pos x="T6" y="T7"/>
                </a:cxn>
                <a:cxn ang="0">
                  <a:pos x="T8" y="T9"/>
                </a:cxn>
              </a:cxnLst>
              <a:rect l="0" t="0" r="r" b="b"/>
              <a:pathLst>
                <a:path w="66" h="468">
                  <a:moveTo>
                    <a:pt x="7" y="468"/>
                  </a:moveTo>
                  <a:lnTo>
                    <a:pt x="0" y="468"/>
                  </a:lnTo>
                  <a:lnTo>
                    <a:pt x="59" y="0"/>
                  </a:lnTo>
                  <a:lnTo>
                    <a:pt x="66" y="2"/>
                  </a:lnTo>
                  <a:lnTo>
                    <a:pt x="7" y="46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500" name="Freeform 1204"/>
            <p:cNvSpPr>
              <a:spLocks noEditPoints="1"/>
            </p:cNvSpPr>
            <p:nvPr/>
          </p:nvSpPr>
          <p:spPr bwMode="auto">
            <a:xfrm>
              <a:off x="2362200" y="3844926"/>
              <a:ext cx="404812" cy="439738"/>
            </a:xfrm>
            <a:custGeom>
              <a:avLst/>
              <a:gdLst>
                <a:gd name="T0" fmla="*/ 123 w 255"/>
                <a:gd name="T1" fmla="*/ 0 h 277"/>
                <a:gd name="T2" fmla="*/ 0 w 255"/>
                <a:gd name="T3" fmla="*/ 76 h 277"/>
                <a:gd name="T4" fmla="*/ 7 w 255"/>
                <a:gd name="T5" fmla="*/ 213 h 277"/>
                <a:gd name="T6" fmla="*/ 135 w 255"/>
                <a:gd name="T7" fmla="*/ 277 h 277"/>
                <a:gd name="T8" fmla="*/ 255 w 255"/>
                <a:gd name="T9" fmla="*/ 201 h 277"/>
                <a:gd name="T10" fmla="*/ 250 w 255"/>
                <a:gd name="T11" fmla="*/ 64 h 277"/>
                <a:gd name="T12" fmla="*/ 123 w 255"/>
                <a:gd name="T13" fmla="*/ 0 h 277"/>
                <a:gd name="T14" fmla="*/ 135 w 255"/>
                <a:gd name="T15" fmla="*/ 262 h 277"/>
                <a:gd name="T16" fmla="*/ 21 w 255"/>
                <a:gd name="T17" fmla="*/ 206 h 277"/>
                <a:gd name="T18" fmla="*/ 14 w 255"/>
                <a:gd name="T19" fmla="*/ 83 h 277"/>
                <a:gd name="T20" fmla="*/ 123 w 255"/>
                <a:gd name="T21" fmla="*/ 14 h 277"/>
                <a:gd name="T22" fmla="*/ 239 w 255"/>
                <a:gd name="T23" fmla="*/ 71 h 277"/>
                <a:gd name="T24" fmla="*/ 243 w 255"/>
                <a:gd name="T25" fmla="*/ 194 h 277"/>
                <a:gd name="T26" fmla="*/ 135 w 255"/>
                <a:gd name="T27" fmla="*/ 262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5" h="277">
                  <a:moveTo>
                    <a:pt x="123" y="0"/>
                  </a:moveTo>
                  <a:lnTo>
                    <a:pt x="0" y="76"/>
                  </a:lnTo>
                  <a:lnTo>
                    <a:pt x="7" y="213"/>
                  </a:lnTo>
                  <a:lnTo>
                    <a:pt x="135" y="277"/>
                  </a:lnTo>
                  <a:lnTo>
                    <a:pt x="255" y="201"/>
                  </a:lnTo>
                  <a:lnTo>
                    <a:pt x="250" y="64"/>
                  </a:lnTo>
                  <a:lnTo>
                    <a:pt x="123" y="0"/>
                  </a:lnTo>
                  <a:close/>
                  <a:moveTo>
                    <a:pt x="135" y="262"/>
                  </a:moveTo>
                  <a:lnTo>
                    <a:pt x="21" y="206"/>
                  </a:lnTo>
                  <a:lnTo>
                    <a:pt x="14" y="83"/>
                  </a:lnTo>
                  <a:lnTo>
                    <a:pt x="123" y="14"/>
                  </a:lnTo>
                  <a:lnTo>
                    <a:pt x="239" y="71"/>
                  </a:lnTo>
                  <a:lnTo>
                    <a:pt x="243" y="194"/>
                  </a:lnTo>
                  <a:lnTo>
                    <a:pt x="135" y="26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501" name="Freeform 1205"/>
            <p:cNvSpPr/>
            <p:nvPr/>
          </p:nvSpPr>
          <p:spPr bwMode="auto">
            <a:xfrm>
              <a:off x="2747963" y="3616326"/>
              <a:ext cx="701675" cy="344488"/>
            </a:xfrm>
            <a:custGeom>
              <a:avLst/>
              <a:gdLst>
                <a:gd name="T0" fmla="*/ 440 w 442"/>
                <a:gd name="T1" fmla="*/ 0 h 217"/>
                <a:gd name="T2" fmla="*/ 442 w 442"/>
                <a:gd name="T3" fmla="*/ 7 h 217"/>
                <a:gd name="T4" fmla="*/ 3 w 442"/>
                <a:gd name="T5" fmla="*/ 217 h 217"/>
                <a:gd name="T6" fmla="*/ 0 w 442"/>
                <a:gd name="T7" fmla="*/ 210 h 217"/>
                <a:gd name="T8" fmla="*/ 440 w 442"/>
                <a:gd name="T9" fmla="*/ 0 h 217"/>
              </a:gdLst>
              <a:ahLst/>
              <a:cxnLst>
                <a:cxn ang="0">
                  <a:pos x="T0" y="T1"/>
                </a:cxn>
                <a:cxn ang="0">
                  <a:pos x="T2" y="T3"/>
                </a:cxn>
                <a:cxn ang="0">
                  <a:pos x="T4" y="T5"/>
                </a:cxn>
                <a:cxn ang="0">
                  <a:pos x="T6" y="T7"/>
                </a:cxn>
                <a:cxn ang="0">
                  <a:pos x="T8" y="T9"/>
                </a:cxn>
              </a:cxnLst>
              <a:rect l="0" t="0" r="r" b="b"/>
              <a:pathLst>
                <a:path w="442" h="217">
                  <a:moveTo>
                    <a:pt x="440" y="0"/>
                  </a:moveTo>
                  <a:lnTo>
                    <a:pt x="442" y="7"/>
                  </a:lnTo>
                  <a:lnTo>
                    <a:pt x="3" y="217"/>
                  </a:lnTo>
                  <a:lnTo>
                    <a:pt x="0" y="210"/>
                  </a:lnTo>
                  <a:lnTo>
                    <a:pt x="44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grpSp>
      <p:grpSp>
        <p:nvGrpSpPr>
          <p:cNvPr id="503" name="组合 502"/>
          <p:cNvGrpSpPr/>
          <p:nvPr/>
        </p:nvGrpSpPr>
        <p:grpSpPr>
          <a:xfrm rot="712769">
            <a:off x="383837" y="4262437"/>
            <a:ext cx="1745634" cy="1644001"/>
            <a:chOff x="2058988" y="1846263"/>
            <a:chExt cx="3560762" cy="3473450"/>
          </a:xfrm>
          <a:solidFill>
            <a:schemeClr val="bg1">
              <a:alpha val="12000"/>
            </a:schemeClr>
          </a:solidFill>
        </p:grpSpPr>
        <p:sp>
          <p:nvSpPr>
            <p:cNvPr id="504" name="Freeform 1187"/>
            <p:cNvSpPr>
              <a:spLocks noEditPoints="1"/>
            </p:cNvSpPr>
            <p:nvPr/>
          </p:nvSpPr>
          <p:spPr bwMode="auto">
            <a:xfrm>
              <a:off x="3389313" y="2963863"/>
              <a:ext cx="993775" cy="993775"/>
            </a:xfrm>
            <a:custGeom>
              <a:avLst/>
              <a:gdLst>
                <a:gd name="T0" fmla="*/ 0 w 626"/>
                <a:gd name="T1" fmla="*/ 428 h 626"/>
                <a:gd name="T2" fmla="*/ 262 w 626"/>
                <a:gd name="T3" fmla="*/ 626 h 626"/>
                <a:gd name="T4" fmla="*/ 574 w 626"/>
                <a:gd name="T5" fmla="*/ 513 h 626"/>
                <a:gd name="T6" fmla="*/ 626 w 626"/>
                <a:gd name="T7" fmla="*/ 198 h 626"/>
                <a:gd name="T8" fmla="*/ 364 w 626"/>
                <a:gd name="T9" fmla="*/ 0 h 626"/>
                <a:gd name="T10" fmla="*/ 50 w 626"/>
                <a:gd name="T11" fmla="*/ 113 h 626"/>
                <a:gd name="T12" fmla="*/ 0 w 626"/>
                <a:gd name="T13" fmla="*/ 428 h 626"/>
                <a:gd name="T14" fmla="*/ 593 w 626"/>
                <a:gd name="T15" fmla="*/ 210 h 626"/>
                <a:gd name="T16" fmla="*/ 548 w 626"/>
                <a:gd name="T17" fmla="*/ 489 h 626"/>
                <a:gd name="T18" fmla="*/ 267 w 626"/>
                <a:gd name="T19" fmla="*/ 593 h 626"/>
                <a:gd name="T20" fmla="*/ 33 w 626"/>
                <a:gd name="T21" fmla="*/ 413 h 626"/>
                <a:gd name="T22" fmla="*/ 78 w 626"/>
                <a:gd name="T23" fmla="*/ 135 h 626"/>
                <a:gd name="T24" fmla="*/ 357 w 626"/>
                <a:gd name="T25" fmla="*/ 33 h 626"/>
                <a:gd name="T26" fmla="*/ 593 w 626"/>
                <a:gd name="T27" fmla="*/ 210 h 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26" h="626">
                  <a:moveTo>
                    <a:pt x="0" y="428"/>
                  </a:moveTo>
                  <a:lnTo>
                    <a:pt x="262" y="626"/>
                  </a:lnTo>
                  <a:lnTo>
                    <a:pt x="574" y="513"/>
                  </a:lnTo>
                  <a:lnTo>
                    <a:pt x="626" y="198"/>
                  </a:lnTo>
                  <a:lnTo>
                    <a:pt x="364" y="0"/>
                  </a:lnTo>
                  <a:lnTo>
                    <a:pt x="50" y="113"/>
                  </a:lnTo>
                  <a:lnTo>
                    <a:pt x="0" y="428"/>
                  </a:lnTo>
                  <a:close/>
                  <a:moveTo>
                    <a:pt x="593" y="210"/>
                  </a:moveTo>
                  <a:lnTo>
                    <a:pt x="548" y="489"/>
                  </a:lnTo>
                  <a:lnTo>
                    <a:pt x="267" y="593"/>
                  </a:lnTo>
                  <a:lnTo>
                    <a:pt x="33" y="413"/>
                  </a:lnTo>
                  <a:lnTo>
                    <a:pt x="78" y="135"/>
                  </a:lnTo>
                  <a:lnTo>
                    <a:pt x="357" y="33"/>
                  </a:lnTo>
                  <a:lnTo>
                    <a:pt x="593" y="21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505" name="Freeform 1188"/>
            <p:cNvSpPr>
              <a:spLocks noEditPoints="1"/>
            </p:cNvSpPr>
            <p:nvPr/>
          </p:nvSpPr>
          <p:spPr bwMode="auto">
            <a:xfrm>
              <a:off x="4649788" y="4002088"/>
              <a:ext cx="273050" cy="288925"/>
            </a:xfrm>
            <a:custGeom>
              <a:avLst/>
              <a:gdLst>
                <a:gd name="T0" fmla="*/ 0 w 172"/>
                <a:gd name="T1" fmla="*/ 133 h 182"/>
                <a:gd name="T2" fmla="*/ 80 w 172"/>
                <a:gd name="T3" fmla="*/ 182 h 182"/>
                <a:gd name="T4" fmla="*/ 165 w 172"/>
                <a:gd name="T5" fmla="*/ 142 h 182"/>
                <a:gd name="T6" fmla="*/ 172 w 172"/>
                <a:gd name="T7" fmla="*/ 50 h 182"/>
                <a:gd name="T8" fmla="*/ 92 w 172"/>
                <a:gd name="T9" fmla="*/ 0 h 182"/>
                <a:gd name="T10" fmla="*/ 4 w 172"/>
                <a:gd name="T11" fmla="*/ 41 h 182"/>
                <a:gd name="T12" fmla="*/ 0 w 172"/>
                <a:gd name="T13" fmla="*/ 133 h 182"/>
                <a:gd name="T14" fmla="*/ 163 w 172"/>
                <a:gd name="T15" fmla="*/ 55 h 182"/>
                <a:gd name="T16" fmla="*/ 158 w 172"/>
                <a:gd name="T17" fmla="*/ 135 h 182"/>
                <a:gd name="T18" fmla="*/ 80 w 172"/>
                <a:gd name="T19" fmla="*/ 173 h 182"/>
                <a:gd name="T20" fmla="*/ 9 w 172"/>
                <a:gd name="T21" fmla="*/ 128 h 182"/>
                <a:gd name="T22" fmla="*/ 14 w 172"/>
                <a:gd name="T23" fmla="*/ 48 h 182"/>
                <a:gd name="T24" fmla="*/ 92 w 172"/>
                <a:gd name="T25" fmla="*/ 10 h 182"/>
                <a:gd name="T26" fmla="*/ 163 w 172"/>
                <a:gd name="T27" fmla="*/ 55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2" h="182">
                  <a:moveTo>
                    <a:pt x="0" y="133"/>
                  </a:moveTo>
                  <a:lnTo>
                    <a:pt x="80" y="182"/>
                  </a:lnTo>
                  <a:lnTo>
                    <a:pt x="165" y="142"/>
                  </a:lnTo>
                  <a:lnTo>
                    <a:pt x="172" y="50"/>
                  </a:lnTo>
                  <a:lnTo>
                    <a:pt x="92" y="0"/>
                  </a:lnTo>
                  <a:lnTo>
                    <a:pt x="4" y="41"/>
                  </a:lnTo>
                  <a:lnTo>
                    <a:pt x="0" y="133"/>
                  </a:lnTo>
                  <a:close/>
                  <a:moveTo>
                    <a:pt x="163" y="55"/>
                  </a:moveTo>
                  <a:lnTo>
                    <a:pt x="158" y="135"/>
                  </a:lnTo>
                  <a:lnTo>
                    <a:pt x="80" y="173"/>
                  </a:lnTo>
                  <a:lnTo>
                    <a:pt x="9" y="128"/>
                  </a:lnTo>
                  <a:lnTo>
                    <a:pt x="14" y="48"/>
                  </a:lnTo>
                  <a:lnTo>
                    <a:pt x="92" y="10"/>
                  </a:lnTo>
                  <a:lnTo>
                    <a:pt x="163" y="5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506" name="Freeform 1189"/>
            <p:cNvSpPr/>
            <p:nvPr/>
          </p:nvSpPr>
          <p:spPr bwMode="auto">
            <a:xfrm>
              <a:off x="4262438" y="3751263"/>
              <a:ext cx="409575" cy="322263"/>
            </a:xfrm>
            <a:custGeom>
              <a:avLst/>
              <a:gdLst>
                <a:gd name="T0" fmla="*/ 0 w 258"/>
                <a:gd name="T1" fmla="*/ 5 h 203"/>
                <a:gd name="T2" fmla="*/ 5 w 258"/>
                <a:gd name="T3" fmla="*/ 0 h 203"/>
                <a:gd name="T4" fmla="*/ 258 w 258"/>
                <a:gd name="T5" fmla="*/ 199 h 203"/>
                <a:gd name="T6" fmla="*/ 253 w 258"/>
                <a:gd name="T7" fmla="*/ 203 h 203"/>
                <a:gd name="T8" fmla="*/ 0 w 258"/>
                <a:gd name="T9" fmla="*/ 5 h 203"/>
              </a:gdLst>
              <a:ahLst/>
              <a:cxnLst>
                <a:cxn ang="0">
                  <a:pos x="T0" y="T1"/>
                </a:cxn>
                <a:cxn ang="0">
                  <a:pos x="T2" y="T3"/>
                </a:cxn>
                <a:cxn ang="0">
                  <a:pos x="T4" y="T5"/>
                </a:cxn>
                <a:cxn ang="0">
                  <a:pos x="T6" y="T7"/>
                </a:cxn>
                <a:cxn ang="0">
                  <a:pos x="T8" y="T9"/>
                </a:cxn>
              </a:cxnLst>
              <a:rect l="0" t="0" r="r" b="b"/>
              <a:pathLst>
                <a:path w="258" h="203">
                  <a:moveTo>
                    <a:pt x="0" y="5"/>
                  </a:moveTo>
                  <a:lnTo>
                    <a:pt x="5" y="0"/>
                  </a:lnTo>
                  <a:lnTo>
                    <a:pt x="258" y="199"/>
                  </a:lnTo>
                  <a:lnTo>
                    <a:pt x="253" y="203"/>
                  </a:lnTo>
                  <a:lnTo>
                    <a:pt x="0"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507" name="Freeform 1190"/>
            <p:cNvSpPr>
              <a:spLocks noEditPoints="1"/>
            </p:cNvSpPr>
            <p:nvPr/>
          </p:nvSpPr>
          <p:spPr bwMode="auto">
            <a:xfrm>
              <a:off x="5349875" y="3635376"/>
              <a:ext cx="269875" cy="288925"/>
            </a:xfrm>
            <a:custGeom>
              <a:avLst/>
              <a:gdLst>
                <a:gd name="T0" fmla="*/ 90 w 170"/>
                <a:gd name="T1" fmla="*/ 182 h 182"/>
                <a:gd name="T2" fmla="*/ 170 w 170"/>
                <a:gd name="T3" fmla="*/ 130 h 182"/>
                <a:gd name="T4" fmla="*/ 163 w 170"/>
                <a:gd name="T5" fmla="*/ 40 h 182"/>
                <a:gd name="T6" fmla="*/ 78 w 170"/>
                <a:gd name="T7" fmla="*/ 0 h 182"/>
                <a:gd name="T8" fmla="*/ 0 w 170"/>
                <a:gd name="T9" fmla="*/ 49 h 182"/>
                <a:gd name="T10" fmla="*/ 5 w 170"/>
                <a:gd name="T11" fmla="*/ 142 h 182"/>
                <a:gd name="T12" fmla="*/ 90 w 170"/>
                <a:gd name="T13" fmla="*/ 182 h 182"/>
                <a:gd name="T14" fmla="*/ 78 w 170"/>
                <a:gd name="T15" fmla="*/ 9 h 182"/>
                <a:gd name="T16" fmla="*/ 156 w 170"/>
                <a:gd name="T17" fmla="*/ 45 h 182"/>
                <a:gd name="T18" fmla="*/ 161 w 170"/>
                <a:gd name="T19" fmla="*/ 125 h 182"/>
                <a:gd name="T20" fmla="*/ 90 w 170"/>
                <a:gd name="T21" fmla="*/ 172 h 182"/>
                <a:gd name="T22" fmla="*/ 15 w 170"/>
                <a:gd name="T23" fmla="*/ 137 h 182"/>
                <a:gd name="T24" fmla="*/ 7 w 170"/>
                <a:gd name="T25" fmla="*/ 54 h 182"/>
                <a:gd name="T26" fmla="*/ 78 w 170"/>
                <a:gd name="T27" fmla="*/ 9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0" h="182">
                  <a:moveTo>
                    <a:pt x="90" y="182"/>
                  </a:moveTo>
                  <a:lnTo>
                    <a:pt x="170" y="130"/>
                  </a:lnTo>
                  <a:lnTo>
                    <a:pt x="163" y="40"/>
                  </a:lnTo>
                  <a:lnTo>
                    <a:pt x="78" y="0"/>
                  </a:lnTo>
                  <a:lnTo>
                    <a:pt x="0" y="49"/>
                  </a:lnTo>
                  <a:lnTo>
                    <a:pt x="5" y="142"/>
                  </a:lnTo>
                  <a:lnTo>
                    <a:pt x="90" y="182"/>
                  </a:lnTo>
                  <a:close/>
                  <a:moveTo>
                    <a:pt x="78" y="9"/>
                  </a:moveTo>
                  <a:lnTo>
                    <a:pt x="156" y="45"/>
                  </a:lnTo>
                  <a:lnTo>
                    <a:pt x="161" y="125"/>
                  </a:lnTo>
                  <a:lnTo>
                    <a:pt x="90" y="172"/>
                  </a:lnTo>
                  <a:lnTo>
                    <a:pt x="15" y="137"/>
                  </a:lnTo>
                  <a:lnTo>
                    <a:pt x="7" y="54"/>
                  </a:lnTo>
                  <a:lnTo>
                    <a:pt x="78"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508" name="Freeform 1191"/>
            <p:cNvSpPr/>
            <p:nvPr/>
          </p:nvSpPr>
          <p:spPr bwMode="auto">
            <a:xfrm>
              <a:off x="4903788" y="3849688"/>
              <a:ext cx="461962" cy="239713"/>
            </a:xfrm>
            <a:custGeom>
              <a:avLst/>
              <a:gdLst>
                <a:gd name="T0" fmla="*/ 3 w 291"/>
                <a:gd name="T1" fmla="*/ 151 h 151"/>
                <a:gd name="T2" fmla="*/ 0 w 291"/>
                <a:gd name="T3" fmla="*/ 146 h 151"/>
                <a:gd name="T4" fmla="*/ 288 w 291"/>
                <a:gd name="T5" fmla="*/ 0 h 151"/>
                <a:gd name="T6" fmla="*/ 291 w 291"/>
                <a:gd name="T7" fmla="*/ 4 h 151"/>
                <a:gd name="T8" fmla="*/ 3 w 291"/>
                <a:gd name="T9" fmla="*/ 151 h 151"/>
              </a:gdLst>
              <a:ahLst/>
              <a:cxnLst>
                <a:cxn ang="0">
                  <a:pos x="T0" y="T1"/>
                </a:cxn>
                <a:cxn ang="0">
                  <a:pos x="T2" y="T3"/>
                </a:cxn>
                <a:cxn ang="0">
                  <a:pos x="T4" y="T5"/>
                </a:cxn>
                <a:cxn ang="0">
                  <a:pos x="T6" y="T7"/>
                </a:cxn>
                <a:cxn ang="0">
                  <a:pos x="T8" y="T9"/>
                </a:cxn>
              </a:cxnLst>
              <a:rect l="0" t="0" r="r" b="b"/>
              <a:pathLst>
                <a:path w="291" h="151">
                  <a:moveTo>
                    <a:pt x="3" y="151"/>
                  </a:moveTo>
                  <a:lnTo>
                    <a:pt x="0" y="146"/>
                  </a:lnTo>
                  <a:lnTo>
                    <a:pt x="288" y="0"/>
                  </a:lnTo>
                  <a:lnTo>
                    <a:pt x="291" y="4"/>
                  </a:lnTo>
                  <a:lnTo>
                    <a:pt x="3" y="15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509" name="Freeform 1192"/>
            <p:cNvSpPr>
              <a:spLocks noEditPoints="1"/>
            </p:cNvSpPr>
            <p:nvPr/>
          </p:nvSpPr>
          <p:spPr bwMode="auto">
            <a:xfrm>
              <a:off x="4679950" y="4625976"/>
              <a:ext cx="193675" cy="201613"/>
            </a:xfrm>
            <a:custGeom>
              <a:avLst/>
              <a:gdLst>
                <a:gd name="T0" fmla="*/ 0 w 122"/>
                <a:gd name="T1" fmla="*/ 35 h 127"/>
                <a:gd name="T2" fmla="*/ 7 w 122"/>
                <a:gd name="T3" fmla="*/ 99 h 127"/>
                <a:gd name="T4" fmla="*/ 68 w 122"/>
                <a:gd name="T5" fmla="*/ 127 h 127"/>
                <a:gd name="T6" fmla="*/ 122 w 122"/>
                <a:gd name="T7" fmla="*/ 92 h 127"/>
                <a:gd name="T8" fmla="*/ 118 w 122"/>
                <a:gd name="T9" fmla="*/ 25 h 127"/>
                <a:gd name="T10" fmla="*/ 56 w 122"/>
                <a:gd name="T11" fmla="*/ 0 h 127"/>
                <a:gd name="T12" fmla="*/ 0 w 122"/>
                <a:gd name="T13" fmla="*/ 35 h 127"/>
                <a:gd name="T14" fmla="*/ 115 w 122"/>
                <a:gd name="T15" fmla="*/ 87 h 127"/>
                <a:gd name="T16" fmla="*/ 66 w 122"/>
                <a:gd name="T17" fmla="*/ 120 h 127"/>
                <a:gd name="T18" fmla="*/ 11 w 122"/>
                <a:gd name="T19" fmla="*/ 96 h 127"/>
                <a:gd name="T20" fmla="*/ 7 w 122"/>
                <a:gd name="T21" fmla="*/ 37 h 127"/>
                <a:gd name="T22" fmla="*/ 56 w 122"/>
                <a:gd name="T23" fmla="*/ 7 h 127"/>
                <a:gd name="T24" fmla="*/ 111 w 122"/>
                <a:gd name="T25" fmla="*/ 30 h 127"/>
                <a:gd name="T26" fmla="*/ 115 w 122"/>
                <a:gd name="T27" fmla="*/ 87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2" h="127">
                  <a:moveTo>
                    <a:pt x="0" y="35"/>
                  </a:moveTo>
                  <a:lnTo>
                    <a:pt x="7" y="99"/>
                  </a:lnTo>
                  <a:lnTo>
                    <a:pt x="68" y="127"/>
                  </a:lnTo>
                  <a:lnTo>
                    <a:pt x="122" y="92"/>
                  </a:lnTo>
                  <a:lnTo>
                    <a:pt x="118" y="25"/>
                  </a:lnTo>
                  <a:lnTo>
                    <a:pt x="56" y="0"/>
                  </a:lnTo>
                  <a:lnTo>
                    <a:pt x="0" y="35"/>
                  </a:lnTo>
                  <a:close/>
                  <a:moveTo>
                    <a:pt x="115" y="87"/>
                  </a:moveTo>
                  <a:lnTo>
                    <a:pt x="66" y="120"/>
                  </a:lnTo>
                  <a:lnTo>
                    <a:pt x="11" y="96"/>
                  </a:lnTo>
                  <a:lnTo>
                    <a:pt x="7" y="37"/>
                  </a:lnTo>
                  <a:lnTo>
                    <a:pt x="56" y="7"/>
                  </a:lnTo>
                  <a:lnTo>
                    <a:pt x="111" y="30"/>
                  </a:lnTo>
                  <a:lnTo>
                    <a:pt x="115" y="8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510" name="Freeform 1193"/>
            <p:cNvSpPr/>
            <p:nvPr/>
          </p:nvSpPr>
          <p:spPr bwMode="auto">
            <a:xfrm>
              <a:off x="4768850" y="4279901"/>
              <a:ext cx="11112" cy="352425"/>
            </a:xfrm>
            <a:custGeom>
              <a:avLst/>
              <a:gdLst>
                <a:gd name="T0" fmla="*/ 3 w 7"/>
                <a:gd name="T1" fmla="*/ 0 h 222"/>
                <a:gd name="T2" fmla="*/ 7 w 7"/>
                <a:gd name="T3" fmla="*/ 0 h 222"/>
                <a:gd name="T4" fmla="*/ 3 w 7"/>
                <a:gd name="T5" fmla="*/ 220 h 222"/>
                <a:gd name="T6" fmla="*/ 0 w 7"/>
                <a:gd name="T7" fmla="*/ 222 h 222"/>
                <a:gd name="T8" fmla="*/ 3 w 7"/>
                <a:gd name="T9" fmla="*/ 0 h 222"/>
              </a:gdLst>
              <a:ahLst/>
              <a:cxnLst>
                <a:cxn ang="0">
                  <a:pos x="T0" y="T1"/>
                </a:cxn>
                <a:cxn ang="0">
                  <a:pos x="T2" y="T3"/>
                </a:cxn>
                <a:cxn ang="0">
                  <a:pos x="T4" y="T5"/>
                </a:cxn>
                <a:cxn ang="0">
                  <a:pos x="T6" y="T7"/>
                </a:cxn>
                <a:cxn ang="0">
                  <a:pos x="T8" y="T9"/>
                </a:cxn>
              </a:cxnLst>
              <a:rect l="0" t="0" r="r" b="b"/>
              <a:pathLst>
                <a:path w="7" h="222">
                  <a:moveTo>
                    <a:pt x="3" y="0"/>
                  </a:moveTo>
                  <a:lnTo>
                    <a:pt x="7" y="0"/>
                  </a:lnTo>
                  <a:lnTo>
                    <a:pt x="3" y="220"/>
                  </a:lnTo>
                  <a:lnTo>
                    <a:pt x="0" y="222"/>
                  </a:lnTo>
                  <a:lnTo>
                    <a:pt x="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511" name="Freeform 1194"/>
            <p:cNvSpPr>
              <a:spLocks noEditPoints="1"/>
            </p:cNvSpPr>
            <p:nvPr/>
          </p:nvSpPr>
          <p:spPr bwMode="auto">
            <a:xfrm>
              <a:off x="5178425" y="4384676"/>
              <a:ext cx="187325" cy="203200"/>
            </a:xfrm>
            <a:custGeom>
              <a:avLst/>
              <a:gdLst>
                <a:gd name="T0" fmla="*/ 0 w 118"/>
                <a:gd name="T1" fmla="*/ 95 h 128"/>
                <a:gd name="T2" fmla="*/ 56 w 118"/>
                <a:gd name="T3" fmla="*/ 128 h 128"/>
                <a:gd name="T4" fmla="*/ 115 w 118"/>
                <a:gd name="T5" fmla="*/ 100 h 128"/>
                <a:gd name="T6" fmla="*/ 118 w 118"/>
                <a:gd name="T7" fmla="*/ 36 h 128"/>
                <a:gd name="T8" fmla="*/ 61 w 118"/>
                <a:gd name="T9" fmla="*/ 0 h 128"/>
                <a:gd name="T10" fmla="*/ 2 w 118"/>
                <a:gd name="T11" fmla="*/ 31 h 128"/>
                <a:gd name="T12" fmla="*/ 0 w 118"/>
                <a:gd name="T13" fmla="*/ 95 h 128"/>
                <a:gd name="T14" fmla="*/ 113 w 118"/>
                <a:gd name="T15" fmla="*/ 38 h 128"/>
                <a:gd name="T16" fmla="*/ 111 w 118"/>
                <a:gd name="T17" fmla="*/ 95 h 128"/>
                <a:gd name="T18" fmla="*/ 56 w 118"/>
                <a:gd name="T19" fmla="*/ 123 h 128"/>
                <a:gd name="T20" fmla="*/ 4 w 118"/>
                <a:gd name="T21" fmla="*/ 92 h 128"/>
                <a:gd name="T22" fmla="*/ 7 w 118"/>
                <a:gd name="T23" fmla="*/ 36 h 128"/>
                <a:gd name="T24" fmla="*/ 61 w 118"/>
                <a:gd name="T25" fmla="*/ 7 h 128"/>
                <a:gd name="T26" fmla="*/ 113 w 118"/>
                <a:gd name="T27" fmla="*/ 3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8" h="128">
                  <a:moveTo>
                    <a:pt x="0" y="95"/>
                  </a:moveTo>
                  <a:lnTo>
                    <a:pt x="56" y="128"/>
                  </a:lnTo>
                  <a:lnTo>
                    <a:pt x="115" y="100"/>
                  </a:lnTo>
                  <a:lnTo>
                    <a:pt x="118" y="36"/>
                  </a:lnTo>
                  <a:lnTo>
                    <a:pt x="61" y="0"/>
                  </a:lnTo>
                  <a:lnTo>
                    <a:pt x="2" y="31"/>
                  </a:lnTo>
                  <a:lnTo>
                    <a:pt x="0" y="95"/>
                  </a:lnTo>
                  <a:close/>
                  <a:moveTo>
                    <a:pt x="113" y="38"/>
                  </a:moveTo>
                  <a:lnTo>
                    <a:pt x="111" y="95"/>
                  </a:lnTo>
                  <a:lnTo>
                    <a:pt x="56" y="123"/>
                  </a:lnTo>
                  <a:lnTo>
                    <a:pt x="4" y="92"/>
                  </a:lnTo>
                  <a:lnTo>
                    <a:pt x="7" y="36"/>
                  </a:lnTo>
                  <a:lnTo>
                    <a:pt x="61" y="7"/>
                  </a:lnTo>
                  <a:lnTo>
                    <a:pt x="113" y="3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512" name="Freeform 1195"/>
            <p:cNvSpPr/>
            <p:nvPr/>
          </p:nvSpPr>
          <p:spPr bwMode="auto">
            <a:xfrm>
              <a:off x="4897438" y="4216401"/>
              <a:ext cx="292100" cy="220663"/>
            </a:xfrm>
            <a:custGeom>
              <a:avLst/>
              <a:gdLst>
                <a:gd name="T0" fmla="*/ 0 w 184"/>
                <a:gd name="T1" fmla="*/ 5 h 139"/>
                <a:gd name="T2" fmla="*/ 2 w 184"/>
                <a:gd name="T3" fmla="*/ 0 h 139"/>
                <a:gd name="T4" fmla="*/ 184 w 184"/>
                <a:gd name="T5" fmla="*/ 137 h 139"/>
                <a:gd name="T6" fmla="*/ 179 w 184"/>
                <a:gd name="T7" fmla="*/ 139 h 139"/>
                <a:gd name="T8" fmla="*/ 0 w 184"/>
                <a:gd name="T9" fmla="*/ 5 h 139"/>
              </a:gdLst>
              <a:ahLst/>
              <a:cxnLst>
                <a:cxn ang="0">
                  <a:pos x="T0" y="T1"/>
                </a:cxn>
                <a:cxn ang="0">
                  <a:pos x="T2" y="T3"/>
                </a:cxn>
                <a:cxn ang="0">
                  <a:pos x="T4" y="T5"/>
                </a:cxn>
                <a:cxn ang="0">
                  <a:pos x="T6" y="T7"/>
                </a:cxn>
                <a:cxn ang="0">
                  <a:pos x="T8" y="T9"/>
                </a:cxn>
              </a:cxnLst>
              <a:rect l="0" t="0" r="r" b="b"/>
              <a:pathLst>
                <a:path w="184" h="139">
                  <a:moveTo>
                    <a:pt x="0" y="5"/>
                  </a:moveTo>
                  <a:lnTo>
                    <a:pt x="2" y="0"/>
                  </a:lnTo>
                  <a:lnTo>
                    <a:pt x="184" y="137"/>
                  </a:lnTo>
                  <a:lnTo>
                    <a:pt x="179" y="139"/>
                  </a:lnTo>
                  <a:lnTo>
                    <a:pt x="0"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513" name="Freeform 1196"/>
            <p:cNvSpPr>
              <a:spLocks noEditPoints="1"/>
            </p:cNvSpPr>
            <p:nvPr/>
          </p:nvSpPr>
          <p:spPr bwMode="auto">
            <a:xfrm>
              <a:off x="2058988" y="1868488"/>
              <a:ext cx="644525" cy="652463"/>
            </a:xfrm>
            <a:custGeom>
              <a:avLst/>
              <a:gdLst>
                <a:gd name="T0" fmla="*/ 406 w 406"/>
                <a:gd name="T1" fmla="*/ 125 h 411"/>
                <a:gd name="T2" fmla="*/ 231 w 406"/>
                <a:gd name="T3" fmla="*/ 0 h 411"/>
                <a:gd name="T4" fmla="*/ 28 w 406"/>
                <a:gd name="T5" fmla="*/ 78 h 411"/>
                <a:gd name="T6" fmla="*/ 0 w 406"/>
                <a:gd name="T7" fmla="*/ 284 h 411"/>
                <a:gd name="T8" fmla="*/ 174 w 406"/>
                <a:gd name="T9" fmla="*/ 411 h 411"/>
                <a:gd name="T10" fmla="*/ 375 w 406"/>
                <a:gd name="T11" fmla="*/ 331 h 411"/>
                <a:gd name="T12" fmla="*/ 406 w 406"/>
                <a:gd name="T13" fmla="*/ 125 h 411"/>
                <a:gd name="T14" fmla="*/ 21 w 406"/>
                <a:gd name="T15" fmla="*/ 277 h 411"/>
                <a:gd name="T16" fmla="*/ 47 w 406"/>
                <a:gd name="T17" fmla="*/ 92 h 411"/>
                <a:gd name="T18" fmla="*/ 226 w 406"/>
                <a:gd name="T19" fmla="*/ 21 h 411"/>
                <a:gd name="T20" fmla="*/ 382 w 406"/>
                <a:gd name="T21" fmla="*/ 135 h 411"/>
                <a:gd name="T22" fmla="*/ 359 w 406"/>
                <a:gd name="T23" fmla="*/ 319 h 411"/>
                <a:gd name="T24" fmla="*/ 177 w 406"/>
                <a:gd name="T25" fmla="*/ 388 h 411"/>
                <a:gd name="T26" fmla="*/ 21 w 406"/>
                <a:gd name="T27" fmla="*/ 277 h 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6" h="411">
                  <a:moveTo>
                    <a:pt x="406" y="125"/>
                  </a:moveTo>
                  <a:lnTo>
                    <a:pt x="231" y="0"/>
                  </a:lnTo>
                  <a:lnTo>
                    <a:pt x="28" y="78"/>
                  </a:lnTo>
                  <a:lnTo>
                    <a:pt x="0" y="284"/>
                  </a:lnTo>
                  <a:lnTo>
                    <a:pt x="174" y="411"/>
                  </a:lnTo>
                  <a:lnTo>
                    <a:pt x="375" y="331"/>
                  </a:lnTo>
                  <a:lnTo>
                    <a:pt x="406" y="125"/>
                  </a:lnTo>
                  <a:close/>
                  <a:moveTo>
                    <a:pt x="21" y="277"/>
                  </a:moveTo>
                  <a:lnTo>
                    <a:pt x="47" y="92"/>
                  </a:lnTo>
                  <a:lnTo>
                    <a:pt x="226" y="21"/>
                  </a:lnTo>
                  <a:lnTo>
                    <a:pt x="382" y="135"/>
                  </a:lnTo>
                  <a:lnTo>
                    <a:pt x="359" y="319"/>
                  </a:lnTo>
                  <a:lnTo>
                    <a:pt x="177" y="388"/>
                  </a:lnTo>
                  <a:lnTo>
                    <a:pt x="21" y="27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514" name="Freeform 1197"/>
            <p:cNvSpPr/>
            <p:nvPr/>
          </p:nvSpPr>
          <p:spPr bwMode="auto">
            <a:xfrm>
              <a:off x="2628900" y="2382838"/>
              <a:ext cx="869950" cy="795338"/>
            </a:xfrm>
            <a:custGeom>
              <a:avLst/>
              <a:gdLst>
                <a:gd name="T0" fmla="*/ 548 w 548"/>
                <a:gd name="T1" fmla="*/ 491 h 501"/>
                <a:gd name="T2" fmla="*/ 541 w 548"/>
                <a:gd name="T3" fmla="*/ 501 h 501"/>
                <a:gd name="T4" fmla="*/ 0 w 548"/>
                <a:gd name="T5" fmla="*/ 7 h 501"/>
                <a:gd name="T6" fmla="*/ 9 w 548"/>
                <a:gd name="T7" fmla="*/ 0 h 501"/>
                <a:gd name="T8" fmla="*/ 548 w 548"/>
                <a:gd name="T9" fmla="*/ 491 h 501"/>
              </a:gdLst>
              <a:ahLst/>
              <a:cxnLst>
                <a:cxn ang="0">
                  <a:pos x="T0" y="T1"/>
                </a:cxn>
                <a:cxn ang="0">
                  <a:pos x="T2" y="T3"/>
                </a:cxn>
                <a:cxn ang="0">
                  <a:pos x="T4" y="T5"/>
                </a:cxn>
                <a:cxn ang="0">
                  <a:pos x="T6" y="T7"/>
                </a:cxn>
                <a:cxn ang="0">
                  <a:pos x="T8" y="T9"/>
                </a:cxn>
              </a:cxnLst>
              <a:rect l="0" t="0" r="r" b="b"/>
              <a:pathLst>
                <a:path w="548" h="501">
                  <a:moveTo>
                    <a:pt x="548" y="491"/>
                  </a:moveTo>
                  <a:lnTo>
                    <a:pt x="541" y="501"/>
                  </a:lnTo>
                  <a:lnTo>
                    <a:pt x="0" y="7"/>
                  </a:lnTo>
                  <a:lnTo>
                    <a:pt x="9" y="0"/>
                  </a:lnTo>
                  <a:lnTo>
                    <a:pt x="548" y="49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515" name="Freeform 1198"/>
            <p:cNvSpPr>
              <a:spLocks noEditPoints="1"/>
            </p:cNvSpPr>
            <p:nvPr/>
          </p:nvSpPr>
          <p:spPr bwMode="auto">
            <a:xfrm>
              <a:off x="3221038" y="4789488"/>
              <a:ext cx="523875" cy="530225"/>
            </a:xfrm>
            <a:custGeom>
              <a:avLst/>
              <a:gdLst>
                <a:gd name="T0" fmla="*/ 31 w 330"/>
                <a:gd name="T1" fmla="*/ 57 h 334"/>
                <a:gd name="T2" fmla="*/ 0 w 330"/>
                <a:gd name="T3" fmla="*/ 222 h 334"/>
                <a:gd name="T4" fmla="*/ 137 w 330"/>
                <a:gd name="T5" fmla="*/ 334 h 334"/>
                <a:gd name="T6" fmla="*/ 300 w 330"/>
                <a:gd name="T7" fmla="*/ 277 h 334"/>
                <a:gd name="T8" fmla="*/ 330 w 330"/>
                <a:gd name="T9" fmla="*/ 109 h 334"/>
                <a:gd name="T10" fmla="*/ 196 w 330"/>
                <a:gd name="T11" fmla="*/ 0 h 334"/>
                <a:gd name="T12" fmla="*/ 31 w 330"/>
                <a:gd name="T13" fmla="*/ 57 h 334"/>
                <a:gd name="T14" fmla="*/ 286 w 330"/>
                <a:gd name="T15" fmla="*/ 263 h 334"/>
                <a:gd name="T16" fmla="*/ 139 w 330"/>
                <a:gd name="T17" fmla="*/ 315 h 334"/>
                <a:gd name="T18" fmla="*/ 19 w 330"/>
                <a:gd name="T19" fmla="*/ 218 h 334"/>
                <a:gd name="T20" fmla="*/ 47 w 330"/>
                <a:gd name="T21" fmla="*/ 69 h 334"/>
                <a:gd name="T22" fmla="*/ 193 w 330"/>
                <a:gd name="T23" fmla="*/ 19 h 334"/>
                <a:gd name="T24" fmla="*/ 312 w 330"/>
                <a:gd name="T25" fmla="*/ 116 h 334"/>
                <a:gd name="T26" fmla="*/ 286 w 330"/>
                <a:gd name="T27" fmla="*/ 263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0" h="334">
                  <a:moveTo>
                    <a:pt x="31" y="57"/>
                  </a:moveTo>
                  <a:lnTo>
                    <a:pt x="0" y="222"/>
                  </a:lnTo>
                  <a:lnTo>
                    <a:pt x="137" y="334"/>
                  </a:lnTo>
                  <a:lnTo>
                    <a:pt x="300" y="277"/>
                  </a:lnTo>
                  <a:lnTo>
                    <a:pt x="330" y="109"/>
                  </a:lnTo>
                  <a:lnTo>
                    <a:pt x="196" y="0"/>
                  </a:lnTo>
                  <a:lnTo>
                    <a:pt x="31" y="57"/>
                  </a:lnTo>
                  <a:close/>
                  <a:moveTo>
                    <a:pt x="286" y="263"/>
                  </a:moveTo>
                  <a:lnTo>
                    <a:pt x="139" y="315"/>
                  </a:lnTo>
                  <a:lnTo>
                    <a:pt x="19" y="218"/>
                  </a:lnTo>
                  <a:lnTo>
                    <a:pt x="47" y="69"/>
                  </a:lnTo>
                  <a:lnTo>
                    <a:pt x="193" y="19"/>
                  </a:lnTo>
                  <a:lnTo>
                    <a:pt x="312" y="116"/>
                  </a:lnTo>
                  <a:lnTo>
                    <a:pt x="286" y="26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516" name="Freeform 1199"/>
            <p:cNvSpPr/>
            <p:nvPr/>
          </p:nvSpPr>
          <p:spPr bwMode="auto">
            <a:xfrm>
              <a:off x="3527425" y="3930651"/>
              <a:ext cx="277812" cy="877888"/>
            </a:xfrm>
            <a:custGeom>
              <a:avLst/>
              <a:gdLst>
                <a:gd name="T0" fmla="*/ 166 w 175"/>
                <a:gd name="T1" fmla="*/ 0 h 553"/>
                <a:gd name="T2" fmla="*/ 175 w 175"/>
                <a:gd name="T3" fmla="*/ 3 h 553"/>
                <a:gd name="T4" fmla="*/ 10 w 175"/>
                <a:gd name="T5" fmla="*/ 553 h 553"/>
                <a:gd name="T6" fmla="*/ 0 w 175"/>
                <a:gd name="T7" fmla="*/ 551 h 553"/>
                <a:gd name="T8" fmla="*/ 166 w 175"/>
                <a:gd name="T9" fmla="*/ 0 h 553"/>
              </a:gdLst>
              <a:ahLst/>
              <a:cxnLst>
                <a:cxn ang="0">
                  <a:pos x="T0" y="T1"/>
                </a:cxn>
                <a:cxn ang="0">
                  <a:pos x="T2" y="T3"/>
                </a:cxn>
                <a:cxn ang="0">
                  <a:pos x="T4" y="T5"/>
                </a:cxn>
                <a:cxn ang="0">
                  <a:pos x="T6" y="T7"/>
                </a:cxn>
                <a:cxn ang="0">
                  <a:pos x="T8" y="T9"/>
                </a:cxn>
              </a:cxnLst>
              <a:rect l="0" t="0" r="r" b="b"/>
              <a:pathLst>
                <a:path w="175" h="553">
                  <a:moveTo>
                    <a:pt x="166" y="0"/>
                  </a:moveTo>
                  <a:lnTo>
                    <a:pt x="175" y="3"/>
                  </a:lnTo>
                  <a:lnTo>
                    <a:pt x="10" y="553"/>
                  </a:lnTo>
                  <a:lnTo>
                    <a:pt x="0" y="551"/>
                  </a:lnTo>
                  <a:lnTo>
                    <a:pt x="16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517" name="Freeform 1200"/>
            <p:cNvSpPr>
              <a:spLocks noEditPoints="1"/>
            </p:cNvSpPr>
            <p:nvPr/>
          </p:nvSpPr>
          <p:spPr bwMode="auto">
            <a:xfrm>
              <a:off x="4848225" y="2776538"/>
              <a:ext cx="314325" cy="330200"/>
            </a:xfrm>
            <a:custGeom>
              <a:avLst/>
              <a:gdLst>
                <a:gd name="T0" fmla="*/ 106 w 198"/>
                <a:gd name="T1" fmla="*/ 208 h 208"/>
                <a:gd name="T2" fmla="*/ 198 w 198"/>
                <a:gd name="T3" fmla="*/ 146 h 208"/>
                <a:gd name="T4" fmla="*/ 189 w 198"/>
                <a:gd name="T5" fmla="*/ 42 h 208"/>
                <a:gd name="T6" fmla="*/ 90 w 198"/>
                <a:gd name="T7" fmla="*/ 0 h 208"/>
                <a:gd name="T8" fmla="*/ 0 w 198"/>
                <a:gd name="T9" fmla="*/ 59 h 208"/>
                <a:gd name="T10" fmla="*/ 7 w 198"/>
                <a:gd name="T11" fmla="*/ 165 h 208"/>
                <a:gd name="T12" fmla="*/ 106 w 198"/>
                <a:gd name="T13" fmla="*/ 208 h 208"/>
                <a:gd name="T14" fmla="*/ 90 w 198"/>
                <a:gd name="T15" fmla="*/ 9 h 208"/>
                <a:gd name="T16" fmla="*/ 179 w 198"/>
                <a:gd name="T17" fmla="*/ 50 h 208"/>
                <a:gd name="T18" fmla="*/ 186 w 198"/>
                <a:gd name="T19" fmla="*/ 144 h 208"/>
                <a:gd name="T20" fmla="*/ 106 w 198"/>
                <a:gd name="T21" fmla="*/ 196 h 208"/>
                <a:gd name="T22" fmla="*/ 19 w 198"/>
                <a:gd name="T23" fmla="*/ 158 h 208"/>
                <a:gd name="T24" fmla="*/ 9 w 198"/>
                <a:gd name="T25" fmla="*/ 64 h 208"/>
                <a:gd name="T26" fmla="*/ 90 w 198"/>
                <a:gd name="T27" fmla="*/ 9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8" h="208">
                  <a:moveTo>
                    <a:pt x="106" y="208"/>
                  </a:moveTo>
                  <a:lnTo>
                    <a:pt x="198" y="146"/>
                  </a:lnTo>
                  <a:lnTo>
                    <a:pt x="189" y="42"/>
                  </a:lnTo>
                  <a:lnTo>
                    <a:pt x="90" y="0"/>
                  </a:lnTo>
                  <a:lnTo>
                    <a:pt x="0" y="59"/>
                  </a:lnTo>
                  <a:lnTo>
                    <a:pt x="7" y="165"/>
                  </a:lnTo>
                  <a:lnTo>
                    <a:pt x="106" y="208"/>
                  </a:lnTo>
                  <a:close/>
                  <a:moveTo>
                    <a:pt x="90" y="9"/>
                  </a:moveTo>
                  <a:lnTo>
                    <a:pt x="179" y="50"/>
                  </a:lnTo>
                  <a:lnTo>
                    <a:pt x="186" y="144"/>
                  </a:lnTo>
                  <a:lnTo>
                    <a:pt x="106" y="196"/>
                  </a:lnTo>
                  <a:lnTo>
                    <a:pt x="19" y="158"/>
                  </a:lnTo>
                  <a:lnTo>
                    <a:pt x="9" y="64"/>
                  </a:lnTo>
                  <a:lnTo>
                    <a:pt x="90"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518" name="Freeform 1201"/>
            <p:cNvSpPr/>
            <p:nvPr/>
          </p:nvSpPr>
          <p:spPr bwMode="auto">
            <a:xfrm>
              <a:off x="4344988" y="3024188"/>
              <a:ext cx="525462" cy="284163"/>
            </a:xfrm>
            <a:custGeom>
              <a:avLst/>
              <a:gdLst>
                <a:gd name="T0" fmla="*/ 3 w 331"/>
                <a:gd name="T1" fmla="*/ 179 h 179"/>
                <a:gd name="T2" fmla="*/ 0 w 331"/>
                <a:gd name="T3" fmla="*/ 175 h 179"/>
                <a:gd name="T4" fmla="*/ 329 w 331"/>
                <a:gd name="T5" fmla="*/ 0 h 179"/>
                <a:gd name="T6" fmla="*/ 331 w 331"/>
                <a:gd name="T7" fmla="*/ 5 h 179"/>
                <a:gd name="T8" fmla="*/ 3 w 331"/>
                <a:gd name="T9" fmla="*/ 179 h 179"/>
              </a:gdLst>
              <a:ahLst/>
              <a:cxnLst>
                <a:cxn ang="0">
                  <a:pos x="T0" y="T1"/>
                </a:cxn>
                <a:cxn ang="0">
                  <a:pos x="T2" y="T3"/>
                </a:cxn>
                <a:cxn ang="0">
                  <a:pos x="T4" y="T5"/>
                </a:cxn>
                <a:cxn ang="0">
                  <a:pos x="T6" y="T7"/>
                </a:cxn>
                <a:cxn ang="0">
                  <a:pos x="T8" y="T9"/>
                </a:cxn>
              </a:cxnLst>
              <a:rect l="0" t="0" r="r" b="b"/>
              <a:pathLst>
                <a:path w="331" h="179">
                  <a:moveTo>
                    <a:pt x="3" y="179"/>
                  </a:moveTo>
                  <a:lnTo>
                    <a:pt x="0" y="175"/>
                  </a:lnTo>
                  <a:lnTo>
                    <a:pt x="329" y="0"/>
                  </a:lnTo>
                  <a:lnTo>
                    <a:pt x="331" y="5"/>
                  </a:lnTo>
                  <a:lnTo>
                    <a:pt x="3" y="17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519" name="Freeform 1202"/>
            <p:cNvSpPr>
              <a:spLocks noEditPoints="1"/>
            </p:cNvSpPr>
            <p:nvPr/>
          </p:nvSpPr>
          <p:spPr bwMode="auto">
            <a:xfrm>
              <a:off x="3851275" y="1846263"/>
              <a:ext cx="396875" cy="438150"/>
            </a:xfrm>
            <a:custGeom>
              <a:avLst/>
              <a:gdLst>
                <a:gd name="T0" fmla="*/ 248 w 250"/>
                <a:gd name="T1" fmla="*/ 210 h 276"/>
                <a:gd name="T2" fmla="*/ 250 w 250"/>
                <a:gd name="T3" fmla="*/ 73 h 276"/>
                <a:gd name="T4" fmla="*/ 125 w 250"/>
                <a:gd name="T5" fmla="*/ 0 h 276"/>
                <a:gd name="T6" fmla="*/ 2 w 250"/>
                <a:gd name="T7" fmla="*/ 66 h 276"/>
                <a:gd name="T8" fmla="*/ 0 w 250"/>
                <a:gd name="T9" fmla="*/ 206 h 276"/>
                <a:gd name="T10" fmla="*/ 122 w 250"/>
                <a:gd name="T11" fmla="*/ 276 h 276"/>
                <a:gd name="T12" fmla="*/ 248 w 250"/>
                <a:gd name="T13" fmla="*/ 210 h 276"/>
                <a:gd name="T14" fmla="*/ 14 w 250"/>
                <a:gd name="T15" fmla="*/ 76 h 276"/>
                <a:gd name="T16" fmla="*/ 125 w 250"/>
                <a:gd name="T17" fmla="*/ 17 h 276"/>
                <a:gd name="T18" fmla="*/ 236 w 250"/>
                <a:gd name="T19" fmla="*/ 80 h 276"/>
                <a:gd name="T20" fmla="*/ 233 w 250"/>
                <a:gd name="T21" fmla="*/ 203 h 276"/>
                <a:gd name="T22" fmla="*/ 122 w 250"/>
                <a:gd name="T23" fmla="*/ 262 h 276"/>
                <a:gd name="T24" fmla="*/ 11 w 250"/>
                <a:gd name="T25" fmla="*/ 198 h 276"/>
                <a:gd name="T26" fmla="*/ 14 w 250"/>
                <a:gd name="T27" fmla="*/ 76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0" h="276">
                  <a:moveTo>
                    <a:pt x="248" y="210"/>
                  </a:moveTo>
                  <a:lnTo>
                    <a:pt x="250" y="73"/>
                  </a:lnTo>
                  <a:lnTo>
                    <a:pt x="125" y="0"/>
                  </a:lnTo>
                  <a:lnTo>
                    <a:pt x="2" y="66"/>
                  </a:lnTo>
                  <a:lnTo>
                    <a:pt x="0" y="206"/>
                  </a:lnTo>
                  <a:lnTo>
                    <a:pt x="122" y="276"/>
                  </a:lnTo>
                  <a:lnTo>
                    <a:pt x="248" y="210"/>
                  </a:lnTo>
                  <a:close/>
                  <a:moveTo>
                    <a:pt x="14" y="76"/>
                  </a:moveTo>
                  <a:lnTo>
                    <a:pt x="125" y="17"/>
                  </a:lnTo>
                  <a:lnTo>
                    <a:pt x="236" y="80"/>
                  </a:lnTo>
                  <a:lnTo>
                    <a:pt x="233" y="203"/>
                  </a:lnTo>
                  <a:lnTo>
                    <a:pt x="122" y="262"/>
                  </a:lnTo>
                  <a:lnTo>
                    <a:pt x="11" y="198"/>
                  </a:lnTo>
                  <a:lnTo>
                    <a:pt x="14" y="7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520" name="Freeform 1203"/>
            <p:cNvSpPr/>
            <p:nvPr/>
          </p:nvSpPr>
          <p:spPr bwMode="auto">
            <a:xfrm>
              <a:off x="3940175" y="2270126"/>
              <a:ext cx="104775" cy="742950"/>
            </a:xfrm>
            <a:custGeom>
              <a:avLst/>
              <a:gdLst>
                <a:gd name="T0" fmla="*/ 7 w 66"/>
                <a:gd name="T1" fmla="*/ 468 h 468"/>
                <a:gd name="T2" fmla="*/ 0 w 66"/>
                <a:gd name="T3" fmla="*/ 468 h 468"/>
                <a:gd name="T4" fmla="*/ 59 w 66"/>
                <a:gd name="T5" fmla="*/ 0 h 468"/>
                <a:gd name="T6" fmla="*/ 66 w 66"/>
                <a:gd name="T7" fmla="*/ 2 h 468"/>
                <a:gd name="T8" fmla="*/ 7 w 66"/>
                <a:gd name="T9" fmla="*/ 468 h 468"/>
              </a:gdLst>
              <a:ahLst/>
              <a:cxnLst>
                <a:cxn ang="0">
                  <a:pos x="T0" y="T1"/>
                </a:cxn>
                <a:cxn ang="0">
                  <a:pos x="T2" y="T3"/>
                </a:cxn>
                <a:cxn ang="0">
                  <a:pos x="T4" y="T5"/>
                </a:cxn>
                <a:cxn ang="0">
                  <a:pos x="T6" y="T7"/>
                </a:cxn>
                <a:cxn ang="0">
                  <a:pos x="T8" y="T9"/>
                </a:cxn>
              </a:cxnLst>
              <a:rect l="0" t="0" r="r" b="b"/>
              <a:pathLst>
                <a:path w="66" h="468">
                  <a:moveTo>
                    <a:pt x="7" y="468"/>
                  </a:moveTo>
                  <a:lnTo>
                    <a:pt x="0" y="468"/>
                  </a:lnTo>
                  <a:lnTo>
                    <a:pt x="59" y="0"/>
                  </a:lnTo>
                  <a:lnTo>
                    <a:pt x="66" y="2"/>
                  </a:lnTo>
                  <a:lnTo>
                    <a:pt x="7" y="46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521" name="Freeform 1204"/>
            <p:cNvSpPr>
              <a:spLocks noEditPoints="1"/>
            </p:cNvSpPr>
            <p:nvPr/>
          </p:nvSpPr>
          <p:spPr bwMode="auto">
            <a:xfrm>
              <a:off x="2362200" y="3844926"/>
              <a:ext cx="404812" cy="439738"/>
            </a:xfrm>
            <a:custGeom>
              <a:avLst/>
              <a:gdLst>
                <a:gd name="T0" fmla="*/ 123 w 255"/>
                <a:gd name="T1" fmla="*/ 0 h 277"/>
                <a:gd name="T2" fmla="*/ 0 w 255"/>
                <a:gd name="T3" fmla="*/ 76 h 277"/>
                <a:gd name="T4" fmla="*/ 7 w 255"/>
                <a:gd name="T5" fmla="*/ 213 h 277"/>
                <a:gd name="T6" fmla="*/ 135 w 255"/>
                <a:gd name="T7" fmla="*/ 277 h 277"/>
                <a:gd name="T8" fmla="*/ 255 w 255"/>
                <a:gd name="T9" fmla="*/ 201 h 277"/>
                <a:gd name="T10" fmla="*/ 250 w 255"/>
                <a:gd name="T11" fmla="*/ 64 h 277"/>
                <a:gd name="T12" fmla="*/ 123 w 255"/>
                <a:gd name="T13" fmla="*/ 0 h 277"/>
                <a:gd name="T14" fmla="*/ 135 w 255"/>
                <a:gd name="T15" fmla="*/ 262 h 277"/>
                <a:gd name="T16" fmla="*/ 21 w 255"/>
                <a:gd name="T17" fmla="*/ 206 h 277"/>
                <a:gd name="T18" fmla="*/ 14 w 255"/>
                <a:gd name="T19" fmla="*/ 83 h 277"/>
                <a:gd name="T20" fmla="*/ 123 w 255"/>
                <a:gd name="T21" fmla="*/ 14 h 277"/>
                <a:gd name="T22" fmla="*/ 239 w 255"/>
                <a:gd name="T23" fmla="*/ 71 h 277"/>
                <a:gd name="T24" fmla="*/ 243 w 255"/>
                <a:gd name="T25" fmla="*/ 194 h 277"/>
                <a:gd name="T26" fmla="*/ 135 w 255"/>
                <a:gd name="T27" fmla="*/ 262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5" h="277">
                  <a:moveTo>
                    <a:pt x="123" y="0"/>
                  </a:moveTo>
                  <a:lnTo>
                    <a:pt x="0" y="76"/>
                  </a:lnTo>
                  <a:lnTo>
                    <a:pt x="7" y="213"/>
                  </a:lnTo>
                  <a:lnTo>
                    <a:pt x="135" y="277"/>
                  </a:lnTo>
                  <a:lnTo>
                    <a:pt x="255" y="201"/>
                  </a:lnTo>
                  <a:lnTo>
                    <a:pt x="250" y="64"/>
                  </a:lnTo>
                  <a:lnTo>
                    <a:pt x="123" y="0"/>
                  </a:lnTo>
                  <a:close/>
                  <a:moveTo>
                    <a:pt x="135" y="262"/>
                  </a:moveTo>
                  <a:lnTo>
                    <a:pt x="21" y="206"/>
                  </a:lnTo>
                  <a:lnTo>
                    <a:pt x="14" y="83"/>
                  </a:lnTo>
                  <a:lnTo>
                    <a:pt x="123" y="14"/>
                  </a:lnTo>
                  <a:lnTo>
                    <a:pt x="239" y="71"/>
                  </a:lnTo>
                  <a:lnTo>
                    <a:pt x="243" y="194"/>
                  </a:lnTo>
                  <a:lnTo>
                    <a:pt x="135" y="26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522" name="Freeform 1205"/>
            <p:cNvSpPr/>
            <p:nvPr/>
          </p:nvSpPr>
          <p:spPr bwMode="auto">
            <a:xfrm>
              <a:off x="2747963" y="3616326"/>
              <a:ext cx="701675" cy="344488"/>
            </a:xfrm>
            <a:custGeom>
              <a:avLst/>
              <a:gdLst>
                <a:gd name="T0" fmla="*/ 440 w 442"/>
                <a:gd name="T1" fmla="*/ 0 h 217"/>
                <a:gd name="T2" fmla="*/ 442 w 442"/>
                <a:gd name="T3" fmla="*/ 7 h 217"/>
                <a:gd name="T4" fmla="*/ 3 w 442"/>
                <a:gd name="T5" fmla="*/ 217 h 217"/>
                <a:gd name="T6" fmla="*/ 0 w 442"/>
                <a:gd name="T7" fmla="*/ 210 h 217"/>
                <a:gd name="T8" fmla="*/ 440 w 442"/>
                <a:gd name="T9" fmla="*/ 0 h 217"/>
              </a:gdLst>
              <a:ahLst/>
              <a:cxnLst>
                <a:cxn ang="0">
                  <a:pos x="T0" y="T1"/>
                </a:cxn>
                <a:cxn ang="0">
                  <a:pos x="T2" y="T3"/>
                </a:cxn>
                <a:cxn ang="0">
                  <a:pos x="T4" y="T5"/>
                </a:cxn>
                <a:cxn ang="0">
                  <a:pos x="T6" y="T7"/>
                </a:cxn>
                <a:cxn ang="0">
                  <a:pos x="T8" y="T9"/>
                </a:cxn>
              </a:cxnLst>
              <a:rect l="0" t="0" r="r" b="b"/>
              <a:pathLst>
                <a:path w="442" h="217">
                  <a:moveTo>
                    <a:pt x="440" y="0"/>
                  </a:moveTo>
                  <a:lnTo>
                    <a:pt x="442" y="7"/>
                  </a:lnTo>
                  <a:lnTo>
                    <a:pt x="3" y="217"/>
                  </a:lnTo>
                  <a:lnTo>
                    <a:pt x="0" y="210"/>
                  </a:lnTo>
                  <a:lnTo>
                    <a:pt x="44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grpSp>
      <p:grpSp>
        <p:nvGrpSpPr>
          <p:cNvPr id="523" name="组合 522"/>
          <p:cNvGrpSpPr/>
          <p:nvPr/>
        </p:nvGrpSpPr>
        <p:grpSpPr>
          <a:xfrm rot="712769">
            <a:off x="2942906" y="5178451"/>
            <a:ext cx="1745634" cy="1644001"/>
            <a:chOff x="2058988" y="1846263"/>
            <a:chExt cx="3560762" cy="3473450"/>
          </a:xfrm>
          <a:solidFill>
            <a:schemeClr val="bg1">
              <a:alpha val="12000"/>
            </a:schemeClr>
          </a:solidFill>
        </p:grpSpPr>
        <p:sp>
          <p:nvSpPr>
            <p:cNvPr id="524" name="Freeform 1187"/>
            <p:cNvSpPr>
              <a:spLocks noEditPoints="1"/>
            </p:cNvSpPr>
            <p:nvPr/>
          </p:nvSpPr>
          <p:spPr bwMode="auto">
            <a:xfrm>
              <a:off x="3389313" y="2963863"/>
              <a:ext cx="993775" cy="993775"/>
            </a:xfrm>
            <a:custGeom>
              <a:avLst/>
              <a:gdLst>
                <a:gd name="T0" fmla="*/ 0 w 626"/>
                <a:gd name="T1" fmla="*/ 428 h 626"/>
                <a:gd name="T2" fmla="*/ 262 w 626"/>
                <a:gd name="T3" fmla="*/ 626 h 626"/>
                <a:gd name="T4" fmla="*/ 574 w 626"/>
                <a:gd name="T5" fmla="*/ 513 h 626"/>
                <a:gd name="T6" fmla="*/ 626 w 626"/>
                <a:gd name="T7" fmla="*/ 198 h 626"/>
                <a:gd name="T8" fmla="*/ 364 w 626"/>
                <a:gd name="T9" fmla="*/ 0 h 626"/>
                <a:gd name="T10" fmla="*/ 50 w 626"/>
                <a:gd name="T11" fmla="*/ 113 h 626"/>
                <a:gd name="T12" fmla="*/ 0 w 626"/>
                <a:gd name="T13" fmla="*/ 428 h 626"/>
                <a:gd name="T14" fmla="*/ 593 w 626"/>
                <a:gd name="T15" fmla="*/ 210 h 626"/>
                <a:gd name="T16" fmla="*/ 548 w 626"/>
                <a:gd name="T17" fmla="*/ 489 h 626"/>
                <a:gd name="T18" fmla="*/ 267 w 626"/>
                <a:gd name="T19" fmla="*/ 593 h 626"/>
                <a:gd name="T20" fmla="*/ 33 w 626"/>
                <a:gd name="T21" fmla="*/ 413 h 626"/>
                <a:gd name="T22" fmla="*/ 78 w 626"/>
                <a:gd name="T23" fmla="*/ 135 h 626"/>
                <a:gd name="T24" fmla="*/ 357 w 626"/>
                <a:gd name="T25" fmla="*/ 33 h 626"/>
                <a:gd name="T26" fmla="*/ 593 w 626"/>
                <a:gd name="T27" fmla="*/ 210 h 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26" h="626">
                  <a:moveTo>
                    <a:pt x="0" y="428"/>
                  </a:moveTo>
                  <a:lnTo>
                    <a:pt x="262" y="626"/>
                  </a:lnTo>
                  <a:lnTo>
                    <a:pt x="574" y="513"/>
                  </a:lnTo>
                  <a:lnTo>
                    <a:pt x="626" y="198"/>
                  </a:lnTo>
                  <a:lnTo>
                    <a:pt x="364" y="0"/>
                  </a:lnTo>
                  <a:lnTo>
                    <a:pt x="50" y="113"/>
                  </a:lnTo>
                  <a:lnTo>
                    <a:pt x="0" y="428"/>
                  </a:lnTo>
                  <a:close/>
                  <a:moveTo>
                    <a:pt x="593" y="210"/>
                  </a:moveTo>
                  <a:lnTo>
                    <a:pt x="548" y="489"/>
                  </a:lnTo>
                  <a:lnTo>
                    <a:pt x="267" y="593"/>
                  </a:lnTo>
                  <a:lnTo>
                    <a:pt x="33" y="413"/>
                  </a:lnTo>
                  <a:lnTo>
                    <a:pt x="78" y="135"/>
                  </a:lnTo>
                  <a:lnTo>
                    <a:pt x="357" y="33"/>
                  </a:lnTo>
                  <a:lnTo>
                    <a:pt x="593" y="21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525" name="Freeform 1188"/>
            <p:cNvSpPr>
              <a:spLocks noEditPoints="1"/>
            </p:cNvSpPr>
            <p:nvPr/>
          </p:nvSpPr>
          <p:spPr bwMode="auto">
            <a:xfrm>
              <a:off x="4649788" y="4002088"/>
              <a:ext cx="273050" cy="288925"/>
            </a:xfrm>
            <a:custGeom>
              <a:avLst/>
              <a:gdLst>
                <a:gd name="T0" fmla="*/ 0 w 172"/>
                <a:gd name="T1" fmla="*/ 133 h 182"/>
                <a:gd name="T2" fmla="*/ 80 w 172"/>
                <a:gd name="T3" fmla="*/ 182 h 182"/>
                <a:gd name="T4" fmla="*/ 165 w 172"/>
                <a:gd name="T5" fmla="*/ 142 h 182"/>
                <a:gd name="T6" fmla="*/ 172 w 172"/>
                <a:gd name="T7" fmla="*/ 50 h 182"/>
                <a:gd name="T8" fmla="*/ 92 w 172"/>
                <a:gd name="T9" fmla="*/ 0 h 182"/>
                <a:gd name="T10" fmla="*/ 4 w 172"/>
                <a:gd name="T11" fmla="*/ 41 h 182"/>
                <a:gd name="T12" fmla="*/ 0 w 172"/>
                <a:gd name="T13" fmla="*/ 133 h 182"/>
                <a:gd name="T14" fmla="*/ 163 w 172"/>
                <a:gd name="T15" fmla="*/ 55 h 182"/>
                <a:gd name="T16" fmla="*/ 158 w 172"/>
                <a:gd name="T17" fmla="*/ 135 h 182"/>
                <a:gd name="T18" fmla="*/ 80 w 172"/>
                <a:gd name="T19" fmla="*/ 173 h 182"/>
                <a:gd name="T20" fmla="*/ 9 w 172"/>
                <a:gd name="T21" fmla="*/ 128 h 182"/>
                <a:gd name="T22" fmla="*/ 14 w 172"/>
                <a:gd name="T23" fmla="*/ 48 h 182"/>
                <a:gd name="T24" fmla="*/ 92 w 172"/>
                <a:gd name="T25" fmla="*/ 10 h 182"/>
                <a:gd name="T26" fmla="*/ 163 w 172"/>
                <a:gd name="T27" fmla="*/ 55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2" h="182">
                  <a:moveTo>
                    <a:pt x="0" y="133"/>
                  </a:moveTo>
                  <a:lnTo>
                    <a:pt x="80" y="182"/>
                  </a:lnTo>
                  <a:lnTo>
                    <a:pt x="165" y="142"/>
                  </a:lnTo>
                  <a:lnTo>
                    <a:pt x="172" y="50"/>
                  </a:lnTo>
                  <a:lnTo>
                    <a:pt x="92" y="0"/>
                  </a:lnTo>
                  <a:lnTo>
                    <a:pt x="4" y="41"/>
                  </a:lnTo>
                  <a:lnTo>
                    <a:pt x="0" y="133"/>
                  </a:lnTo>
                  <a:close/>
                  <a:moveTo>
                    <a:pt x="163" y="55"/>
                  </a:moveTo>
                  <a:lnTo>
                    <a:pt x="158" y="135"/>
                  </a:lnTo>
                  <a:lnTo>
                    <a:pt x="80" y="173"/>
                  </a:lnTo>
                  <a:lnTo>
                    <a:pt x="9" y="128"/>
                  </a:lnTo>
                  <a:lnTo>
                    <a:pt x="14" y="48"/>
                  </a:lnTo>
                  <a:lnTo>
                    <a:pt x="92" y="10"/>
                  </a:lnTo>
                  <a:lnTo>
                    <a:pt x="163" y="5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526" name="Freeform 1189"/>
            <p:cNvSpPr/>
            <p:nvPr/>
          </p:nvSpPr>
          <p:spPr bwMode="auto">
            <a:xfrm>
              <a:off x="4262438" y="3751263"/>
              <a:ext cx="409575" cy="322263"/>
            </a:xfrm>
            <a:custGeom>
              <a:avLst/>
              <a:gdLst>
                <a:gd name="T0" fmla="*/ 0 w 258"/>
                <a:gd name="T1" fmla="*/ 5 h 203"/>
                <a:gd name="T2" fmla="*/ 5 w 258"/>
                <a:gd name="T3" fmla="*/ 0 h 203"/>
                <a:gd name="T4" fmla="*/ 258 w 258"/>
                <a:gd name="T5" fmla="*/ 199 h 203"/>
                <a:gd name="T6" fmla="*/ 253 w 258"/>
                <a:gd name="T7" fmla="*/ 203 h 203"/>
                <a:gd name="T8" fmla="*/ 0 w 258"/>
                <a:gd name="T9" fmla="*/ 5 h 203"/>
              </a:gdLst>
              <a:ahLst/>
              <a:cxnLst>
                <a:cxn ang="0">
                  <a:pos x="T0" y="T1"/>
                </a:cxn>
                <a:cxn ang="0">
                  <a:pos x="T2" y="T3"/>
                </a:cxn>
                <a:cxn ang="0">
                  <a:pos x="T4" y="T5"/>
                </a:cxn>
                <a:cxn ang="0">
                  <a:pos x="T6" y="T7"/>
                </a:cxn>
                <a:cxn ang="0">
                  <a:pos x="T8" y="T9"/>
                </a:cxn>
              </a:cxnLst>
              <a:rect l="0" t="0" r="r" b="b"/>
              <a:pathLst>
                <a:path w="258" h="203">
                  <a:moveTo>
                    <a:pt x="0" y="5"/>
                  </a:moveTo>
                  <a:lnTo>
                    <a:pt x="5" y="0"/>
                  </a:lnTo>
                  <a:lnTo>
                    <a:pt x="258" y="199"/>
                  </a:lnTo>
                  <a:lnTo>
                    <a:pt x="253" y="203"/>
                  </a:lnTo>
                  <a:lnTo>
                    <a:pt x="0"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527" name="Freeform 1190"/>
            <p:cNvSpPr>
              <a:spLocks noEditPoints="1"/>
            </p:cNvSpPr>
            <p:nvPr/>
          </p:nvSpPr>
          <p:spPr bwMode="auto">
            <a:xfrm>
              <a:off x="5349875" y="3635376"/>
              <a:ext cx="269875" cy="288925"/>
            </a:xfrm>
            <a:custGeom>
              <a:avLst/>
              <a:gdLst>
                <a:gd name="T0" fmla="*/ 90 w 170"/>
                <a:gd name="T1" fmla="*/ 182 h 182"/>
                <a:gd name="T2" fmla="*/ 170 w 170"/>
                <a:gd name="T3" fmla="*/ 130 h 182"/>
                <a:gd name="T4" fmla="*/ 163 w 170"/>
                <a:gd name="T5" fmla="*/ 40 h 182"/>
                <a:gd name="T6" fmla="*/ 78 w 170"/>
                <a:gd name="T7" fmla="*/ 0 h 182"/>
                <a:gd name="T8" fmla="*/ 0 w 170"/>
                <a:gd name="T9" fmla="*/ 49 h 182"/>
                <a:gd name="T10" fmla="*/ 5 w 170"/>
                <a:gd name="T11" fmla="*/ 142 h 182"/>
                <a:gd name="T12" fmla="*/ 90 w 170"/>
                <a:gd name="T13" fmla="*/ 182 h 182"/>
                <a:gd name="T14" fmla="*/ 78 w 170"/>
                <a:gd name="T15" fmla="*/ 9 h 182"/>
                <a:gd name="T16" fmla="*/ 156 w 170"/>
                <a:gd name="T17" fmla="*/ 45 h 182"/>
                <a:gd name="T18" fmla="*/ 161 w 170"/>
                <a:gd name="T19" fmla="*/ 125 h 182"/>
                <a:gd name="T20" fmla="*/ 90 w 170"/>
                <a:gd name="T21" fmla="*/ 172 h 182"/>
                <a:gd name="T22" fmla="*/ 15 w 170"/>
                <a:gd name="T23" fmla="*/ 137 h 182"/>
                <a:gd name="T24" fmla="*/ 7 w 170"/>
                <a:gd name="T25" fmla="*/ 54 h 182"/>
                <a:gd name="T26" fmla="*/ 78 w 170"/>
                <a:gd name="T27" fmla="*/ 9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0" h="182">
                  <a:moveTo>
                    <a:pt x="90" y="182"/>
                  </a:moveTo>
                  <a:lnTo>
                    <a:pt x="170" y="130"/>
                  </a:lnTo>
                  <a:lnTo>
                    <a:pt x="163" y="40"/>
                  </a:lnTo>
                  <a:lnTo>
                    <a:pt x="78" y="0"/>
                  </a:lnTo>
                  <a:lnTo>
                    <a:pt x="0" y="49"/>
                  </a:lnTo>
                  <a:lnTo>
                    <a:pt x="5" y="142"/>
                  </a:lnTo>
                  <a:lnTo>
                    <a:pt x="90" y="182"/>
                  </a:lnTo>
                  <a:close/>
                  <a:moveTo>
                    <a:pt x="78" y="9"/>
                  </a:moveTo>
                  <a:lnTo>
                    <a:pt x="156" y="45"/>
                  </a:lnTo>
                  <a:lnTo>
                    <a:pt x="161" y="125"/>
                  </a:lnTo>
                  <a:lnTo>
                    <a:pt x="90" y="172"/>
                  </a:lnTo>
                  <a:lnTo>
                    <a:pt x="15" y="137"/>
                  </a:lnTo>
                  <a:lnTo>
                    <a:pt x="7" y="54"/>
                  </a:lnTo>
                  <a:lnTo>
                    <a:pt x="78"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528" name="Freeform 1191"/>
            <p:cNvSpPr/>
            <p:nvPr/>
          </p:nvSpPr>
          <p:spPr bwMode="auto">
            <a:xfrm>
              <a:off x="4903788" y="3849688"/>
              <a:ext cx="461962" cy="239713"/>
            </a:xfrm>
            <a:custGeom>
              <a:avLst/>
              <a:gdLst>
                <a:gd name="T0" fmla="*/ 3 w 291"/>
                <a:gd name="T1" fmla="*/ 151 h 151"/>
                <a:gd name="T2" fmla="*/ 0 w 291"/>
                <a:gd name="T3" fmla="*/ 146 h 151"/>
                <a:gd name="T4" fmla="*/ 288 w 291"/>
                <a:gd name="T5" fmla="*/ 0 h 151"/>
                <a:gd name="T6" fmla="*/ 291 w 291"/>
                <a:gd name="T7" fmla="*/ 4 h 151"/>
                <a:gd name="T8" fmla="*/ 3 w 291"/>
                <a:gd name="T9" fmla="*/ 151 h 151"/>
              </a:gdLst>
              <a:ahLst/>
              <a:cxnLst>
                <a:cxn ang="0">
                  <a:pos x="T0" y="T1"/>
                </a:cxn>
                <a:cxn ang="0">
                  <a:pos x="T2" y="T3"/>
                </a:cxn>
                <a:cxn ang="0">
                  <a:pos x="T4" y="T5"/>
                </a:cxn>
                <a:cxn ang="0">
                  <a:pos x="T6" y="T7"/>
                </a:cxn>
                <a:cxn ang="0">
                  <a:pos x="T8" y="T9"/>
                </a:cxn>
              </a:cxnLst>
              <a:rect l="0" t="0" r="r" b="b"/>
              <a:pathLst>
                <a:path w="291" h="151">
                  <a:moveTo>
                    <a:pt x="3" y="151"/>
                  </a:moveTo>
                  <a:lnTo>
                    <a:pt x="0" y="146"/>
                  </a:lnTo>
                  <a:lnTo>
                    <a:pt x="288" y="0"/>
                  </a:lnTo>
                  <a:lnTo>
                    <a:pt x="291" y="4"/>
                  </a:lnTo>
                  <a:lnTo>
                    <a:pt x="3" y="15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529" name="Freeform 1192"/>
            <p:cNvSpPr>
              <a:spLocks noEditPoints="1"/>
            </p:cNvSpPr>
            <p:nvPr/>
          </p:nvSpPr>
          <p:spPr bwMode="auto">
            <a:xfrm>
              <a:off x="4679950" y="4625976"/>
              <a:ext cx="193675" cy="201613"/>
            </a:xfrm>
            <a:custGeom>
              <a:avLst/>
              <a:gdLst>
                <a:gd name="T0" fmla="*/ 0 w 122"/>
                <a:gd name="T1" fmla="*/ 35 h 127"/>
                <a:gd name="T2" fmla="*/ 7 w 122"/>
                <a:gd name="T3" fmla="*/ 99 h 127"/>
                <a:gd name="T4" fmla="*/ 68 w 122"/>
                <a:gd name="T5" fmla="*/ 127 h 127"/>
                <a:gd name="T6" fmla="*/ 122 w 122"/>
                <a:gd name="T7" fmla="*/ 92 h 127"/>
                <a:gd name="T8" fmla="*/ 118 w 122"/>
                <a:gd name="T9" fmla="*/ 25 h 127"/>
                <a:gd name="T10" fmla="*/ 56 w 122"/>
                <a:gd name="T11" fmla="*/ 0 h 127"/>
                <a:gd name="T12" fmla="*/ 0 w 122"/>
                <a:gd name="T13" fmla="*/ 35 h 127"/>
                <a:gd name="T14" fmla="*/ 115 w 122"/>
                <a:gd name="T15" fmla="*/ 87 h 127"/>
                <a:gd name="T16" fmla="*/ 66 w 122"/>
                <a:gd name="T17" fmla="*/ 120 h 127"/>
                <a:gd name="T18" fmla="*/ 11 w 122"/>
                <a:gd name="T19" fmla="*/ 96 h 127"/>
                <a:gd name="T20" fmla="*/ 7 w 122"/>
                <a:gd name="T21" fmla="*/ 37 h 127"/>
                <a:gd name="T22" fmla="*/ 56 w 122"/>
                <a:gd name="T23" fmla="*/ 7 h 127"/>
                <a:gd name="T24" fmla="*/ 111 w 122"/>
                <a:gd name="T25" fmla="*/ 30 h 127"/>
                <a:gd name="T26" fmla="*/ 115 w 122"/>
                <a:gd name="T27" fmla="*/ 87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2" h="127">
                  <a:moveTo>
                    <a:pt x="0" y="35"/>
                  </a:moveTo>
                  <a:lnTo>
                    <a:pt x="7" y="99"/>
                  </a:lnTo>
                  <a:lnTo>
                    <a:pt x="68" y="127"/>
                  </a:lnTo>
                  <a:lnTo>
                    <a:pt x="122" y="92"/>
                  </a:lnTo>
                  <a:lnTo>
                    <a:pt x="118" y="25"/>
                  </a:lnTo>
                  <a:lnTo>
                    <a:pt x="56" y="0"/>
                  </a:lnTo>
                  <a:lnTo>
                    <a:pt x="0" y="35"/>
                  </a:lnTo>
                  <a:close/>
                  <a:moveTo>
                    <a:pt x="115" y="87"/>
                  </a:moveTo>
                  <a:lnTo>
                    <a:pt x="66" y="120"/>
                  </a:lnTo>
                  <a:lnTo>
                    <a:pt x="11" y="96"/>
                  </a:lnTo>
                  <a:lnTo>
                    <a:pt x="7" y="37"/>
                  </a:lnTo>
                  <a:lnTo>
                    <a:pt x="56" y="7"/>
                  </a:lnTo>
                  <a:lnTo>
                    <a:pt x="111" y="30"/>
                  </a:lnTo>
                  <a:lnTo>
                    <a:pt x="115" y="8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530" name="Freeform 1193"/>
            <p:cNvSpPr/>
            <p:nvPr/>
          </p:nvSpPr>
          <p:spPr bwMode="auto">
            <a:xfrm>
              <a:off x="4768850" y="4279901"/>
              <a:ext cx="11112" cy="352425"/>
            </a:xfrm>
            <a:custGeom>
              <a:avLst/>
              <a:gdLst>
                <a:gd name="T0" fmla="*/ 3 w 7"/>
                <a:gd name="T1" fmla="*/ 0 h 222"/>
                <a:gd name="T2" fmla="*/ 7 w 7"/>
                <a:gd name="T3" fmla="*/ 0 h 222"/>
                <a:gd name="T4" fmla="*/ 3 w 7"/>
                <a:gd name="T5" fmla="*/ 220 h 222"/>
                <a:gd name="T6" fmla="*/ 0 w 7"/>
                <a:gd name="T7" fmla="*/ 222 h 222"/>
                <a:gd name="T8" fmla="*/ 3 w 7"/>
                <a:gd name="T9" fmla="*/ 0 h 222"/>
              </a:gdLst>
              <a:ahLst/>
              <a:cxnLst>
                <a:cxn ang="0">
                  <a:pos x="T0" y="T1"/>
                </a:cxn>
                <a:cxn ang="0">
                  <a:pos x="T2" y="T3"/>
                </a:cxn>
                <a:cxn ang="0">
                  <a:pos x="T4" y="T5"/>
                </a:cxn>
                <a:cxn ang="0">
                  <a:pos x="T6" y="T7"/>
                </a:cxn>
                <a:cxn ang="0">
                  <a:pos x="T8" y="T9"/>
                </a:cxn>
              </a:cxnLst>
              <a:rect l="0" t="0" r="r" b="b"/>
              <a:pathLst>
                <a:path w="7" h="222">
                  <a:moveTo>
                    <a:pt x="3" y="0"/>
                  </a:moveTo>
                  <a:lnTo>
                    <a:pt x="7" y="0"/>
                  </a:lnTo>
                  <a:lnTo>
                    <a:pt x="3" y="220"/>
                  </a:lnTo>
                  <a:lnTo>
                    <a:pt x="0" y="222"/>
                  </a:lnTo>
                  <a:lnTo>
                    <a:pt x="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531" name="Freeform 1194"/>
            <p:cNvSpPr>
              <a:spLocks noEditPoints="1"/>
            </p:cNvSpPr>
            <p:nvPr/>
          </p:nvSpPr>
          <p:spPr bwMode="auto">
            <a:xfrm>
              <a:off x="5178425" y="4384676"/>
              <a:ext cx="187325" cy="203200"/>
            </a:xfrm>
            <a:custGeom>
              <a:avLst/>
              <a:gdLst>
                <a:gd name="T0" fmla="*/ 0 w 118"/>
                <a:gd name="T1" fmla="*/ 95 h 128"/>
                <a:gd name="T2" fmla="*/ 56 w 118"/>
                <a:gd name="T3" fmla="*/ 128 h 128"/>
                <a:gd name="T4" fmla="*/ 115 w 118"/>
                <a:gd name="T5" fmla="*/ 100 h 128"/>
                <a:gd name="T6" fmla="*/ 118 w 118"/>
                <a:gd name="T7" fmla="*/ 36 h 128"/>
                <a:gd name="T8" fmla="*/ 61 w 118"/>
                <a:gd name="T9" fmla="*/ 0 h 128"/>
                <a:gd name="T10" fmla="*/ 2 w 118"/>
                <a:gd name="T11" fmla="*/ 31 h 128"/>
                <a:gd name="T12" fmla="*/ 0 w 118"/>
                <a:gd name="T13" fmla="*/ 95 h 128"/>
                <a:gd name="T14" fmla="*/ 113 w 118"/>
                <a:gd name="T15" fmla="*/ 38 h 128"/>
                <a:gd name="T16" fmla="*/ 111 w 118"/>
                <a:gd name="T17" fmla="*/ 95 h 128"/>
                <a:gd name="T18" fmla="*/ 56 w 118"/>
                <a:gd name="T19" fmla="*/ 123 h 128"/>
                <a:gd name="T20" fmla="*/ 4 w 118"/>
                <a:gd name="T21" fmla="*/ 92 h 128"/>
                <a:gd name="T22" fmla="*/ 7 w 118"/>
                <a:gd name="T23" fmla="*/ 36 h 128"/>
                <a:gd name="T24" fmla="*/ 61 w 118"/>
                <a:gd name="T25" fmla="*/ 7 h 128"/>
                <a:gd name="T26" fmla="*/ 113 w 118"/>
                <a:gd name="T27" fmla="*/ 3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8" h="128">
                  <a:moveTo>
                    <a:pt x="0" y="95"/>
                  </a:moveTo>
                  <a:lnTo>
                    <a:pt x="56" y="128"/>
                  </a:lnTo>
                  <a:lnTo>
                    <a:pt x="115" y="100"/>
                  </a:lnTo>
                  <a:lnTo>
                    <a:pt x="118" y="36"/>
                  </a:lnTo>
                  <a:lnTo>
                    <a:pt x="61" y="0"/>
                  </a:lnTo>
                  <a:lnTo>
                    <a:pt x="2" y="31"/>
                  </a:lnTo>
                  <a:lnTo>
                    <a:pt x="0" y="95"/>
                  </a:lnTo>
                  <a:close/>
                  <a:moveTo>
                    <a:pt x="113" y="38"/>
                  </a:moveTo>
                  <a:lnTo>
                    <a:pt x="111" y="95"/>
                  </a:lnTo>
                  <a:lnTo>
                    <a:pt x="56" y="123"/>
                  </a:lnTo>
                  <a:lnTo>
                    <a:pt x="4" y="92"/>
                  </a:lnTo>
                  <a:lnTo>
                    <a:pt x="7" y="36"/>
                  </a:lnTo>
                  <a:lnTo>
                    <a:pt x="61" y="7"/>
                  </a:lnTo>
                  <a:lnTo>
                    <a:pt x="113" y="3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532" name="Freeform 1195"/>
            <p:cNvSpPr/>
            <p:nvPr/>
          </p:nvSpPr>
          <p:spPr bwMode="auto">
            <a:xfrm>
              <a:off x="4897438" y="4216401"/>
              <a:ext cx="292100" cy="220663"/>
            </a:xfrm>
            <a:custGeom>
              <a:avLst/>
              <a:gdLst>
                <a:gd name="T0" fmla="*/ 0 w 184"/>
                <a:gd name="T1" fmla="*/ 5 h 139"/>
                <a:gd name="T2" fmla="*/ 2 w 184"/>
                <a:gd name="T3" fmla="*/ 0 h 139"/>
                <a:gd name="T4" fmla="*/ 184 w 184"/>
                <a:gd name="T5" fmla="*/ 137 h 139"/>
                <a:gd name="T6" fmla="*/ 179 w 184"/>
                <a:gd name="T7" fmla="*/ 139 h 139"/>
                <a:gd name="T8" fmla="*/ 0 w 184"/>
                <a:gd name="T9" fmla="*/ 5 h 139"/>
              </a:gdLst>
              <a:ahLst/>
              <a:cxnLst>
                <a:cxn ang="0">
                  <a:pos x="T0" y="T1"/>
                </a:cxn>
                <a:cxn ang="0">
                  <a:pos x="T2" y="T3"/>
                </a:cxn>
                <a:cxn ang="0">
                  <a:pos x="T4" y="T5"/>
                </a:cxn>
                <a:cxn ang="0">
                  <a:pos x="T6" y="T7"/>
                </a:cxn>
                <a:cxn ang="0">
                  <a:pos x="T8" y="T9"/>
                </a:cxn>
              </a:cxnLst>
              <a:rect l="0" t="0" r="r" b="b"/>
              <a:pathLst>
                <a:path w="184" h="139">
                  <a:moveTo>
                    <a:pt x="0" y="5"/>
                  </a:moveTo>
                  <a:lnTo>
                    <a:pt x="2" y="0"/>
                  </a:lnTo>
                  <a:lnTo>
                    <a:pt x="184" y="137"/>
                  </a:lnTo>
                  <a:lnTo>
                    <a:pt x="179" y="139"/>
                  </a:lnTo>
                  <a:lnTo>
                    <a:pt x="0"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533" name="Freeform 1196"/>
            <p:cNvSpPr>
              <a:spLocks noEditPoints="1"/>
            </p:cNvSpPr>
            <p:nvPr/>
          </p:nvSpPr>
          <p:spPr bwMode="auto">
            <a:xfrm>
              <a:off x="2058988" y="1868488"/>
              <a:ext cx="644525" cy="652463"/>
            </a:xfrm>
            <a:custGeom>
              <a:avLst/>
              <a:gdLst>
                <a:gd name="T0" fmla="*/ 406 w 406"/>
                <a:gd name="T1" fmla="*/ 125 h 411"/>
                <a:gd name="T2" fmla="*/ 231 w 406"/>
                <a:gd name="T3" fmla="*/ 0 h 411"/>
                <a:gd name="T4" fmla="*/ 28 w 406"/>
                <a:gd name="T5" fmla="*/ 78 h 411"/>
                <a:gd name="T6" fmla="*/ 0 w 406"/>
                <a:gd name="T7" fmla="*/ 284 h 411"/>
                <a:gd name="T8" fmla="*/ 174 w 406"/>
                <a:gd name="T9" fmla="*/ 411 h 411"/>
                <a:gd name="T10" fmla="*/ 375 w 406"/>
                <a:gd name="T11" fmla="*/ 331 h 411"/>
                <a:gd name="T12" fmla="*/ 406 w 406"/>
                <a:gd name="T13" fmla="*/ 125 h 411"/>
                <a:gd name="T14" fmla="*/ 21 w 406"/>
                <a:gd name="T15" fmla="*/ 277 h 411"/>
                <a:gd name="T16" fmla="*/ 47 w 406"/>
                <a:gd name="T17" fmla="*/ 92 h 411"/>
                <a:gd name="T18" fmla="*/ 226 w 406"/>
                <a:gd name="T19" fmla="*/ 21 h 411"/>
                <a:gd name="T20" fmla="*/ 382 w 406"/>
                <a:gd name="T21" fmla="*/ 135 h 411"/>
                <a:gd name="T22" fmla="*/ 359 w 406"/>
                <a:gd name="T23" fmla="*/ 319 h 411"/>
                <a:gd name="T24" fmla="*/ 177 w 406"/>
                <a:gd name="T25" fmla="*/ 388 h 411"/>
                <a:gd name="T26" fmla="*/ 21 w 406"/>
                <a:gd name="T27" fmla="*/ 277 h 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6" h="411">
                  <a:moveTo>
                    <a:pt x="406" y="125"/>
                  </a:moveTo>
                  <a:lnTo>
                    <a:pt x="231" y="0"/>
                  </a:lnTo>
                  <a:lnTo>
                    <a:pt x="28" y="78"/>
                  </a:lnTo>
                  <a:lnTo>
                    <a:pt x="0" y="284"/>
                  </a:lnTo>
                  <a:lnTo>
                    <a:pt x="174" y="411"/>
                  </a:lnTo>
                  <a:lnTo>
                    <a:pt x="375" y="331"/>
                  </a:lnTo>
                  <a:lnTo>
                    <a:pt x="406" y="125"/>
                  </a:lnTo>
                  <a:close/>
                  <a:moveTo>
                    <a:pt x="21" y="277"/>
                  </a:moveTo>
                  <a:lnTo>
                    <a:pt x="47" y="92"/>
                  </a:lnTo>
                  <a:lnTo>
                    <a:pt x="226" y="21"/>
                  </a:lnTo>
                  <a:lnTo>
                    <a:pt x="382" y="135"/>
                  </a:lnTo>
                  <a:lnTo>
                    <a:pt x="359" y="319"/>
                  </a:lnTo>
                  <a:lnTo>
                    <a:pt x="177" y="388"/>
                  </a:lnTo>
                  <a:lnTo>
                    <a:pt x="21" y="27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534" name="Freeform 1197"/>
            <p:cNvSpPr/>
            <p:nvPr/>
          </p:nvSpPr>
          <p:spPr bwMode="auto">
            <a:xfrm>
              <a:off x="2628900" y="2382838"/>
              <a:ext cx="869950" cy="795338"/>
            </a:xfrm>
            <a:custGeom>
              <a:avLst/>
              <a:gdLst>
                <a:gd name="T0" fmla="*/ 548 w 548"/>
                <a:gd name="T1" fmla="*/ 491 h 501"/>
                <a:gd name="T2" fmla="*/ 541 w 548"/>
                <a:gd name="T3" fmla="*/ 501 h 501"/>
                <a:gd name="T4" fmla="*/ 0 w 548"/>
                <a:gd name="T5" fmla="*/ 7 h 501"/>
                <a:gd name="T6" fmla="*/ 9 w 548"/>
                <a:gd name="T7" fmla="*/ 0 h 501"/>
                <a:gd name="T8" fmla="*/ 548 w 548"/>
                <a:gd name="T9" fmla="*/ 491 h 501"/>
              </a:gdLst>
              <a:ahLst/>
              <a:cxnLst>
                <a:cxn ang="0">
                  <a:pos x="T0" y="T1"/>
                </a:cxn>
                <a:cxn ang="0">
                  <a:pos x="T2" y="T3"/>
                </a:cxn>
                <a:cxn ang="0">
                  <a:pos x="T4" y="T5"/>
                </a:cxn>
                <a:cxn ang="0">
                  <a:pos x="T6" y="T7"/>
                </a:cxn>
                <a:cxn ang="0">
                  <a:pos x="T8" y="T9"/>
                </a:cxn>
              </a:cxnLst>
              <a:rect l="0" t="0" r="r" b="b"/>
              <a:pathLst>
                <a:path w="548" h="501">
                  <a:moveTo>
                    <a:pt x="548" y="491"/>
                  </a:moveTo>
                  <a:lnTo>
                    <a:pt x="541" y="501"/>
                  </a:lnTo>
                  <a:lnTo>
                    <a:pt x="0" y="7"/>
                  </a:lnTo>
                  <a:lnTo>
                    <a:pt x="9" y="0"/>
                  </a:lnTo>
                  <a:lnTo>
                    <a:pt x="548" y="49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535" name="Freeform 1198"/>
            <p:cNvSpPr>
              <a:spLocks noEditPoints="1"/>
            </p:cNvSpPr>
            <p:nvPr/>
          </p:nvSpPr>
          <p:spPr bwMode="auto">
            <a:xfrm>
              <a:off x="3221038" y="4789488"/>
              <a:ext cx="523875" cy="530225"/>
            </a:xfrm>
            <a:custGeom>
              <a:avLst/>
              <a:gdLst>
                <a:gd name="T0" fmla="*/ 31 w 330"/>
                <a:gd name="T1" fmla="*/ 57 h 334"/>
                <a:gd name="T2" fmla="*/ 0 w 330"/>
                <a:gd name="T3" fmla="*/ 222 h 334"/>
                <a:gd name="T4" fmla="*/ 137 w 330"/>
                <a:gd name="T5" fmla="*/ 334 h 334"/>
                <a:gd name="T6" fmla="*/ 300 w 330"/>
                <a:gd name="T7" fmla="*/ 277 h 334"/>
                <a:gd name="T8" fmla="*/ 330 w 330"/>
                <a:gd name="T9" fmla="*/ 109 h 334"/>
                <a:gd name="T10" fmla="*/ 196 w 330"/>
                <a:gd name="T11" fmla="*/ 0 h 334"/>
                <a:gd name="T12" fmla="*/ 31 w 330"/>
                <a:gd name="T13" fmla="*/ 57 h 334"/>
                <a:gd name="T14" fmla="*/ 286 w 330"/>
                <a:gd name="T15" fmla="*/ 263 h 334"/>
                <a:gd name="T16" fmla="*/ 139 w 330"/>
                <a:gd name="T17" fmla="*/ 315 h 334"/>
                <a:gd name="T18" fmla="*/ 19 w 330"/>
                <a:gd name="T19" fmla="*/ 218 h 334"/>
                <a:gd name="T20" fmla="*/ 47 w 330"/>
                <a:gd name="T21" fmla="*/ 69 h 334"/>
                <a:gd name="T22" fmla="*/ 193 w 330"/>
                <a:gd name="T23" fmla="*/ 19 h 334"/>
                <a:gd name="T24" fmla="*/ 312 w 330"/>
                <a:gd name="T25" fmla="*/ 116 h 334"/>
                <a:gd name="T26" fmla="*/ 286 w 330"/>
                <a:gd name="T27" fmla="*/ 263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0" h="334">
                  <a:moveTo>
                    <a:pt x="31" y="57"/>
                  </a:moveTo>
                  <a:lnTo>
                    <a:pt x="0" y="222"/>
                  </a:lnTo>
                  <a:lnTo>
                    <a:pt x="137" y="334"/>
                  </a:lnTo>
                  <a:lnTo>
                    <a:pt x="300" y="277"/>
                  </a:lnTo>
                  <a:lnTo>
                    <a:pt x="330" y="109"/>
                  </a:lnTo>
                  <a:lnTo>
                    <a:pt x="196" y="0"/>
                  </a:lnTo>
                  <a:lnTo>
                    <a:pt x="31" y="57"/>
                  </a:lnTo>
                  <a:close/>
                  <a:moveTo>
                    <a:pt x="286" y="263"/>
                  </a:moveTo>
                  <a:lnTo>
                    <a:pt x="139" y="315"/>
                  </a:lnTo>
                  <a:lnTo>
                    <a:pt x="19" y="218"/>
                  </a:lnTo>
                  <a:lnTo>
                    <a:pt x="47" y="69"/>
                  </a:lnTo>
                  <a:lnTo>
                    <a:pt x="193" y="19"/>
                  </a:lnTo>
                  <a:lnTo>
                    <a:pt x="312" y="116"/>
                  </a:lnTo>
                  <a:lnTo>
                    <a:pt x="286" y="26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536" name="Freeform 1199"/>
            <p:cNvSpPr/>
            <p:nvPr/>
          </p:nvSpPr>
          <p:spPr bwMode="auto">
            <a:xfrm>
              <a:off x="3527425" y="3930651"/>
              <a:ext cx="277812" cy="877888"/>
            </a:xfrm>
            <a:custGeom>
              <a:avLst/>
              <a:gdLst>
                <a:gd name="T0" fmla="*/ 166 w 175"/>
                <a:gd name="T1" fmla="*/ 0 h 553"/>
                <a:gd name="T2" fmla="*/ 175 w 175"/>
                <a:gd name="T3" fmla="*/ 3 h 553"/>
                <a:gd name="T4" fmla="*/ 10 w 175"/>
                <a:gd name="T5" fmla="*/ 553 h 553"/>
                <a:gd name="T6" fmla="*/ 0 w 175"/>
                <a:gd name="T7" fmla="*/ 551 h 553"/>
                <a:gd name="T8" fmla="*/ 166 w 175"/>
                <a:gd name="T9" fmla="*/ 0 h 553"/>
              </a:gdLst>
              <a:ahLst/>
              <a:cxnLst>
                <a:cxn ang="0">
                  <a:pos x="T0" y="T1"/>
                </a:cxn>
                <a:cxn ang="0">
                  <a:pos x="T2" y="T3"/>
                </a:cxn>
                <a:cxn ang="0">
                  <a:pos x="T4" y="T5"/>
                </a:cxn>
                <a:cxn ang="0">
                  <a:pos x="T6" y="T7"/>
                </a:cxn>
                <a:cxn ang="0">
                  <a:pos x="T8" y="T9"/>
                </a:cxn>
              </a:cxnLst>
              <a:rect l="0" t="0" r="r" b="b"/>
              <a:pathLst>
                <a:path w="175" h="553">
                  <a:moveTo>
                    <a:pt x="166" y="0"/>
                  </a:moveTo>
                  <a:lnTo>
                    <a:pt x="175" y="3"/>
                  </a:lnTo>
                  <a:lnTo>
                    <a:pt x="10" y="553"/>
                  </a:lnTo>
                  <a:lnTo>
                    <a:pt x="0" y="551"/>
                  </a:lnTo>
                  <a:lnTo>
                    <a:pt x="16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537" name="Freeform 1200"/>
            <p:cNvSpPr>
              <a:spLocks noEditPoints="1"/>
            </p:cNvSpPr>
            <p:nvPr/>
          </p:nvSpPr>
          <p:spPr bwMode="auto">
            <a:xfrm>
              <a:off x="4848225" y="2776538"/>
              <a:ext cx="314325" cy="330200"/>
            </a:xfrm>
            <a:custGeom>
              <a:avLst/>
              <a:gdLst>
                <a:gd name="T0" fmla="*/ 106 w 198"/>
                <a:gd name="T1" fmla="*/ 208 h 208"/>
                <a:gd name="T2" fmla="*/ 198 w 198"/>
                <a:gd name="T3" fmla="*/ 146 h 208"/>
                <a:gd name="T4" fmla="*/ 189 w 198"/>
                <a:gd name="T5" fmla="*/ 42 h 208"/>
                <a:gd name="T6" fmla="*/ 90 w 198"/>
                <a:gd name="T7" fmla="*/ 0 h 208"/>
                <a:gd name="T8" fmla="*/ 0 w 198"/>
                <a:gd name="T9" fmla="*/ 59 h 208"/>
                <a:gd name="T10" fmla="*/ 7 w 198"/>
                <a:gd name="T11" fmla="*/ 165 h 208"/>
                <a:gd name="T12" fmla="*/ 106 w 198"/>
                <a:gd name="T13" fmla="*/ 208 h 208"/>
                <a:gd name="T14" fmla="*/ 90 w 198"/>
                <a:gd name="T15" fmla="*/ 9 h 208"/>
                <a:gd name="T16" fmla="*/ 179 w 198"/>
                <a:gd name="T17" fmla="*/ 50 h 208"/>
                <a:gd name="T18" fmla="*/ 186 w 198"/>
                <a:gd name="T19" fmla="*/ 144 h 208"/>
                <a:gd name="T20" fmla="*/ 106 w 198"/>
                <a:gd name="T21" fmla="*/ 196 h 208"/>
                <a:gd name="T22" fmla="*/ 19 w 198"/>
                <a:gd name="T23" fmla="*/ 158 h 208"/>
                <a:gd name="T24" fmla="*/ 9 w 198"/>
                <a:gd name="T25" fmla="*/ 64 h 208"/>
                <a:gd name="T26" fmla="*/ 90 w 198"/>
                <a:gd name="T27" fmla="*/ 9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8" h="208">
                  <a:moveTo>
                    <a:pt x="106" y="208"/>
                  </a:moveTo>
                  <a:lnTo>
                    <a:pt x="198" y="146"/>
                  </a:lnTo>
                  <a:lnTo>
                    <a:pt x="189" y="42"/>
                  </a:lnTo>
                  <a:lnTo>
                    <a:pt x="90" y="0"/>
                  </a:lnTo>
                  <a:lnTo>
                    <a:pt x="0" y="59"/>
                  </a:lnTo>
                  <a:lnTo>
                    <a:pt x="7" y="165"/>
                  </a:lnTo>
                  <a:lnTo>
                    <a:pt x="106" y="208"/>
                  </a:lnTo>
                  <a:close/>
                  <a:moveTo>
                    <a:pt x="90" y="9"/>
                  </a:moveTo>
                  <a:lnTo>
                    <a:pt x="179" y="50"/>
                  </a:lnTo>
                  <a:lnTo>
                    <a:pt x="186" y="144"/>
                  </a:lnTo>
                  <a:lnTo>
                    <a:pt x="106" y="196"/>
                  </a:lnTo>
                  <a:lnTo>
                    <a:pt x="19" y="158"/>
                  </a:lnTo>
                  <a:lnTo>
                    <a:pt x="9" y="64"/>
                  </a:lnTo>
                  <a:lnTo>
                    <a:pt x="90"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538" name="Freeform 1201"/>
            <p:cNvSpPr/>
            <p:nvPr/>
          </p:nvSpPr>
          <p:spPr bwMode="auto">
            <a:xfrm>
              <a:off x="4344988" y="3024188"/>
              <a:ext cx="525462" cy="284163"/>
            </a:xfrm>
            <a:custGeom>
              <a:avLst/>
              <a:gdLst>
                <a:gd name="T0" fmla="*/ 3 w 331"/>
                <a:gd name="T1" fmla="*/ 179 h 179"/>
                <a:gd name="T2" fmla="*/ 0 w 331"/>
                <a:gd name="T3" fmla="*/ 175 h 179"/>
                <a:gd name="T4" fmla="*/ 329 w 331"/>
                <a:gd name="T5" fmla="*/ 0 h 179"/>
                <a:gd name="T6" fmla="*/ 331 w 331"/>
                <a:gd name="T7" fmla="*/ 5 h 179"/>
                <a:gd name="T8" fmla="*/ 3 w 331"/>
                <a:gd name="T9" fmla="*/ 179 h 179"/>
              </a:gdLst>
              <a:ahLst/>
              <a:cxnLst>
                <a:cxn ang="0">
                  <a:pos x="T0" y="T1"/>
                </a:cxn>
                <a:cxn ang="0">
                  <a:pos x="T2" y="T3"/>
                </a:cxn>
                <a:cxn ang="0">
                  <a:pos x="T4" y="T5"/>
                </a:cxn>
                <a:cxn ang="0">
                  <a:pos x="T6" y="T7"/>
                </a:cxn>
                <a:cxn ang="0">
                  <a:pos x="T8" y="T9"/>
                </a:cxn>
              </a:cxnLst>
              <a:rect l="0" t="0" r="r" b="b"/>
              <a:pathLst>
                <a:path w="331" h="179">
                  <a:moveTo>
                    <a:pt x="3" y="179"/>
                  </a:moveTo>
                  <a:lnTo>
                    <a:pt x="0" y="175"/>
                  </a:lnTo>
                  <a:lnTo>
                    <a:pt x="329" y="0"/>
                  </a:lnTo>
                  <a:lnTo>
                    <a:pt x="331" y="5"/>
                  </a:lnTo>
                  <a:lnTo>
                    <a:pt x="3" y="17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539" name="Freeform 1202"/>
            <p:cNvSpPr>
              <a:spLocks noEditPoints="1"/>
            </p:cNvSpPr>
            <p:nvPr/>
          </p:nvSpPr>
          <p:spPr bwMode="auto">
            <a:xfrm>
              <a:off x="3851275" y="1846263"/>
              <a:ext cx="396875" cy="438150"/>
            </a:xfrm>
            <a:custGeom>
              <a:avLst/>
              <a:gdLst>
                <a:gd name="T0" fmla="*/ 248 w 250"/>
                <a:gd name="T1" fmla="*/ 210 h 276"/>
                <a:gd name="T2" fmla="*/ 250 w 250"/>
                <a:gd name="T3" fmla="*/ 73 h 276"/>
                <a:gd name="T4" fmla="*/ 125 w 250"/>
                <a:gd name="T5" fmla="*/ 0 h 276"/>
                <a:gd name="T6" fmla="*/ 2 w 250"/>
                <a:gd name="T7" fmla="*/ 66 h 276"/>
                <a:gd name="T8" fmla="*/ 0 w 250"/>
                <a:gd name="T9" fmla="*/ 206 h 276"/>
                <a:gd name="T10" fmla="*/ 122 w 250"/>
                <a:gd name="T11" fmla="*/ 276 h 276"/>
                <a:gd name="T12" fmla="*/ 248 w 250"/>
                <a:gd name="T13" fmla="*/ 210 h 276"/>
                <a:gd name="T14" fmla="*/ 14 w 250"/>
                <a:gd name="T15" fmla="*/ 76 h 276"/>
                <a:gd name="T16" fmla="*/ 125 w 250"/>
                <a:gd name="T17" fmla="*/ 17 h 276"/>
                <a:gd name="T18" fmla="*/ 236 w 250"/>
                <a:gd name="T19" fmla="*/ 80 h 276"/>
                <a:gd name="T20" fmla="*/ 233 w 250"/>
                <a:gd name="T21" fmla="*/ 203 h 276"/>
                <a:gd name="T22" fmla="*/ 122 w 250"/>
                <a:gd name="T23" fmla="*/ 262 h 276"/>
                <a:gd name="T24" fmla="*/ 11 w 250"/>
                <a:gd name="T25" fmla="*/ 198 h 276"/>
                <a:gd name="T26" fmla="*/ 14 w 250"/>
                <a:gd name="T27" fmla="*/ 76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0" h="276">
                  <a:moveTo>
                    <a:pt x="248" y="210"/>
                  </a:moveTo>
                  <a:lnTo>
                    <a:pt x="250" y="73"/>
                  </a:lnTo>
                  <a:lnTo>
                    <a:pt x="125" y="0"/>
                  </a:lnTo>
                  <a:lnTo>
                    <a:pt x="2" y="66"/>
                  </a:lnTo>
                  <a:lnTo>
                    <a:pt x="0" y="206"/>
                  </a:lnTo>
                  <a:lnTo>
                    <a:pt x="122" y="276"/>
                  </a:lnTo>
                  <a:lnTo>
                    <a:pt x="248" y="210"/>
                  </a:lnTo>
                  <a:close/>
                  <a:moveTo>
                    <a:pt x="14" y="76"/>
                  </a:moveTo>
                  <a:lnTo>
                    <a:pt x="125" y="17"/>
                  </a:lnTo>
                  <a:lnTo>
                    <a:pt x="236" y="80"/>
                  </a:lnTo>
                  <a:lnTo>
                    <a:pt x="233" y="203"/>
                  </a:lnTo>
                  <a:lnTo>
                    <a:pt x="122" y="262"/>
                  </a:lnTo>
                  <a:lnTo>
                    <a:pt x="11" y="198"/>
                  </a:lnTo>
                  <a:lnTo>
                    <a:pt x="14" y="7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540" name="Freeform 1203"/>
            <p:cNvSpPr/>
            <p:nvPr/>
          </p:nvSpPr>
          <p:spPr bwMode="auto">
            <a:xfrm>
              <a:off x="3940175" y="2270126"/>
              <a:ext cx="104775" cy="742950"/>
            </a:xfrm>
            <a:custGeom>
              <a:avLst/>
              <a:gdLst>
                <a:gd name="T0" fmla="*/ 7 w 66"/>
                <a:gd name="T1" fmla="*/ 468 h 468"/>
                <a:gd name="T2" fmla="*/ 0 w 66"/>
                <a:gd name="T3" fmla="*/ 468 h 468"/>
                <a:gd name="T4" fmla="*/ 59 w 66"/>
                <a:gd name="T5" fmla="*/ 0 h 468"/>
                <a:gd name="T6" fmla="*/ 66 w 66"/>
                <a:gd name="T7" fmla="*/ 2 h 468"/>
                <a:gd name="T8" fmla="*/ 7 w 66"/>
                <a:gd name="T9" fmla="*/ 468 h 468"/>
              </a:gdLst>
              <a:ahLst/>
              <a:cxnLst>
                <a:cxn ang="0">
                  <a:pos x="T0" y="T1"/>
                </a:cxn>
                <a:cxn ang="0">
                  <a:pos x="T2" y="T3"/>
                </a:cxn>
                <a:cxn ang="0">
                  <a:pos x="T4" y="T5"/>
                </a:cxn>
                <a:cxn ang="0">
                  <a:pos x="T6" y="T7"/>
                </a:cxn>
                <a:cxn ang="0">
                  <a:pos x="T8" y="T9"/>
                </a:cxn>
              </a:cxnLst>
              <a:rect l="0" t="0" r="r" b="b"/>
              <a:pathLst>
                <a:path w="66" h="468">
                  <a:moveTo>
                    <a:pt x="7" y="468"/>
                  </a:moveTo>
                  <a:lnTo>
                    <a:pt x="0" y="468"/>
                  </a:lnTo>
                  <a:lnTo>
                    <a:pt x="59" y="0"/>
                  </a:lnTo>
                  <a:lnTo>
                    <a:pt x="66" y="2"/>
                  </a:lnTo>
                  <a:lnTo>
                    <a:pt x="7" y="46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541" name="Freeform 1204"/>
            <p:cNvSpPr>
              <a:spLocks noEditPoints="1"/>
            </p:cNvSpPr>
            <p:nvPr/>
          </p:nvSpPr>
          <p:spPr bwMode="auto">
            <a:xfrm>
              <a:off x="2362200" y="3844926"/>
              <a:ext cx="404812" cy="439738"/>
            </a:xfrm>
            <a:custGeom>
              <a:avLst/>
              <a:gdLst>
                <a:gd name="T0" fmla="*/ 123 w 255"/>
                <a:gd name="T1" fmla="*/ 0 h 277"/>
                <a:gd name="T2" fmla="*/ 0 w 255"/>
                <a:gd name="T3" fmla="*/ 76 h 277"/>
                <a:gd name="T4" fmla="*/ 7 w 255"/>
                <a:gd name="T5" fmla="*/ 213 h 277"/>
                <a:gd name="T6" fmla="*/ 135 w 255"/>
                <a:gd name="T7" fmla="*/ 277 h 277"/>
                <a:gd name="T8" fmla="*/ 255 w 255"/>
                <a:gd name="T9" fmla="*/ 201 h 277"/>
                <a:gd name="T10" fmla="*/ 250 w 255"/>
                <a:gd name="T11" fmla="*/ 64 h 277"/>
                <a:gd name="T12" fmla="*/ 123 w 255"/>
                <a:gd name="T13" fmla="*/ 0 h 277"/>
                <a:gd name="T14" fmla="*/ 135 w 255"/>
                <a:gd name="T15" fmla="*/ 262 h 277"/>
                <a:gd name="T16" fmla="*/ 21 w 255"/>
                <a:gd name="T17" fmla="*/ 206 h 277"/>
                <a:gd name="T18" fmla="*/ 14 w 255"/>
                <a:gd name="T19" fmla="*/ 83 h 277"/>
                <a:gd name="T20" fmla="*/ 123 w 255"/>
                <a:gd name="T21" fmla="*/ 14 h 277"/>
                <a:gd name="T22" fmla="*/ 239 w 255"/>
                <a:gd name="T23" fmla="*/ 71 h 277"/>
                <a:gd name="T24" fmla="*/ 243 w 255"/>
                <a:gd name="T25" fmla="*/ 194 h 277"/>
                <a:gd name="T26" fmla="*/ 135 w 255"/>
                <a:gd name="T27" fmla="*/ 262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5" h="277">
                  <a:moveTo>
                    <a:pt x="123" y="0"/>
                  </a:moveTo>
                  <a:lnTo>
                    <a:pt x="0" y="76"/>
                  </a:lnTo>
                  <a:lnTo>
                    <a:pt x="7" y="213"/>
                  </a:lnTo>
                  <a:lnTo>
                    <a:pt x="135" y="277"/>
                  </a:lnTo>
                  <a:lnTo>
                    <a:pt x="255" y="201"/>
                  </a:lnTo>
                  <a:lnTo>
                    <a:pt x="250" y="64"/>
                  </a:lnTo>
                  <a:lnTo>
                    <a:pt x="123" y="0"/>
                  </a:lnTo>
                  <a:close/>
                  <a:moveTo>
                    <a:pt x="135" y="262"/>
                  </a:moveTo>
                  <a:lnTo>
                    <a:pt x="21" y="206"/>
                  </a:lnTo>
                  <a:lnTo>
                    <a:pt x="14" y="83"/>
                  </a:lnTo>
                  <a:lnTo>
                    <a:pt x="123" y="14"/>
                  </a:lnTo>
                  <a:lnTo>
                    <a:pt x="239" y="71"/>
                  </a:lnTo>
                  <a:lnTo>
                    <a:pt x="243" y="194"/>
                  </a:lnTo>
                  <a:lnTo>
                    <a:pt x="135" y="26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542" name="Freeform 1205"/>
            <p:cNvSpPr/>
            <p:nvPr/>
          </p:nvSpPr>
          <p:spPr bwMode="auto">
            <a:xfrm>
              <a:off x="2747963" y="3616326"/>
              <a:ext cx="701675" cy="344488"/>
            </a:xfrm>
            <a:custGeom>
              <a:avLst/>
              <a:gdLst>
                <a:gd name="T0" fmla="*/ 440 w 442"/>
                <a:gd name="T1" fmla="*/ 0 h 217"/>
                <a:gd name="T2" fmla="*/ 442 w 442"/>
                <a:gd name="T3" fmla="*/ 7 h 217"/>
                <a:gd name="T4" fmla="*/ 3 w 442"/>
                <a:gd name="T5" fmla="*/ 217 h 217"/>
                <a:gd name="T6" fmla="*/ 0 w 442"/>
                <a:gd name="T7" fmla="*/ 210 h 217"/>
                <a:gd name="T8" fmla="*/ 440 w 442"/>
                <a:gd name="T9" fmla="*/ 0 h 217"/>
              </a:gdLst>
              <a:ahLst/>
              <a:cxnLst>
                <a:cxn ang="0">
                  <a:pos x="T0" y="T1"/>
                </a:cxn>
                <a:cxn ang="0">
                  <a:pos x="T2" y="T3"/>
                </a:cxn>
                <a:cxn ang="0">
                  <a:pos x="T4" y="T5"/>
                </a:cxn>
                <a:cxn ang="0">
                  <a:pos x="T6" y="T7"/>
                </a:cxn>
                <a:cxn ang="0">
                  <a:pos x="T8" y="T9"/>
                </a:cxn>
              </a:cxnLst>
              <a:rect l="0" t="0" r="r" b="b"/>
              <a:pathLst>
                <a:path w="442" h="217">
                  <a:moveTo>
                    <a:pt x="440" y="0"/>
                  </a:moveTo>
                  <a:lnTo>
                    <a:pt x="442" y="7"/>
                  </a:lnTo>
                  <a:lnTo>
                    <a:pt x="3" y="217"/>
                  </a:lnTo>
                  <a:lnTo>
                    <a:pt x="0" y="210"/>
                  </a:lnTo>
                  <a:lnTo>
                    <a:pt x="44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grpSp>
      <p:grpSp>
        <p:nvGrpSpPr>
          <p:cNvPr id="543" name="组合 542"/>
          <p:cNvGrpSpPr/>
          <p:nvPr/>
        </p:nvGrpSpPr>
        <p:grpSpPr>
          <a:xfrm rot="712769">
            <a:off x="5150753" y="4298817"/>
            <a:ext cx="1745634" cy="1644001"/>
            <a:chOff x="2058988" y="1846263"/>
            <a:chExt cx="3560762" cy="3473450"/>
          </a:xfrm>
          <a:solidFill>
            <a:schemeClr val="bg1">
              <a:alpha val="12000"/>
            </a:schemeClr>
          </a:solidFill>
        </p:grpSpPr>
        <p:sp>
          <p:nvSpPr>
            <p:cNvPr id="544" name="Freeform 1187"/>
            <p:cNvSpPr>
              <a:spLocks noEditPoints="1"/>
            </p:cNvSpPr>
            <p:nvPr/>
          </p:nvSpPr>
          <p:spPr bwMode="auto">
            <a:xfrm>
              <a:off x="3389313" y="2963863"/>
              <a:ext cx="993775" cy="993775"/>
            </a:xfrm>
            <a:custGeom>
              <a:avLst/>
              <a:gdLst>
                <a:gd name="T0" fmla="*/ 0 w 626"/>
                <a:gd name="T1" fmla="*/ 428 h 626"/>
                <a:gd name="T2" fmla="*/ 262 w 626"/>
                <a:gd name="T3" fmla="*/ 626 h 626"/>
                <a:gd name="T4" fmla="*/ 574 w 626"/>
                <a:gd name="T5" fmla="*/ 513 h 626"/>
                <a:gd name="T6" fmla="*/ 626 w 626"/>
                <a:gd name="T7" fmla="*/ 198 h 626"/>
                <a:gd name="T8" fmla="*/ 364 w 626"/>
                <a:gd name="T9" fmla="*/ 0 h 626"/>
                <a:gd name="T10" fmla="*/ 50 w 626"/>
                <a:gd name="T11" fmla="*/ 113 h 626"/>
                <a:gd name="T12" fmla="*/ 0 w 626"/>
                <a:gd name="T13" fmla="*/ 428 h 626"/>
                <a:gd name="T14" fmla="*/ 593 w 626"/>
                <a:gd name="T15" fmla="*/ 210 h 626"/>
                <a:gd name="T16" fmla="*/ 548 w 626"/>
                <a:gd name="T17" fmla="*/ 489 h 626"/>
                <a:gd name="T18" fmla="*/ 267 w 626"/>
                <a:gd name="T19" fmla="*/ 593 h 626"/>
                <a:gd name="T20" fmla="*/ 33 w 626"/>
                <a:gd name="T21" fmla="*/ 413 h 626"/>
                <a:gd name="T22" fmla="*/ 78 w 626"/>
                <a:gd name="T23" fmla="*/ 135 h 626"/>
                <a:gd name="T24" fmla="*/ 357 w 626"/>
                <a:gd name="T25" fmla="*/ 33 h 626"/>
                <a:gd name="T26" fmla="*/ 593 w 626"/>
                <a:gd name="T27" fmla="*/ 210 h 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26" h="626">
                  <a:moveTo>
                    <a:pt x="0" y="428"/>
                  </a:moveTo>
                  <a:lnTo>
                    <a:pt x="262" y="626"/>
                  </a:lnTo>
                  <a:lnTo>
                    <a:pt x="574" y="513"/>
                  </a:lnTo>
                  <a:lnTo>
                    <a:pt x="626" y="198"/>
                  </a:lnTo>
                  <a:lnTo>
                    <a:pt x="364" y="0"/>
                  </a:lnTo>
                  <a:lnTo>
                    <a:pt x="50" y="113"/>
                  </a:lnTo>
                  <a:lnTo>
                    <a:pt x="0" y="428"/>
                  </a:lnTo>
                  <a:close/>
                  <a:moveTo>
                    <a:pt x="593" y="210"/>
                  </a:moveTo>
                  <a:lnTo>
                    <a:pt x="548" y="489"/>
                  </a:lnTo>
                  <a:lnTo>
                    <a:pt x="267" y="593"/>
                  </a:lnTo>
                  <a:lnTo>
                    <a:pt x="33" y="413"/>
                  </a:lnTo>
                  <a:lnTo>
                    <a:pt x="78" y="135"/>
                  </a:lnTo>
                  <a:lnTo>
                    <a:pt x="357" y="33"/>
                  </a:lnTo>
                  <a:lnTo>
                    <a:pt x="593" y="21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545" name="Freeform 1188"/>
            <p:cNvSpPr>
              <a:spLocks noEditPoints="1"/>
            </p:cNvSpPr>
            <p:nvPr/>
          </p:nvSpPr>
          <p:spPr bwMode="auto">
            <a:xfrm>
              <a:off x="4649788" y="4002088"/>
              <a:ext cx="273050" cy="288925"/>
            </a:xfrm>
            <a:custGeom>
              <a:avLst/>
              <a:gdLst>
                <a:gd name="T0" fmla="*/ 0 w 172"/>
                <a:gd name="T1" fmla="*/ 133 h 182"/>
                <a:gd name="T2" fmla="*/ 80 w 172"/>
                <a:gd name="T3" fmla="*/ 182 h 182"/>
                <a:gd name="T4" fmla="*/ 165 w 172"/>
                <a:gd name="T5" fmla="*/ 142 h 182"/>
                <a:gd name="T6" fmla="*/ 172 w 172"/>
                <a:gd name="T7" fmla="*/ 50 h 182"/>
                <a:gd name="T8" fmla="*/ 92 w 172"/>
                <a:gd name="T9" fmla="*/ 0 h 182"/>
                <a:gd name="T10" fmla="*/ 4 w 172"/>
                <a:gd name="T11" fmla="*/ 41 h 182"/>
                <a:gd name="T12" fmla="*/ 0 w 172"/>
                <a:gd name="T13" fmla="*/ 133 h 182"/>
                <a:gd name="T14" fmla="*/ 163 w 172"/>
                <a:gd name="T15" fmla="*/ 55 h 182"/>
                <a:gd name="T16" fmla="*/ 158 w 172"/>
                <a:gd name="T17" fmla="*/ 135 h 182"/>
                <a:gd name="T18" fmla="*/ 80 w 172"/>
                <a:gd name="T19" fmla="*/ 173 h 182"/>
                <a:gd name="T20" fmla="*/ 9 w 172"/>
                <a:gd name="T21" fmla="*/ 128 h 182"/>
                <a:gd name="T22" fmla="*/ 14 w 172"/>
                <a:gd name="T23" fmla="*/ 48 h 182"/>
                <a:gd name="T24" fmla="*/ 92 w 172"/>
                <a:gd name="T25" fmla="*/ 10 h 182"/>
                <a:gd name="T26" fmla="*/ 163 w 172"/>
                <a:gd name="T27" fmla="*/ 55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2" h="182">
                  <a:moveTo>
                    <a:pt x="0" y="133"/>
                  </a:moveTo>
                  <a:lnTo>
                    <a:pt x="80" y="182"/>
                  </a:lnTo>
                  <a:lnTo>
                    <a:pt x="165" y="142"/>
                  </a:lnTo>
                  <a:lnTo>
                    <a:pt x="172" y="50"/>
                  </a:lnTo>
                  <a:lnTo>
                    <a:pt x="92" y="0"/>
                  </a:lnTo>
                  <a:lnTo>
                    <a:pt x="4" y="41"/>
                  </a:lnTo>
                  <a:lnTo>
                    <a:pt x="0" y="133"/>
                  </a:lnTo>
                  <a:close/>
                  <a:moveTo>
                    <a:pt x="163" y="55"/>
                  </a:moveTo>
                  <a:lnTo>
                    <a:pt x="158" y="135"/>
                  </a:lnTo>
                  <a:lnTo>
                    <a:pt x="80" y="173"/>
                  </a:lnTo>
                  <a:lnTo>
                    <a:pt x="9" y="128"/>
                  </a:lnTo>
                  <a:lnTo>
                    <a:pt x="14" y="48"/>
                  </a:lnTo>
                  <a:lnTo>
                    <a:pt x="92" y="10"/>
                  </a:lnTo>
                  <a:lnTo>
                    <a:pt x="163" y="5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546" name="Freeform 1189"/>
            <p:cNvSpPr/>
            <p:nvPr/>
          </p:nvSpPr>
          <p:spPr bwMode="auto">
            <a:xfrm>
              <a:off x="4262438" y="3751263"/>
              <a:ext cx="409575" cy="322263"/>
            </a:xfrm>
            <a:custGeom>
              <a:avLst/>
              <a:gdLst>
                <a:gd name="T0" fmla="*/ 0 w 258"/>
                <a:gd name="T1" fmla="*/ 5 h 203"/>
                <a:gd name="T2" fmla="*/ 5 w 258"/>
                <a:gd name="T3" fmla="*/ 0 h 203"/>
                <a:gd name="T4" fmla="*/ 258 w 258"/>
                <a:gd name="T5" fmla="*/ 199 h 203"/>
                <a:gd name="T6" fmla="*/ 253 w 258"/>
                <a:gd name="T7" fmla="*/ 203 h 203"/>
                <a:gd name="T8" fmla="*/ 0 w 258"/>
                <a:gd name="T9" fmla="*/ 5 h 203"/>
              </a:gdLst>
              <a:ahLst/>
              <a:cxnLst>
                <a:cxn ang="0">
                  <a:pos x="T0" y="T1"/>
                </a:cxn>
                <a:cxn ang="0">
                  <a:pos x="T2" y="T3"/>
                </a:cxn>
                <a:cxn ang="0">
                  <a:pos x="T4" y="T5"/>
                </a:cxn>
                <a:cxn ang="0">
                  <a:pos x="T6" y="T7"/>
                </a:cxn>
                <a:cxn ang="0">
                  <a:pos x="T8" y="T9"/>
                </a:cxn>
              </a:cxnLst>
              <a:rect l="0" t="0" r="r" b="b"/>
              <a:pathLst>
                <a:path w="258" h="203">
                  <a:moveTo>
                    <a:pt x="0" y="5"/>
                  </a:moveTo>
                  <a:lnTo>
                    <a:pt x="5" y="0"/>
                  </a:lnTo>
                  <a:lnTo>
                    <a:pt x="258" y="199"/>
                  </a:lnTo>
                  <a:lnTo>
                    <a:pt x="253" y="203"/>
                  </a:lnTo>
                  <a:lnTo>
                    <a:pt x="0"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547" name="Freeform 1190"/>
            <p:cNvSpPr>
              <a:spLocks noEditPoints="1"/>
            </p:cNvSpPr>
            <p:nvPr/>
          </p:nvSpPr>
          <p:spPr bwMode="auto">
            <a:xfrm>
              <a:off x="5349875" y="3635376"/>
              <a:ext cx="269875" cy="288925"/>
            </a:xfrm>
            <a:custGeom>
              <a:avLst/>
              <a:gdLst>
                <a:gd name="T0" fmla="*/ 90 w 170"/>
                <a:gd name="T1" fmla="*/ 182 h 182"/>
                <a:gd name="T2" fmla="*/ 170 w 170"/>
                <a:gd name="T3" fmla="*/ 130 h 182"/>
                <a:gd name="T4" fmla="*/ 163 w 170"/>
                <a:gd name="T5" fmla="*/ 40 h 182"/>
                <a:gd name="T6" fmla="*/ 78 w 170"/>
                <a:gd name="T7" fmla="*/ 0 h 182"/>
                <a:gd name="T8" fmla="*/ 0 w 170"/>
                <a:gd name="T9" fmla="*/ 49 h 182"/>
                <a:gd name="T10" fmla="*/ 5 w 170"/>
                <a:gd name="T11" fmla="*/ 142 h 182"/>
                <a:gd name="T12" fmla="*/ 90 w 170"/>
                <a:gd name="T13" fmla="*/ 182 h 182"/>
                <a:gd name="T14" fmla="*/ 78 w 170"/>
                <a:gd name="T15" fmla="*/ 9 h 182"/>
                <a:gd name="T16" fmla="*/ 156 w 170"/>
                <a:gd name="T17" fmla="*/ 45 h 182"/>
                <a:gd name="T18" fmla="*/ 161 w 170"/>
                <a:gd name="T19" fmla="*/ 125 h 182"/>
                <a:gd name="T20" fmla="*/ 90 w 170"/>
                <a:gd name="T21" fmla="*/ 172 h 182"/>
                <a:gd name="T22" fmla="*/ 15 w 170"/>
                <a:gd name="T23" fmla="*/ 137 h 182"/>
                <a:gd name="T24" fmla="*/ 7 w 170"/>
                <a:gd name="T25" fmla="*/ 54 h 182"/>
                <a:gd name="T26" fmla="*/ 78 w 170"/>
                <a:gd name="T27" fmla="*/ 9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0" h="182">
                  <a:moveTo>
                    <a:pt x="90" y="182"/>
                  </a:moveTo>
                  <a:lnTo>
                    <a:pt x="170" y="130"/>
                  </a:lnTo>
                  <a:lnTo>
                    <a:pt x="163" y="40"/>
                  </a:lnTo>
                  <a:lnTo>
                    <a:pt x="78" y="0"/>
                  </a:lnTo>
                  <a:lnTo>
                    <a:pt x="0" y="49"/>
                  </a:lnTo>
                  <a:lnTo>
                    <a:pt x="5" y="142"/>
                  </a:lnTo>
                  <a:lnTo>
                    <a:pt x="90" y="182"/>
                  </a:lnTo>
                  <a:close/>
                  <a:moveTo>
                    <a:pt x="78" y="9"/>
                  </a:moveTo>
                  <a:lnTo>
                    <a:pt x="156" y="45"/>
                  </a:lnTo>
                  <a:lnTo>
                    <a:pt x="161" y="125"/>
                  </a:lnTo>
                  <a:lnTo>
                    <a:pt x="90" y="172"/>
                  </a:lnTo>
                  <a:lnTo>
                    <a:pt x="15" y="137"/>
                  </a:lnTo>
                  <a:lnTo>
                    <a:pt x="7" y="54"/>
                  </a:lnTo>
                  <a:lnTo>
                    <a:pt x="78"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548" name="Freeform 1191"/>
            <p:cNvSpPr/>
            <p:nvPr/>
          </p:nvSpPr>
          <p:spPr bwMode="auto">
            <a:xfrm>
              <a:off x="4903788" y="3849688"/>
              <a:ext cx="461962" cy="239713"/>
            </a:xfrm>
            <a:custGeom>
              <a:avLst/>
              <a:gdLst>
                <a:gd name="T0" fmla="*/ 3 w 291"/>
                <a:gd name="T1" fmla="*/ 151 h 151"/>
                <a:gd name="T2" fmla="*/ 0 w 291"/>
                <a:gd name="T3" fmla="*/ 146 h 151"/>
                <a:gd name="T4" fmla="*/ 288 w 291"/>
                <a:gd name="T5" fmla="*/ 0 h 151"/>
                <a:gd name="T6" fmla="*/ 291 w 291"/>
                <a:gd name="T7" fmla="*/ 4 h 151"/>
                <a:gd name="T8" fmla="*/ 3 w 291"/>
                <a:gd name="T9" fmla="*/ 151 h 151"/>
              </a:gdLst>
              <a:ahLst/>
              <a:cxnLst>
                <a:cxn ang="0">
                  <a:pos x="T0" y="T1"/>
                </a:cxn>
                <a:cxn ang="0">
                  <a:pos x="T2" y="T3"/>
                </a:cxn>
                <a:cxn ang="0">
                  <a:pos x="T4" y="T5"/>
                </a:cxn>
                <a:cxn ang="0">
                  <a:pos x="T6" y="T7"/>
                </a:cxn>
                <a:cxn ang="0">
                  <a:pos x="T8" y="T9"/>
                </a:cxn>
              </a:cxnLst>
              <a:rect l="0" t="0" r="r" b="b"/>
              <a:pathLst>
                <a:path w="291" h="151">
                  <a:moveTo>
                    <a:pt x="3" y="151"/>
                  </a:moveTo>
                  <a:lnTo>
                    <a:pt x="0" y="146"/>
                  </a:lnTo>
                  <a:lnTo>
                    <a:pt x="288" y="0"/>
                  </a:lnTo>
                  <a:lnTo>
                    <a:pt x="291" y="4"/>
                  </a:lnTo>
                  <a:lnTo>
                    <a:pt x="3" y="15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549" name="Freeform 1192"/>
            <p:cNvSpPr>
              <a:spLocks noEditPoints="1"/>
            </p:cNvSpPr>
            <p:nvPr/>
          </p:nvSpPr>
          <p:spPr bwMode="auto">
            <a:xfrm>
              <a:off x="4679950" y="4625976"/>
              <a:ext cx="193675" cy="201613"/>
            </a:xfrm>
            <a:custGeom>
              <a:avLst/>
              <a:gdLst>
                <a:gd name="T0" fmla="*/ 0 w 122"/>
                <a:gd name="T1" fmla="*/ 35 h 127"/>
                <a:gd name="T2" fmla="*/ 7 w 122"/>
                <a:gd name="T3" fmla="*/ 99 h 127"/>
                <a:gd name="T4" fmla="*/ 68 w 122"/>
                <a:gd name="T5" fmla="*/ 127 h 127"/>
                <a:gd name="T6" fmla="*/ 122 w 122"/>
                <a:gd name="T7" fmla="*/ 92 h 127"/>
                <a:gd name="T8" fmla="*/ 118 w 122"/>
                <a:gd name="T9" fmla="*/ 25 h 127"/>
                <a:gd name="T10" fmla="*/ 56 w 122"/>
                <a:gd name="T11" fmla="*/ 0 h 127"/>
                <a:gd name="T12" fmla="*/ 0 w 122"/>
                <a:gd name="T13" fmla="*/ 35 h 127"/>
                <a:gd name="T14" fmla="*/ 115 w 122"/>
                <a:gd name="T15" fmla="*/ 87 h 127"/>
                <a:gd name="T16" fmla="*/ 66 w 122"/>
                <a:gd name="T17" fmla="*/ 120 h 127"/>
                <a:gd name="T18" fmla="*/ 11 w 122"/>
                <a:gd name="T19" fmla="*/ 96 h 127"/>
                <a:gd name="T20" fmla="*/ 7 w 122"/>
                <a:gd name="T21" fmla="*/ 37 h 127"/>
                <a:gd name="T22" fmla="*/ 56 w 122"/>
                <a:gd name="T23" fmla="*/ 7 h 127"/>
                <a:gd name="T24" fmla="*/ 111 w 122"/>
                <a:gd name="T25" fmla="*/ 30 h 127"/>
                <a:gd name="T26" fmla="*/ 115 w 122"/>
                <a:gd name="T27" fmla="*/ 87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2" h="127">
                  <a:moveTo>
                    <a:pt x="0" y="35"/>
                  </a:moveTo>
                  <a:lnTo>
                    <a:pt x="7" y="99"/>
                  </a:lnTo>
                  <a:lnTo>
                    <a:pt x="68" y="127"/>
                  </a:lnTo>
                  <a:lnTo>
                    <a:pt x="122" y="92"/>
                  </a:lnTo>
                  <a:lnTo>
                    <a:pt x="118" y="25"/>
                  </a:lnTo>
                  <a:lnTo>
                    <a:pt x="56" y="0"/>
                  </a:lnTo>
                  <a:lnTo>
                    <a:pt x="0" y="35"/>
                  </a:lnTo>
                  <a:close/>
                  <a:moveTo>
                    <a:pt x="115" y="87"/>
                  </a:moveTo>
                  <a:lnTo>
                    <a:pt x="66" y="120"/>
                  </a:lnTo>
                  <a:lnTo>
                    <a:pt x="11" y="96"/>
                  </a:lnTo>
                  <a:lnTo>
                    <a:pt x="7" y="37"/>
                  </a:lnTo>
                  <a:lnTo>
                    <a:pt x="56" y="7"/>
                  </a:lnTo>
                  <a:lnTo>
                    <a:pt x="111" y="30"/>
                  </a:lnTo>
                  <a:lnTo>
                    <a:pt x="115" y="8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550" name="Freeform 1193"/>
            <p:cNvSpPr/>
            <p:nvPr/>
          </p:nvSpPr>
          <p:spPr bwMode="auto">
            <a:xfrm>
              <a:off x="4768850" y="4279901"/>
              <a:ext cx="11112" cy="352425"/>
            </a:xfrm>
            <a:custGeom>
              <a:avLst/>
              <a:gdLst>
                <a:gd name="T0" fmla="*/ 3 w 7"/>
                <a:gd name="T1" fmla="*/ 0 h 222"/>
                <a:gd name="T2" fmla="*/ 7 w 7"/>
                <a:gd name="T3" fmla="*/ 0 h 222"/>
                <a:gd name="T4" fmla="*/ 3 w 7"/>
                <a:gd name="T5" fmla="*/ 220 h 222"/>
                <a:gd name="T6" fmla="*/ 0 w 7"/>
                <a:gd name="T7" fmla="*/ 222 h 222"/>
                <a:gd name="T8" fmla="*/ 3 w 7"/>
                <a:gd name="T9" fmla="*/ 0 h 222"/>
              </a:gdLst>
              <a:ahLst/>
              <a:cxnLst>
                <a:cxn ang="0">
                  <a:pos x="T0" y="T1"/>
                </a:cxn>
                <a:cxn ang="0">
                  <a:pos x="T2" y="T3"/>
                </a:cxn>
                <a:cxn ang="0">
                  <a:pos x="T4" y="T5"/>
                </a:cxn>
                <a:cxn ang="0">
                  <a:pos x="T6" y="T7"/>
                </a:cxn>
                <a:cxn ang="0">
                  <a:pos x="T8" y="T9"/>
                </a:cxn>
              </a:cxnLst>
              <a:rect l="0" t="0" r="r" b="b"/>
              <a:pathLst>
                <a:path w="7" h="222">
                  <a:moveTo>
                    <a:pt x="3" y="0"/>
                  </a:moveTo>
                  <a:lnTo>
                    <a:pt x="7" y="0"/>
                  </a:lnTo>
                  <a:lnTo>
                    <a:pt x="3" y="220"/>
                  </a:lnTo>
                  <a:lnTo>
                    <a:pt x="0" y="222"/>
                  </a:lnTo>
                  <a:lnTo>
                    <a:pt x="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551" name="Freeform 1194"/>
            <p:cNvSpPr>
              <a:spLocks noEditPoints="1"/>
            </p:cNvSpPr>
            <p:nvPr/>
          </p:nvSpPr>
          <p:spPr bwMode="auto">
            <a:xfrm>
              <a:off x="5178425" y="4384676"/>
              <a:ext cx="187325" cy="203200"/>
            </a:xfrm>
            <a:custGeom>
              <a:avLst/>
              <a:gdLst>
                <a:gd name="T0" fmla="*/ 0 w 118"/>
                <a:gd name="T1" fmla="*/ 95 h 128"/>
                <a:gd name="T2" fmla="*/ 56 w 118"/>
                <a:gd name="T3" fmla="*/ 128 h 128"/>
                <a:gd name="T4" fmla="*/ 115 w 118"/>
                <a:gd name="T5" fmla="*/ 100 h 128"/>
                <a:gd name="T6" fmla="*/ 118 w 118"/>
                <a:gd name="T7" fmla="*/ 36 h 128"/>
                <a:gd name="T8" fmla="*/ 61 w 118"/>
                <a:gd name="T9" fmla="*/ 0 h 128"/>
                <a:gd name="T10" fmla="*/ 2 w 118"/>
                <a:gd name="T11" fmla="*/ 31 h 128"/>
                <a:gd name="T12" fmla="*/ 0 w 118"/>
                <a:gd name="T13" fmla="*/ 95 h 128"/>
                <a:gd name="T14" fmla="*/ 113 w 118"/>
                <a:gd name="T15" fmla="*/ 38 h 128"/>
                <a:gd name="T16" fmla="*/ 111 w 118"/>
                <a:gd name="T17" fmla="*/ 95 h 128"/>
                <a:gd name="T18" fmla="*/ 56 w 118"/>
                <a:gd name="T19" fmla="*/ 123 h 128"/>
                <a:gd name="T20" fmla="*/ 4 w 118"/>
                <a:gd name="T21" fmla="*/ 92 h 128"/>
                <a:gd name="T22" fmla="*/ 7 w 118"/>
                <a:gd name="T23" fmla="*/ 36 h 128"/>
                <a:gd name="T24" fmla="*/ 61 w 118"/>
                <a:gd name="T25" fmla="*/ 7 h 128"/>
                <a:gd name="T26" fmla="*/ 113 w 118"/>
                <a:gd name="T27" fmla="*/ 3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8" h="128">
                  <a:moveTo>
                    <a:pt x="0" y="95"/>
                  </a:moveTo>
                  <a:lnTo>
                    <a:pt x="56" y="128"/>
                  </a:lnTo>
                  <a:lnTo>
                    <a:pt x="115" y="100"/>
                  </a:lnTo>
                  <a:lnTo>
                    <a:pt x="118" y="36"/>
                  </a:lnTo>
                  <a:lnTo>
                    <a:pt x="61" y="0"/>
                  </a:lnTo>
                  <a:lnTo>
                    <a:pt x="2" y="31"/>
                  </a:lnTo>
                  <a:lnTo>
                    <a:pt x="0" y="95"/>
                  </a:lnTo>
                  <a:close/>
                  <a:moveTo>
                    <a:pt x="113" y="38"/>
                  </a:moveTo>
                  <a:lnTo>
                    <a:pt x="111" y="95"/>
                  </a:lnTo>
                  <a:lnTo>
                    <a:pt x="56" y="123"/>
                  </a:lnTo>
                  <a:lnTo>
                    <a:pt x="4" y="92"/>
                  </a:lnTo>
                  <a:lnTo>
                    <a:pt x="7" y="36"/>
                  </a:lnTo>
                  <a:lnTo>
                    <a:pt x="61" y="7"/>
                  </a:lnTo>
                  <a:lnTo>
                    <a:pt x="113" y="3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552" name="Freeform 1195"/>
            <p:cNvSpPr/>
            <p:nvPr/>
          </p:nvSpPr>
          <p:spPr bwMode="auto">
            <a:xfrm>
              <a:off x="4897438" y="4216401"/>
              <a:ext cx="292100" cy="220663"/>
            </a:xfrm>
            <a:custGeom>
              <a:avLst/>
              <a:gdLst>
                <a:gd name="T0" fmla="*/ 0 w 184"/>
                <a:gd name="T1" fmla="*/ 5 h 139"/>
                <a:gd name="T2" fmla="*/ 2 w 184"/>
                <a:gd name="T3" fmla="*/ 0 h 139"/>
                <a:gd name="T4" fmla="*/ 184 w 184"/>
                <a:gd name="T5" fmla="*/ 137 h 139"/>
                <a:gd name="T6" fmla="*/ 179 w 184"/>
                <a:gd name="T7" fmla="*/ 139 h 139"/>
                <a:gd name="T8" fmla="*/ 0 w 184"/>
                <a:gd name="T9" fmla="*/ 5 h 139"/>
              </a:gdLst>
              <a:ahLst/>
              <a:cxnLst>
                <a:cxn ang="0">
                  <a:pos x="T0" y="T1"/>
                </a:cxn>
                <a:cxn ang="0">
                  <a:pos x="T2" y="T3"/>
                </a:cxn>
                <a:cxn ang="0">
                  <a:pos x="T4" y="T5"/>
                </a:cxn>
                <a:cxn ang="0">
                  <a:pos x="T6" y="T7"/>
                </a:cxn>
                <a:cxn ang="0">
                  <a:pos x="T8" y="T9"/>
                </a:cxn>
              </a:cxnLst>
              <a:rect l="0" t="0" r="r" b="b"/>
              <a:pathLst>
                <a:path w="184" h="139">
                  <a:moveTo>
                    <a:pt x="0" y="5"/>
                  </a:moveTo>
                  <a:lnTo>
                    <a:pt x="2" y="0"/>
                  </a:lnTo>
                  <a:lnTo>
                    <a:pt x="184" y="137"/>
                  </a:lnTo>
                  <a:lnTo>
                    <a:pt x="179" y="139"/>
                  </a:lnTo>
                  <a:lnTo>
                    <a:pt x="0"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553" name="Freeform 1196"/>
            <p:cNvSpPr>
              <a:spLocks noEditPoints="1"/>
            </p:cNvSpPr>
            <p:nvPr/>
          </p:nvSpPr>
          <p:spPr bwMode="auto">
            <a:xfrm>
              <a:off x="2058988" y="1868488"/>
              <a:ext cx="644525" cy="652463"/>
            </a:xfrm>
            <a:custGeom>
              <a:avLst/>
              <a:gdLst>
                <a:gd name="T0" fmla="*/ 406 w 406"/>
                <a:gd name="T1" fmla="*/ 125 h 411"/>
                <a:gd name="T2" fmla="*/ 231 w 406"/>
                <a:gd name="T3" fmla="*/ 0 h 411"/>
                <a:gd name="T4" fmla="*/ 28 w 406"/>
                <a:gd name="T5" fmla="*/ 78 h 411"/>
                <a:gd name="T6" fmla="*/ 0 w 406"/>
                <a:gd name="T7" fmla="*/ 284 h 411"/>
                <a:gd name="T8" fmla="*/ 174 w 406"/>
                <a:gd name="T9" fmla="*/ 411 h 411"/>
                <a:gd name="T10" fmla="*/ 375 w 406"/>
                <a:gd name="T11" fmla="*/ 331 h 411"/>
                <a:gd name="T12" fmla="*/ 406 w 406"/>
                <a:gd name="T13" fmla="*/ 125 h 411"/>
                <a:gd name="T14" fmla="*/ 21 w 406"/>
                <a:gd name="T15" fmla="*/ 277 h 411"/>
                <a:gd name="T16" fmla="*/ 47 w 406"/>
                <a:gd name="T17" fmla="*/ 92 h 411"/>
                <a:gd name="T18" fmla="*/ 226 w 406"/>
                <a:gd name="T19" fmla="*/ 21 h 411"/>
                <a:gd name="T20" fmla="*/ 382 w 406"/>
                <a:gd name="T21" fmla="*/ 135 h 411"/>
                <a:gd name="T22" fmla="*/ 359 w 406"/>
                <a:gd name="T23" fmla="*/ 319 h 411"/>
                <a:gd name="T24" fmla="*/ 177 w 406"/>
                <a:gd name="T25" fmla="*/ 388 h 411"/>
                <a:gd name="T26" fmla="*/ 21 w 406"/>
                <a:gd name="T27" fmla="*/ 277 h 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6" h="411">
                  <a:moveTo>
                    <a:pt x="406" y="125"/>
                  </a:moveTo>
                  <a:lnTo>
                    <a:pt x="231" y="0"/>
                  </a:lnTo>
                  <a:lnTo>
                    <a:pt x="28" y="78"/>
                  </a:lnTo>
                  <a:lnTo>
                    <a:pt x="0" y="284"/>
                  </a:lnTo>
                  <a:lnTo>
                    <a:pt x="174" y="411"/>
                  </a:lnTo>
                  <a:lnTo>
                    <a:pt x="375" y="331"/>
                  </a:lnTo>
                  <a:lnTo>
                    <a:pt x="406" y="125"/>
                  </a:lnTo>
                  <a:close/>
                  <a:moveTo>
                    <a:pt x="21" y="277"/>
                  </a:moveTo>
                  <a:lnTo>
                    <a:pt x="47" y="92"/>
                  </a:lnTo>
                  <a:lnTo>
                    <a:pt x="226" y="21"/>
                  </a:lnTo>
                  <a:lnTo>
                    <a:pt x="382" y="135"/>
                  </a:lnTo>
                  <a:lnTo>
                    <a:pt x="359" y="319"/>
                  </a:lnTo>
                  <a:lnTo>
                    <a:pt x="177" y="388"/>
                  </a:lnTo>
                  <a:lnTo>
                    <a:pt x="21" y="27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554" name="Freeform 1197"/>
            <p:cNvSpPr/>
            <p:nvPr/>
          </p:nvSpPr>
          <p:spPr bwMode="auto">
            <a:xfrm>
              <a:off x="2628900" y="2382838"/>
              <a:ext cx="869950" cy="795338"/>
            </a:xfrm>
            <a:custGeom>
              <a:avLst/>
              <a:gdLst>
                <a:gd name="T0" fmla="*/ 548 w 548"/>
                <a:gd name="T1" fmla="*/ 491 h 501"/>
                <a:gd name="T2" fmla="*/ 541 w 548"/>
                <a:gd name="T3" fmla="*/ 501 h 501"/>
                <a:gd name="T4" fmla="*/ 0 w 548"/>
                <a:gd name="T5" fmla="*/ 7 h 501"/>
                <a:gd name="T6" fmla="*/ 9 w 548"/>
                <a:gd name="T7" fmla="*/ 0 h 501"/>
                <a:gd name="T8" fmla="*/ 548 w 548"/>
                <a:gd name="T9" fmla="*/ 491 h 501"/>
              </a:gdLst>
              <a:ahLst/>
              <a:cxnLst>
                <a:cxn ang="0">
                  <a:pos x="T0" y="T1"/>
                </a:cxn>
                <a:cxn ang="0">
                  <a:pos x="T2" y="T3"/>
                </a:cxn>
                <a:cxn ang="0">
                  <a:pos x="T4" y="T5"/>
                </a:cxn>
                <a:cxn ang="0">
                  <a:pos x="T6" y="T7"/>
                </a:cxn>
                <a:cxn ang="0">
                  <a:pos x="T8" y="T9"/>
                </a:cxn>
              </a:cxnLst>
              <a:rect l="0" t="0" r="r" b="b"/>
              <a:pathLst>
                <a:path w="548" h="501">
                  <a:moveTo>
                    <a:pt x="548" y="491"/>
                  </a:moveTo>
                  <a:lnTo>
                    <a:pt x="541" y="501"/>
                  </a:lnTo>
                  <a:lnTo>
                    <a:pt x="0" y="7"/>
                  </a:lnTo>
                  <a:lnTo>
                    <a:pt x="9" y="0"/>
                  </a:lnTo>
                  <a:lnTo>
                    <a:pt x="548" y="49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555" name="Freeform 1198"/>
            <p:cNvSpPr>
              <a:spLocks noEditPoints="1"/>
            </p:cNvSpPr>
            <p:nvPr/>
          </p:nvSpPr>
          <p:spPr bwMode="auto">
            <a:xfrm>
              <a:off x="3221038" y="4789488"/>
              <a:ext cx="523875" cy="530225"/>
            </a:xfrm>
            <a:custGeom>
              <a:avLst/>
              <a:gdLst>
                <a:gd name="T0" fmla="*/ 31 w 330"/>
                <a:gd name="T1" fmla="*/ 57 h 334"/>
                <a:gd name="T2" fmla="*/ 0 w 330"/>
                <a:gd name="T3" fmla="*/ 222 h 334"/>
                <a:gd name="T4" fmla="*/ 137 w 330"/>
                <a:gd name="T5" fmla="*/ 334 h 334"/>
                <a:gd name="T6" fmla="*/ 300 w 330"/>
                <a:gd name="T7" fmla="*/ 277 h 334"/>
                <a:gd name="T8" fmla="*/ 330 w 330"/>
                <a:gd name="T9" fmla="*/ 109 h 334"/>
                <a:gd name="T10" fmla="*/ 196 w 330"/>
                <a:gd name="T11" fmla="*/ 0 h 334"/>
                <a:gd name="T12" fmla="*/ 31 w 330"/>
                <a:gd name="T13" fmla="*/ 57 h 334"/>
                <a:gd name="T14" fmla="*/ 286 w 330"/>
                <a:gd name="T15" fmla="*/ 263 h 334"/>
                <a:gd name="T16" fmla="*/ 139 w 330"/>
                <a:gd name="T17" fmla="*/ 315 h 334"/>
                <a:gd name="T18" fmla="*/ 19 w 330"/>
                <a:gd name="T19" fmla="*/ 218 h 334"/>
                <a:gd name="T20" fmla="*/ 47 w 330"/>
                <a:gd name="T21" fmla="*/ 69 h 334"/>
                <a:gd name="T22" fmla="*/ 193 w 330"/>
                <a:gd name="T23" fmla="*/ 19 h 334"/>
                <a:gd name="T24" fmla="*/ 312 w 330"/>
                <a:gd name="T25" fmla="*/ 116 h 334"/>
                <a:gd name="T26" fmla="*/ 286 w 330"/>
                <a:gd name="T27" fmla="*/ 263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0" h="334">
                  <a:moveTo>
                    <a:pt x="31" y="57"/>
                  </a:moveTo>
                  <a:lnTo>
                    <a:pt x="0" y="222"/>
                  </a:lnTo>
                  <a:lnTo>
                    <a:pt x="137" y="334"/>
                  </a:lnTo>
                  <a:lnTo>
                    <a:pt x="300" y="277"/>
                  </a:lnTo>
                  <a:lnTo>
                    <a:pt x="330" y="109"/>
                  </a:lnTo>
                  <a:lnTo>
                    <a:pt x="196" y="0"/>
                  </a:lnTo>
                  <a:lnTo>
                    <a:pt x="31" y="57"/>
                  </a:lnTo>
                  <a:close/>
                  <a:moveTo>
                    <a:pt x="286" y="263"/>
                  </a:moveTo>
                  <a:lnTo>
                    <a:pt x="139" y="315"/>
                  </a:lnTo>
                  <a:lnTo>
                    <a:pt x="19" y="218"/>
                  </a:lnTo>
                  <a:lnTo>
                    <a:pt x="47" y="69"/>
                  </a:lnTo>
                  <a:lnTo>
                    <a:pt x="193" y="19"/>
                  </a:lnTo>
                  <a:lnTo>
                    <a:pt x="312" y="116"/>
                  </a:lnTo>
                  <a:lnTo>
                    <a:pt x="286" y="26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556" name="Freeform 1199"/>
            <p:cNvSpPr/>
            <p:nvPr/>
          </p:nvSpPr>
          <p:spPr bwMode="auto">
            <a:xfrm>
              <a:off x="3527425" y="3930651"/>
              <a:ext cx="277812" cy="877888"/>
            </a:xfrm>
            <a:custGeom>
              <a:avLst/>
              <a:gdLst>
                <a:gd name="T0" fmla="*/ 166 w 175"/>
                <a:gd name="T1" fmla="*/ 0 h 553"/>
                <a:gd name="T2" fmla="*/ 175 w 175"/>
                <a:gd name="T3" fmla="*/ 3 h 553"/>
                <a:gd name="T4" fmla="*/ 10 w 175"/>
                <a:gd name="T5" fmla="*/ 553 h 553"/>
                <a:gd name="T6" fmla="*/ 0 w 175"/>
                <a:gd name="T7" fmla="*/ 551 h 553"/>
                <a:gd name="T8" fmla="*/ 166 w 175"/>
                <a:gd name="T9" fmla="*/ 0 h 553"/>
              </a:gdLst>
              <a:ahLst/>
              <a:cxnLst>
                <a:cxn ang="0">
                  <a:pos x="T0" y="T1"/>
                </a:cxn>
                <a:cxn ang="0">
                  <a:pos x="T2" y="T3"/>
                </a:cxn>
                <a:cxn ang="0">
                  <a:pos x="T4" y="T5"/>
                </a:cxn>
                <a:cxn ang="0">
                  <a:pos x="T6" y="T7"/>
                </a:cxn>
                <a:cxn ang="0">
                  <a:pos x="T8" y="T9"/>
                </a:cxn>
              </a:cxnLst>
              <a:rect l="0" t="0" r="r" b="b"/>
              <a:pathLst>
                <a:path w="175" h="553">
                  <a:moveTo>
                    <a:pt x="166" y="0"/>
                  </a:moveTo>
                  <a:lnTo>
                    <a:pt x="175" y="3"/>
                  </a:lnTo>
                  <a:lnTo>
                    <a:pt x="10" y="553"/>
                  </a:lnTo>
                  <a:lnTo>
                    <a:pt x="0" y="551"/>
                  </a:lnTo>
                  <a:lnTo>
                    <a:pt x="16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557" name="Freeform 1200"/>
            <p:cNvSpPr>
              <a:spLocks noEditPoints="1"/>
            </p:cNvSpPr>
            <p:nvPr/>
          </p:nvSpPr>
          <p:spPr bwMode="auto">
            <a:xfrm>
              <a:off x="4848225" y="2776538"/>
              <a:ext cx="314325" cy="330200"/>
            </a:xfrm>
            <a:custGeom>
              <a:avLst/>
              <a:gdLst>
                <a:gd name="T0" fmla="*/ 106 w 198"/>
                <a:gd name="T1" fmla="*/ 208 h 208"/>
                <a:gd name="T2" fmla="*/ 198 w 198"/>
                <a:gd name="T3" fmla="*/ 146 h 208"/>
                <a:gd name="T4" fmla="*/ 189 w 198"/>
                <a:gd name="T5" fmla="*/ 42 h 208"/>
                <a:gd name="T6" fmla="*/ 90 w 198"/>
                <a:gd name="T7" fmla="*/ 0 h 208"/>
                <a:gd name="T8" fmla="*/ 0 w 198"/>
                <a:gd name="T9" fmla="*/ 59 h 208"/>
                <a:gd name="T10" fmla="*/ 7 w 198"/>
                <a:gd name="T11" fmla="*/ 165 h 208"/>
                <a:gd name="T12" fmla="*/ 106 w 198"/>
                <a:gd name="T13" fmla="*/ 208 h 208"/>
                <a:gd name="T14" fmla="*/ 90 w 198"/>
                <a:gd name="T15" fmla="*/ 9 h 208"/>
                <a:gd name="T16" fmla="*/ 179 w 198"/>
                <a:gd name="T17" fmla="*/ 50 h 208"/>
                <a:gd name="T18" fmla="*/ 186 w 198"/>
                <a:gd name="T19" fmla="*/ 144 h 208"/>
                <a:gd name="T20" fmla="*/ 106 w 198"/>
                <a:gd name="T21" fmla="*/ 196 h 208"/>
                <a:gd name="T22" fmla="*/ 19 w 198"/>
                <a:gd name="T23" fmla="*/ 158 h 208"/>
                <a:gd name="T24" fmla="*/ 9 w 198"/>
                <a:gd name="T25" fmla="*/ 64 h 208"/>
                <a:gd name="T26" fmla="*/ 90 w 198"/>
                <a:gd name="T27" fmla="*/ 9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8" h="208">
                  <a:moveTo>
                    <a:pt x="106" y="208"/>
                  </a:moveTo>
                  <a:lnTo>
                    <a:pt x="198" y="146"/>
                  </a:lnTo>
                  <a:lnTo>
                    <a:pt x="189" y="42"/>
                  </a:lnTo>
                  <a:lnTo>
                    <a:pt x="90" y="0"/>
                  </a:lnTo>
                  <a:lnTo>
                    <a:pt x="0" y="59"/>
                  </a:lnTo>
                  <a:lnTo>
                    <a:pt x="7" y="165"/>
                  </a:lnTo>
                  <a:lnTo>
                    <a:pt x="106" y="208"/>
                  </a:lnTo>
                  <a:close/>
                  <a:moveTo>
                    <a:pt x="90" y="9"/>
                  </a:moveTo>
                  <a:lnTo>
                    <a:pt x="179" y="50"/>
                  </a:lnTo>
                  <a:lnTo>
                    <a:pt x="186" y="144"/>
                  </a:lnTo>
                  <a:lnTo>
                    <a:pt x="106" y="196"/>
                  </a:lnTo>
                  <a:lnTo>
                    <a:pt x="19" y="158"/>
                  </a:lnTo>
                  <a:lnTo>
                    <a:pt x="9" y="64"/>
                  </a:lnTo>
                  <a:lnTo>
                    <a:pt x="90"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558" name="Freeform 1201"/>
            <p:cNvSpPr/>
            <p:nvPr/>
          </p:nvSpPr>
          <p:spPr bwMode="auto">
            <a:xfrm>
              <a:off x="4344988" y="3024188"/>
              <a:ext cx="525462" cy="284163"/>
            </a:xfrm>
            <a:custGeom>
              <a:avLst/>
              <a:gdLst>
                <a:gd name="T0" fmla="*/ 3 w 331"/>
                <a:gd name="T1" fmla="*/ 179 h 179"/>
                <a:gd name="T2" fmla="*/ 0 w 331"/>
                <a:gd name="T3" fmla="*/ 175 h 179"/>
                <a:gd name="T4" fmla="*/ 329 w 331"/>
                <a:gd name="T5" fmla="*/ 0 h 179"/>
                <a:gd name="T6" fmla="*/ 331 w 331"/>
                <a:gd name="T7" fmla="*/ 5 h 179"/>
                <a:gd name="T8" fmla="*/ 3 w 331"/>
                <a:gd name="T9" fmla="*/ 179 h 179"/>
              </a:gdLst>
              <a:ahLst/>
              <a:cxnLst>
                <a:cxn ang="0">
                  <a:pos x="T0" y="T1"/>
                </a:cxn>
                <a:cxn ang="0">
                  <a:pos x="T2" y="T3"/>
                </a:cxn>
                <a:cxn ang="0">
                  <a:pos x="T4" y="T5"/>
                </a:cxn>
                <a:cxn ang="0">
                  <a:pos x="T6" y="T7"/>
                </a:cxn>
                <a:cxn ang="0">
                  <a:pos x="T8" y="T9"/>
                </a:cxn>
              </a:cxnLst>
              <a:rect l="0" t="0" r="r" b="b"/>
              <a:pathLst>
                <a:path w="331" h="179">
                  <a:moveTo>
                    <a:pt x="3" y="179"/>
                  </a:moveTo>
                  <a:lnTo>
                    <a:pt x="0" y="175"/>
                  </a:lnTo>
                  <a:lnTo>
                    <a:pt x="329" y="0"/>
                  </a:lnTo>
                  <a:lnTo>
                    <a:pt x="331" y="5"/>
                  </a:lnTo>
                  <a:lnTo>
                    <a:pt x="3" y="17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559" name="Freeform 1202"/>
            <p:cNvSpPr>
              <a:spLocks noEditPoints="1"/>
            </p:cNvSpPr>
            <p:nvPr/>
          </p:nvSpPr>
          <p:spPr bwMode="auto">
            <a:xfrm>
              <a:off x="3851275" y="1846263"/>
              <a:ext cx="396875" cy="438150"/>
            </a:xfrm>
            <a:custGeom>
              <a:avLst/>
              <a:gdLst>
                <a:gd name="T0" fmla="*/ 248 w 250"/>
                <a:gd name="T1" fmla="*/ 210 h 276"/>
                <a:gd name="T2" fmla="*/ 250 w 250"/>
                <a:gd name="T3" fmla="*/ 73 h 276"/>
                <a:gd name="T4" fmla="*/ 125 w 250"/>
                <a:gd name="T5" fmla="*/ 0 h 276"/>
                <a:gd name="T6" fmla="*/ 2 w 250"/>
                <a:gd name="T7" fmla="*/ 66 h 276"/>
                <a:gd name="T8" fmla="*/ 0 w 250"/>
                <a:gd name="T9" fmla="*/ 206 h 276"/>
                <a:gd name="T10" fmla="*/ 122 w 250"/>
                <a:gd name="T11" fmla="*/ 276 h 276"/>
                <a:gd name="T12" fmla="*/ 248 w 250"/>
                <a:gd name="T13" fmla="*/ 210 h 276"/>
                <a:gd name="T14" fmla="*/ 14 w 250"/>
                <a:gd name="T15" fmla="*/ 76 h 276"/>
                <a:gd name="T16" fmla="*/ 125 w 250"/>
                <a:gd name="T17" fmla="*/ 17 h 276"/>
                <a:gd name="T18" fmla="*/ 236 w 250"/>
                <a:gd name="T19" fmla="*/ 80 h 276"/>
                <a:gd name="T20" fmla="*/ 233 w 250"/>
                <a:gd name="T21" fmla="*/ 203 h 276"/>
                <a:gd name="T22" fmla="*/ 122 w 250"/>
                <a:gd name="T23" fmla="*/ 262 h 276"/>
                <a:gd name="T24" fmla="*/ 11 w 250"/>
                <a:gd name="T25" fmla="*/ 198 h 276"/>
                <a:gd name="T26" fmla="*/ 14 w 250"/>
                <a:gd name="T27" fmla="*/ 76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0" h="276">
                  <a:moveTo>
                    <a:pt x="248" y="210"/>
                  </a:moveTo>
                  <a:lnTo>
                    <a:pt x="250" y="73"/>
                  </a:lnTo>
                  <a:lnTo>
                    <a:pt x="125" y="0"/>
                  </a:lnTo>
                  <a:lnTo>
                    <a:pt x="2" y="66"/>
                  </a:lnTo>
                  <a:lnTo>
                    <a:pt x="0" y="206"/>
                  </a:lnTo>
                  <a:lnTo>
                    <a:pt x="122" y="276"/>
                  </a:lnTo>
                  <a:lnTo>
                    <a:pt x="248" y="210"/>
                  </a:lnTo>
                  <a:close/>
                  <a:moveTo>
                    <a:pt x="14" y="76"/>
                  </a:moveTo>
                  <a:lnTo>
                    <a:pt x="125" y="17"/>
                  </a:lnTo>
                  <a:lnTo>
                    <a:pt x="236" y="80"/>
                  </a:lnTo>
                  <a:lnTo>
                    <a:pt x="233" y="203"/>
                  </a:lnTo>
                  <a:lnTo>
                    <a:pt x="122" y="262"/>
                  </a:lnTo>
                  <a:lnTo>
                    <a:pt x="11" y="198"/>
                  </a:lnTo>
                  <a:lnTo>
                    <a:pt x="14" y="7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560" name="Freeform 1203"/>
            <p:cNvSpPr/>
            <p:nvPr/>
          </p:nvSpPr>
          <p:spPr bwMode="auto">
            <a:xfrm>
              <a:off x="3940175" y="2270126"/>
              <a:ext cx="104775" cy="742950"/>
            </a:xfrm>
            <a:custGeom>
              <a:avLst/>
              <a:gdLst>
                <a:gd name="T0" fmla="*/ 7 w 66"/>
                <a:gd name="T1" fmla="*/ 468 h 468"/>
                <a:gd name="T2" fmla="*/ 0 w 66"/>
                <a:gd name="T3" fmla="*/ 468 h 468"/>
                <a:gd name="T4" fmla="*/ 59 w 66"/>
                <a:gd name="T5" fmla="*/ 0 h 468"/>
                <a:gd name="T6" fmla="*/ 66 w 66"/>
                <a:gd name="T7" fmla="*/ 2 h 468"/>
                <a:gd name="T8" fmla="*/ 7 w 66"/>
                <a:gd name="T9" fmla="*/ 468 h 468"/>
              </a:gdLst>
              <a:ahLst/>
              <a:cxnLst>
                <a:cxn ang="0">
                  <a:pos x="T0" y="T1"/>
                </a:cxn>
                <a:cxn ang="0">
                  <a:pos x="T2" y="T3"/>
                </a:cxn>
                <a:cxn ang="0">
                  <a:pos x="T4" y="T5"/>
                </a:cxn>
                <a:cxn ang="0">
                  <a:pos x="T6" y="T7"/>
                </a:cxn>
                <a:cxn ang="0">
                  <a:pos x="T8" y="T9"/>
                </a:cxn>
              </a:cxnLst>
              <a:rect l="0" t="0" r="r" b="b"/>
              <a:pathLst>
                <a:path w="66" h="468">
                  <a:moveTo>
                    <a:pt x="7" y="468"/>
                  </a:moveTo>
                  <a:lnTo>
                    <a:pt x="0" y="468"/>
                  </a:lnTo>
                  <a:lnTo>
                    <a:pt x="59" y="0"/>
                  </a:lnTo>
                  <a:lnTo>
                    <a:pt x="66" y="2"/>
                  </a:lnTo>
                  <a:lnTo>
                    <a:pt x="7" y="46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561" name="Freeform 1204"/>
            <p:cNvSpPr>
              <a:spLocks noEditPoints="1"/>
            </p:cNvSpPr>
            <p:nvPr/>
          </p:nvSpPr>
          <p:spPr bwMode="auto">
            <a:xfrm>
              <a:off x="2362200" y="3844926"/>
              <a:ext cx="404812" cy="439738"/>
            </a:xfrm>
            <a:custGeom>
              <a:avLst/>
              <a:gdLst>
                <a:gd name="T0" fmla="*/ 123 w 255"/>
                <a:gd name="T1" fmla="*/ 0 h 277"/>
                <a:gd name="T2" fmla="*/ 0 w 255"/>
                <a:gd name="T3" fmla="*/ 76 h 277"/>
                <a:gd name="T4" fmla="*/ 7 w 255"/>
                <a:gd name="T5" fmla="*/ 213 h 277"/>
                <a:gd name="T6" fmla="*/ 135 w 255"/>
                <a:gd name="T7" fmla="*/ 277 h 277"/>
                <a:gd name="T8" fmla="*/ 255 w 255"/>
                <a:gd name="T9" fmla="*/ 201 h 277"/>
                <a:gd name="T10" fmla="*/ 250 w 255"/>
                <a:gd name="T11" fmla="*/ 64 h 277"/>
                <a:gd name="T12" fmla="*/ 123 w 255"/>
                <a:gd name="T13" fmla="*/ 0 h 277"/>
                <a:gd name="T14" fmla="*/ 135 w 255"/>
                <a:gd name="T15" fmla="*/ 262 h 277"/>
                <a:gd name="T16" fmla="*/ 21 w 255"/>
                <a:gd name="T17" fmla="*/ 206 h 277"/>
                <a:gd name="T18" fmla="*/ 14 w 255"/>
                <a:gd name="T19" fmla="*/ 83 h 277"/>
                <a:gd name="T20" fmla="*/ 123 w 255"/>
                <a:gd name="T21" fmla="*/ 14 h 277"/>
                <a:gd name="T22" fmla="*/ 239 w 255"/>
                <a:gd name="T23" fmla="*/ 71 h 277"/>
                <a:gd name="T24" fmla="*/ 243 w 255"/>
                <a:gd name="T25" fmla="*/ 194 h 277"/>
                <a:gd name="T26" fmla="*/ 135 w 255"/>
                <a:gd name="T27" fmla="*/ 262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5" h="277">
                  <a:moveTo>
                    <a:pt x="123" y="0"/>
                  </a:moveTo>
                  <a:lnTo>
                    <a:pt x="0" y="76"/>
                  </a:lnTo>
                  <a:lnTo>
                    <a:pt x="7" y="213"/>
                  </a:lnTo>
                  <a:lnTo>
                    <a:pt x="135" y="277"/>
                  </a:lnTo>
                  <a:lnTo>
                    <a:pt x="255" y="201"/>
                  </a:lnTo>
                  <a:lnTo>
                    <a:pt x="250" y="64"/>
                  </a:lnTo>
                  <a:lnTo>
                    <a:pt x="123" y="0"/>
                  </a:lnTo>
                  <a:close/>
                  <a:moveTo>
                    <a:pt x="135" y="262"/>
                  </a:moveTo>
                  <a:lnTo>
                    <a:pt x="21" y="206"/>
                  </a:lnTo>
                  <a:lnTo>
                    <a:pt x="14" y="83"/>
                  </a:lnTo>
                  <a:lnTo>
                    <a:pt x="123" y="14"/>
                  </a:lnTo>
                  <a:lnTo>
                    <a:pt x="239" y="71"/>
                  </a:lnTo>
                  <a:lnTo>
                    <a:pt x="243" y="194"/>
                  </a:lnTo>
                  <a:lnTo>
                    <a:pt x="135" y="26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562" name="Freeform 1205"/>
            <p:cNvSpPr/>
            <p:nvPr/>
          </p:nvSpPr>
          <p:spPr bwMode="auto">
            <a:xfrm>
              <a:off x="2747963" y="3616326"/>
              <a:ext cx="701675" cy="344488"/>
            </a:xfrm>
            <a:custGeom>
              <a:avLst/>
              <a:gdLst>
                <a:gd name="T0" fmla="*/ 440 w 442"/>
                <a:gd name="T1" fmla="*/ 0 h 217"/>
                <a:gd name="T2" fmla="*/ 442 w 442"/>
                <a:gd name="T3" fmla="*/ 7 h 217"/>
                <a:gd name="T4" fmla="*/ 3 w 442"/>
                <a:gd name="T5" fmla="*/ 217 h 217"/>
                <a:gd name="T6" fmla="*/ 0 w 442"/>
                <a:gd name="T7" fmla="*/ 210 h 217"/>
                <a:gd name="T8" fmla="*/ 440 w 442"/>
                <a:gd name="T9" fmla="*/ 0 h 217"/>
              </a:gdLst>
              <a:ahLst/>
              <a:cxnLst>
                <a:cxn ang="0">
                  <a:pos x="T0" y="T1"/>
                </a:cxn>
                <a:cxn ang="0">
                  <a:pos x="T2" y="T3"/>
                </a:cxn>
                <a:cxn ang="0">
                  <a:pos x="T4" y="T5"/>
                </a:cxn>
                <a:cxn ang="0">
                  <a:pos x="T6" y="T7"/>
                </a:cxn>
                <a:cxn ang="0">
                  <a:pos x="T8" y="T9"/>
                </a:cxn>
              </a:cxnLst>
              <a:rect l="0" t="0" r="r" b="b"/>
              <a:pathLst>
                <a:path w="442" h="217">
                  <a:moveTo>
                    <a:pt x="440" y="0"/>
                  </a:moveTo>
                  <a:lnTo>
                    <a:pt x="442" y="7"/>
                  </a:lnTo>
                  <a:lnTo>
                    <a:pt x="3" y="217"/>
                  </a:lnTo>
                  <a:lnTo>
                    <a:pt x="0" y="210"/>
                  </a:lnTo>
                  <a:lnTo>
                    <a:pt x="44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grpSp>
      <p:grpSp>
        <p:nvGrpSpPr>
          <p:cNvPr id="563" name="组合 562"/>
          <p:cNvGrpSpPr/>
          <p:nvPr/>
        </p:nvGrpSpPr>
        <p:grpSpPr>
          <a:xfrm rot="764766">
            <a:off x="7375629" y="4257273"/>
            <a:ext cx="2370762" cy="2232733"/>
            <a:chOff x="2058988" y="1846263"/>
            <a:chExt cx="3560762" cy="3473450"/>
          </a:xfrm>
          <a:solidFill>
            <a:schemeClr val="bg1">
              <a:alpha val="28000"/>
            </a:schemeClr>
          </a:solidFill>
        </p:grpSpPr>
        <p:sp>
          <p:nvSpPr>
            <p:cNvPr id="564" name="Freeform 1187"/>
            <p:cNvSpPr>
              <a:spLocks noEditPoints="1"/>
            </p:cNvSpPr>
            <p:nvPr/>
          </p:nvSpPr>
          <p:spPr bwMode="auto">
            <a:xfrm>
              <a:off x="3389313" y="2963863"/>
              <a:ext cx="993775" cy="993775"/>
            </a:xfrm>
            <a:custGeom>
              <a:avLst/>
              <a:gdLst>
                <a:gd name="T0" fmla="*/ 0 w 626"/>
                <a:gd name="T1" fmla="*/ 428 h 626"/>
                <a:gd name="T2" fmla="*/ 262 w 626"/>
                <a:gd name="T3" fmla="*/ 626 h 626"/>
                <a:gd name="T4" fmla="*/ 574 w 626"/>
                <a:gd name="T5" fmla="*/ 513 h 626"/>
                <a:gd name="T6" fmla="*/ 626 w 626"/>
                <a:gd name="T7" fmla="*/ 198 h 626"/>
                <a:gd name="T8" fmla="*/ 364 w 626"/>
                <a:gd name="T9" fmla="*/ 0 h 626"/>
                <a:gd name="T10" fmla="*/ 50 w 626"/>
                <a:gd name="T11" fmla="*/ 113 h 626"/>
                <a:gd name="T12" fmla="*/ 0 w 626"/>
                <a:gd name="T13" fmla="*/ 428 h 626"/>
                <a:gd name="T14" fmla="*/ 593 w 626"/>
                <a:gd name="T15" fmla="*/ 210 h 626"/>
                <a:gd name="T16" fmla="*/ 548 w 626"/>
                <a:gd name="T17" fmla="*/ 489 h 626"/>
                <a:gd name="T18" fmla="*/ 267 w 626"/>
                <a:gd name="T19" fmla="*/ 593 h 626"/>
                <a:gd name="T20" fmla="*/ 33 w 626"/>
                <a:gd name="T21" fmla="*/ 413 h 626"/>
                <a:gd name="T22" fmla="*/ 78 w 626"/>
                <a:gd name="T23" fmla="*/ 135 h 626"/>
                <a:gd name="T24" fmla="*/ 357 w 626"/>
                <a:gd name="T25" fmla="*/ 33 h 626"/>
                <a:gd name="T26" fmla="*/ 593 w 626"/>
                <a:gd name="T27" fmla="*/ 210 h 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26" h="626">
                  <a:moveTo>
                    <a:pt x="0" y="428"/>
                  </a:moveTo>
                  <a:lnTo>
                    <a:pt x="262" y="626"/>
                  </a:lnTo>
                  <a:lnTo>
                    <a:pt x="574" y="513"/>
                  </a:lnTo>
                  <a:lnTo>
                    <a:pt x="626" y="198"/>
                  </a:lnTo>
                  <a:lnTo>
                    <a:pt x="364" y="0"/>
                  </a:lnTo>
                  <a:lnTo>
                    <a:pt x="50" y="113"/>
                  </a:lnTo>
                  <a:lnTo>
                    <a:pt x="0" y="428"/>
                  </a:lnTo>
                  <a:close/>
                  <a:moveTo>
                    <a:pt x="593" y="210"/>
                  </a:moveTo>
                  <a:lnTo>
                    <a:pt x="548" y="489"/>
                  </a:lnTo>
                  <a:lnTo>
                    <a:pt x="267" y="593"/>
                  </a:lnTo>
                  <a:lnTo>
                    <a:pt x="33" y="413"/>
                  </a:lnTo>
                  <a:lnTo>
                    <a:pt x="78" y="135"/>
                  </a:lnTo>
                  <a:lnTo>
                    <a:pt x="357" y="33"/>
                  </a:lnTo>
                  <a:lnTo>
                    <a:pt x="593" y="21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565" name="Freeform 1188"/>
            <p:cNvSpPr>
              <a:spLocks noEditPoints="1"/>
            </p:cNvSpPr>
            <p:nvPr/>
          </p:nvSpPr>
          <p:spPr bwMode="auto">
            <a:xfrm>
              <a:off x="4649788" y="4002088"/>
              <a:ext cx="273050" cy="288925"/>
            </a:xfrm>
            <a:custGeom>
              <a:avLst/>
              <a:gdLst>
                <a:gd name="T0" fmla="*/ 0 w 172"/>
                <a:gd name="T1" fmla="*/ 133 h 182"/>
                <a:gd name="T2" fmla="*/ 80 w 172"/>
                <a:gd name="T3" fmla="*/ 182 h 182"/>
                <a:gd name="T4" fmla="*/ 165 w 172"/>
                <a:gd name="T5" fmla="*/ 142 h 182"/>
                <a:gd name="T6" fmla="*/ 172 w 172"/>
                <a:gd name="T7" fmla="*/ 50 h 182"/>
                <a:gd name="T8" fmla="*/ 92 w 172"/>
                <a:gd name="T9" fmla="*/ 0 h 182"/>
                <a:gd name="T10" fmla="*/ 4 w 172"/>
                <a:gd name="T11" fmla="*/ 41 h 182"/>
                <a:gd name="T12" fmla="*/ 0 w 172"/>
                <a:gd name="T13" fmla="*/ 133 h 182"/>
                <a:gd name="T14" fmla="*/ 163 w 172"/>
                <a:gd name="T15" fmla="*/ 55 h 182"/>
                <a:gd name="T16" fmla="*/ 158 w 172"/>
                <a:gd name="T17" fmla="*/ 135 h 182"/>
                <a:gd name="T18" fmla="*/ 80 w 172"/>
                <a:gd name="T19" fmla="*/ 173 h 182"/>
                <a:gd name="T20" fmla="*/ 9 w 172"/>
                <a:gd name="T21" fmla="*/ 128 h 182"/>
                <a:gd name="T22" fmla="*/ 14 w 172"/>
                <a:gd name="T23" fmla="*/ 48 h 182"/>
                <a:gd name="T24" fmla="*/ 92 w 172"/>
                <a:gd name="T25" fmla="*/ 10 h 182"/>
                <a:gd name="T26" fmla="*/ 163 w 172"/>
                <a:gd name="T27" fmla="*/ 55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2" h="182">
                  <a:moveTo>
                    <a:pt x="0" y="133"/>
                  </a:moveTo>
                  <a:lnTo>
                    <a:pt x="80" y="182"/>
                  </a:lnTo>
                  <a:lnTo>
                    <a:pt x="165" y="142"/>
                  </a:lnTo>
                  <a:lnTo>
                    <a:pt x="172" y="50"/>
                  </a:lnTo>
                  <a:lnTo>
                    <a:pt x="92" y="0"/>
                  </a:lnTo>
                  <a:lnTo>
                    <a:pt x="4" y="41"/>
                  </a:lnTo>
                  <a:lnTo>
                    <a:pt x="0" y="133"/>
                  </a:lnTo>
                  <a:close/>
                  <a:moveTo>
                    <a:pt x="163" y="55"/>
                  </a:moveTo>
                  <a:lnTo>
                    <a:pt x="158" y="135"/>
                  </a:lnTo>
                  <a:lnTo>
                    <a:pt x="80" y="173"/>
                  </a:lnTo>
                  <a:lnTo>
                    <a:pt x="9" y="128"/>
                  </a:lnTo>
                  <a:lnTo>
                    <a:pt x="14" y="48"/>
                  </a:lnTo>
                  <a:lnTo>
                    <a:pt x="92" y="10"/>
                  </a:lnTo>
                  <a:lnTo>
                    <a:pt x="163" y="5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566" name="Freeform 1189"/>
            <p:cNvSpPr/>
            <p:nvPr/>
          </p:nvSpPr>
          <p:spPr bwMode="auto">
            <a:xfrm>
              <a:off x="4262438" y="3751263"/>
              <a:ext cx="409575" cy="322263"/>
            </a:xfrm>
            <a:custGeom>
              <a:avLst/>
              <a:gdLst>
                <a:gd name="T0" fmla="*/ 0 w 258"/>
                <a:gd name="T1" fmla="*/ 5 h 203"/>
                <a:gd name="T2" fmla="*/ 5 w 258"/>
                <a:gd name="T3" fmla="*/ 0 h 203"/>
                <a:gd name="T4" fmla="*/ 258 w 258"/>
                <a:gd name="T5" fmla="*/ 199 h 203"/>
                <a:gd name="T6" fmla="*/ 253 w 258"/>
                <a:gd name="T7" fmla="*/ 203 h 203"/>
                <a:gd name="T8" fmla="*/ 0 w 258"/>
                <a:gd name="T9" fmla="*/ 5 h 203"/>
              </a:gdLst>
              <a:ahLst/>
              <a:cxnLst>
                <a:cxn ang="0">
                  <a:pos x="T0" y="T1"/>
                </a:cxn>
                <a:cxn ang="0">
                  <a:pos x="T2" y="T3"/>
                </a:cxn>
                <a:cxn ang="0">
                  <a:pos x="T4" y="T5"/>
                </a:cxn>
                <a:cxn ang="0">
                  <a:pos x="T6" y="T7"/>
                </a:cxn>
                <a:cxn ang="0">
                  <a:pos x="T8" y="T9"/>
                </a:cxn>
              </a:cxnLst>
              <a:rect l="0" t="0" r="r" b="b"/>
              <a:pathLst>
                <a:path w="258" h="203">
                  <a:moveTo>
                    <a:pt x="0" y="5"/>
                  </a:moveTo>
                  <a:lnTo>
                    <a:pt x="5" y="0"/>
                  </a:lnTo>
                  <a:lnTo>
                    <a:pt x="258" y="199"/>
                  </a:lnTo>
                  <a:lnTo>
                    <a:pt x="253" y="203"/>
                  </a:lnTo>
                  <a:lnTo>
                    <a:pt x="0"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567" name="Freeform 1190"/>
            <p:cNvSpPr>
              <a:spLocks noEditPoints="1"/>
            </p:cNvSpPr>
            <p:nvPr/>
          </p:nvSpPr>
          <p:spPr bwMode="auto">
            <a:xfrm>
              <a:off x="5349875" y="3635376"/>
              <a:ext cx="269875" cy="288925"/>
            </a:xfrm>
            <a:custGeom>
              <a:avLst/>
              <a:gdLst>
                <a:gd name="T0" fmla="*/ 90 w 170"/>
                <a:gd name="T1" fmla="*/ 182 h 182"/>
                <a:gd name="T2" fmla="*/ 170 w 170"/>
                <a:gd name="T3" fmla="*/ 130 h 182"/>
                <a:gd name="T4" fmla="*/ 163 w 170"/>
                <a:gd name="T5" fmla="*/ 40 h 182"/>
                <a:gd name="T6" fmla="*/ 78 w 170"/>
                <a:gd name="T7" fmla="*/ 0 h 182"/>
                <a:gd name="T8" fmla="*/ 0 w 170"/>
                <a:gd name="T9" fmla="*/ 49 h 182"/>
                <a:gd name="T10" fmla="*/ 5 w 170"/>
                <a:gd name="T11" fmla="*/ 142 h 182"/>
                <a:gd name="T12" fmla="*/ 90 w 170"/>
                <a:gd name="T13" fmla="*/ 182 h 182"/>
                <a:gd name="T14" fmla="*/ 78 w 170"/>
                <a:gd name="T15" fmla="*/ 9 h 182"/>
                <a:gd name="T16" fmla="*/ 156 w 170"/>
                <a:gd name="T17" fmla="*/ 45 h 182"/>
                <a:gd name="T18" fmla="*/ 161 w 170"/>
                <a:gd name="T19" fmla="*/ 125 h 182"/>
                <a:gd name="T20" fmla="*/ 90 w 170"/>
                <a:gd name="T21" fmla="*/ 172 h 182"/>
                <a:gd name="T22" fmla="*/ 15 w 170"/>
                <a:gd name="T23" fmla="*/ 137 h 182"/>
                <a:gd name="T24" fmla="*/ 7 w 170"/>
                <a:gd name="T25" fmla="*/ 54 h 182"/>
                <a:gd name="T26" fmla="*/ 78 w 170"/>
                <a:gd name="T27" fmla="*/ 9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0" h="182">
                  <a:moveTo>
                    <a:pt x="90" y="182"/>
                  </a:moveTo>
                  <a:lnTo>
                    <a:pt x="170" y="130"/>
                  </a:lnTo>
                  <a:lnTo>
                    <a:pt x="163" y="40"/>
                  </a:lnTo>
                  <a:lnTo>
                    <a:pt x="78" y="0"/>
                  </a:lnTo>
                  <a:lnTo>
                    <a:pt x="0" y="49"/>
                  </a:lnTo>
                  <a:lnTo>
                    <a:pt x="5" y="142"/>
                  </a:lnTo>
                  <a:lnTo>
                    <a:pt x="90" y="182"/>
                  </a:lnTo>
                  <a:close/>
                  <a:moveTo>
                    <a:pt x="78" y="9"/>
                  </a:moveTo>
                  <a:lnTo>
                    <a:pt x="156" y="45"/>
                  </a:lnTo>
                  <a:lnTo>
                    <a:pt x="161" y="125"/>
                  </a:lnTo>
                  <a:lnTo>
                    <a:pt x="90" y="172"/>
                  </a:lnTo>
                  <a:lnTo>
                    <a:pt x="15" y="137"/>
                  </a:lnTo>
                  <a:lnTo>
                    <a:pt x="7" y="54"/>
                  </a:lnTo>
                  <a:lnTo>
                    <a:pt x="78"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568" name="Freeform 1191"/>
            <p:cNvSpPr/>
            <p:nvPr/>
          </p:nvSpPr>
          <p:spPr bwMode="auto">
            <a:xfrm>
              <a:off x="4903788" y="3849688"/>
              <a:ext cx="461962" cy="239713"/>
            </a:xfrm>
            <a:custGeom>
              <a:avLst/>
              <a:gdLst>
                <a:gd name="T0" fmla="*/ 3 w 291"/>
                <a:gd name="T1" fmla="*/ 151 h 151"/>
                <a:gd name="T2" fmla="*/ 0 w 291"/>
                <a:gd name="T3" fmla="*/ 146 h 151"/>
                <a:gd name="T4" fmla="*/ 288 w 291"/>
                <a:gd name="T5" fmla="*/ 0 h 151"/>
                <a:gd name="T6" fmla="*/ 291 w 291"/>
                <a:gd name="T7" fmla="*/ 4 h 151"/>
                <a:gd name="T8" fmla="*/ 3 w 291"/>
                <a:gd name="T9" fmla="*/ 151 h 151"/>
              </a:gdLst>
              <a:ahLst/>
              <a:cxnLst>
                <a:cxn ang="0">
                  <a:pos x="T0" y="T1"/>
                </a:cxn>
                <a:cxn ang="0">
                  <a:pos x="T2" y="T3"/>
                </a:cxn>
                <a:cxn ang="0">
                  <a:pos x="T4" y="T5"/>
                </a:cxn>
                <a:cxn ang="0">
                  <a:pos x="T6" y="T7"/>
                </a:cxn>
                <a:cxn ang="0">
                  <a:pos x="T8" y="T9"/>
                </a:cxn>
              </a:cxnLst>
              <a:rect l="0" t="0" r="r" b="b"/>
              <a:pathLst>
                <a:path w="291" h="151">
                  <a:moveTo>
                    <a:pt x="3" y="151"/>
                  </a:moveTo>
                  <a:lnTo>
                    <a:pt x="0" y="146"/>
                  </a:lnTo>
                  <a:lnTo>
                    <a:pt x="288" y="0"/>
                  </a:lnTo>
                  <a:lnTo>
                    <a:pt x="291" y="4"/>
                  </a:lnTo>
                  <a:lnTo>
                    <a:pt x="3" y="15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569" name="Freeform 1192"/>
            <p:cNvSpPr>
              <a:spLocks noEditPoints="1"/>
            </p:cNvSpPr>
            <p:nvPr/>
          </p:nvSpPr>
          <p:spPr bwMode="auto">
            <a:xfrm>
              <a:off x="4679950" y="4625976"/>
              <a:ext cx="193675" cy="201613"/>
            </a:xfrm>
            <a:custGeom>
              <a:avLst/>
              <a:gdLst>
                <a:gd name="T0" fmla="*/ 0 w 122"/>
                <a:gd name="T1" fmla="*/ 35 h 127"/>
                <a:gd name="T2" fmla="*/ 7 w 122"/>
                <a:gd name="T3" fmla="*/ 99 h 127"/>
                <a:gd name="T4" fmla="*/ 68 w 122"/>
                <a:gd name="T5" fmla="*/ 127 h 127"/>
                <a:gd name="T6" fmla="*/ 122 w 122"/>
                <a:gd name="T7" fmla="*/ 92 h 127"/>
                <a:gd name="T8" fmla="*/ 118 w 122"/>
                <a:gd name="T9" fmla="*/ 25 h 127"/>
                <a:gd name="T10" fmla="*/ 56 w 122"/>
                <a:gd name="T11" fmla="*/ 0 h 127"/>
                <a:gd name="T12" fmla="*/ 0 w 122"/>
                <a:gd name="T13" fmla="*/ 35 h 127"/>
                <a:gd name="T14" fmla="*/ 115 w 122"/>
                <a:gd name="T15" fmla="*/ 87 h 127"/>
                <a:gd name="T16" fmla="*/ 66 w 122"/>
                <a:gd name="T17" fmla="*/ 120 h 127"/>
                <a:gd name="T18" fmla="*/ 11 w 122"/>
                <a:gd name="T19" fmla="*/ 96 h 127"/>
                <a:gd name="T20" fmla="*/ 7 w 122"/>
                <a:gd name="T21" fmla="*/ 37 h 127"/>
                <a:gd name="T22" fmla="*/ 56 w 122"/>
                <a:gd name="T23" fmla="*/ 7 h 127"/>
                <a:gd name="T24" fmla="*/ 111 w 122"/>
                <a:gd name="T25" fmla="*/ 30 h 127"/>
                <a:gd name="T26" fmla="*/ 115 w 122"/>
                <a:gd name="T27" fmla="*/ 87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2" h="127">
                  <a:moveTo>
                    <a:pt x="0" y="35"/>
                  </a:moveTo>
                  <a:lnTo>
                    <a:pt x="7" y="99"/>
                  </a:lnTo>
                  <a:lnTo>
                    <a:pt x="68" y="127"/>
                  </a:lnTo>
                  <a:lnTo>
                    <a:pt x="122" y="92"/>
                  </a:lnTo>
                  <a:lnTo>
                    <a:pt x="118" y="25"/>
                  </a:lnTo>
                  <a:lnTo>
                    <a:pt x="56" y="0"/>
                  </a:lnTo>
                  <a:lnTo>
                    <a:pt x="0" y="35"/>
                  </a:lnTo>
                  <a:close/>
                  <a:moveTo>
                    <a:pt x="115" y="87"/>
                  </a:moveTo>
                  <a:lnTo>
                    <a:pt x="66" y="120"/>
                  </a:lnTo>
                  <a:lnTo>
                    <a:pt x="11" y="96"/>
                  </a:lnTo>
                  <a:lnTo>
                    <a:pt x="7" y="37"/>
                  </a:lnTo>
                  <a:lnTo>
                    <a:pt x="56" y="7"/>
                  </a:lnTo>
                  <a:lnTo>
                    <a:pt x="111" y="30"/>
                  </a:lnTo>
                  <a:lnTo>
                    <a:pt x="115" y="8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570" name="Freeform 1193"/>
            <p:cNvSpPr/>
            <p:nvPr/>
          </p:nvSpPr>
          <p:spPr bwMode="auto">
            <a:xfrm>
              <a:off x="4768850" y="4279901"/>
              <a:ext cx="11112" cy="352425"/>
            </a:xfrm>
            <a:custGeom>
              <a:avLst/>
              <a:gdLst>
                <a:gd name="T0" fmla="*/ 3 w 7"/>
                <a:gd name="T1" fmla="*/ 0 h 222"/>
                <a:gd name="T2" fmla="*/ 7 w 7"/>
                <a:gd name="T3" fmla="*/ 0 h 222"/>
                <a:gd name="T4" fmla="*/ 3 w 7"/>
                <a:gd name="T5" fmla="*/ 220 h 222"/>
                <a:gd name="T6" fmla="*/ 0 w 7"/>
                <a:gd name="T7" fmla="*/ 222 h 222"/>
                <a:gd name="T8" fmla="*/ 3 w 7"/>
                <a:gd name="T9" fmla="*/ 0 h 222"/>
              </a:gdLst>
              <a:ahLst/>
              <a:cxnLst>
                <a:cxn ang="0">
                  <a:pos x="T0" y="T1"/>
                </a:cxn>
                <a:cxn ang="0">
                  <a:pos x="T2" y="T3"/>
                </a:cxn>
                <a:cxn ang="0">
                  <a:pos x="T4" y="T5"/>
                </a:cxn>
                <a:cxn ang="0">
                  <a:pos x="T6" y="T7"/>
                </a:cxn>
                <a:cxn ang="0">
                  <a:pos x="T8" y="T9"/>
                </a:cxn>
              </a:cxnLst>
              <a:rect l="0" t="0" r="r" b="b"/>
              <a:pathLst>
                <a:path w="7" h="222">
                  <a:moveTo>
                    <a:pt x="3" y="0"/>
                  </a:moveTo>
                  <a:lnTo>
                    <a:pt x="7" y="0"/>
                  </a:lnTo>
                  <a:lnTo>
                    <a:pt x="3" y="220"/>
                  </a:lnTo>
                  <a:lnTo>
                    <a:pt x="0" y="222"/>
                  </a:lnTo>
                  <a:lnTo>
                    <a:pt x="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571" name="Freeform 1194"/>
            <p:cNvSpPr>
              <a:spLocks noEditPoints="1"/>
            </p:cNvSpPr>
            <p:nvPr/>
          </p:nvSpPr>
          <p:spPr bwMode="auto">
            <a:xfrm>
              <a:off x="5178425" y="4384676"/>
              <a:ext cx="187325" cy="203200"/>
            </a:xfrm>
            <a:custGeom>
              <a:avLst/>
              <a:gdLst>
                <a:gd name="T0" fmla="*/ 0 w 118"/>
                <a:gd name="T1" fmla="*/ 95 h 128"/>
                <a:gd name="T2" fmla="*/ 56 w 118"/>
                <a:gd name="T3" fmla="*/ 128 h 128"/>
                <a:gd name="T4" fmla="*/ 115 w 118"/>
                <a:gd name="T5" fmla="*/ 100 h 128"/>
                <a:gd name="T6" fmla="*/ 118 w 118"/>
                <a:gd name="T7" fmla="*/ 36 h 128"/>
                <a:gd name="T8" fmla="*/ 61 w 118"/>
                <a:gd name="T9" fmla="*/ 0 h 128"/>
                <a:gd name="T10" fmla="*/ 2 w 118"/>
                <a:gd name="T11" fmla="*/ 31 h 128"/>
                <a:gd name="T12" fmla="*/ 0 w 118"/>
                <a:gd name="T13" fmla="*/ 95 h 128"/>
                <a:gd name="T14" fmla="*/ 113 w 118"/>
                <a:gd name="T15" fmla="*/ 38 h 128"/>
                <a:gd name="T16" fmla="*/ 111 w 118"/>
                <a:gd name="T17" fmla="*/ 95 h 128"/>
                <a:gd name="T18" fmla="*/ 56 w 118"/>
                <a:gd name="T19" fmla="*/ 123 h 128"/>
                <a:gd name="T20" fmla="*/ 4 w 118"/>
                <a:gd name="T21" fmla="*/ 92 h 128"/>
                <a:gd name="T22" fmla="*/ 7 w 118"/>
                <a:gd name="T23" fmla="*/ 36 h 128"/>
                <a:gd name="T24" fmla="*/ 61 w 118"/>
                <a:gd name="T25" fmla="*/ 7 h 128"/>
                <a:gd name="T26" fmla="*/ 113 w 118"/>
                <a:gd name="T27" fmla="*/ 3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8" h="128">
                  <a:moveTo>
                    <a:pt x="0" y="95"/>
                  </a:moveTo>
                  <a:lnTo>
                    <a:pt x="56" y="128"/>
                  </a:lnTo>
                  <a:lnTo>
                    <a:pt x="115" y="100"/>
                  </a:lnTo>
                  <a:lnTo>
                    <a:pt x="118" y="36"/>
                  </a:lnTo>
                  <a:lnTo>
                    <a:pt x="61" y="0"/>
                  </a:lnTo>
                  <a:lnTo>
                    <a:pt x="2" y="31"/>
                  </a:lnTo>
                  <a:lnTo>
                    <a:pt x="0" y="95"/>
                  </a:lnTo>
                  <a:close/>
                  <a:moveTo>
                    <a:pt x="113" y="38"/>
                  </a:moveTo>
                  <a:lnTo>
                    <a:pt x="111" y="95"/>
                  </a:lnTo>
                  <a:lnTo>
                    <a:pt x="56" y="123"/>
                  </a:lnTo>
                  <a:lnTo>
                    <a:pt x="4" y="92"/>
                  </a:lnTo>
                  <a:lnTo>
                    <a:pt x="7" y="36"/>
                  </a:lnTo>
                  <a:lnTo>
                    <a:pt x="61" y="7"/>
                  </a:lnTo>
                  <a:lnTo>
                    <a:pt x="113" y="3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572" name="Freeform 1195"/>
            <p:cNvSpPr/>
            <p:nvPr/>
          </p:nvSpPr>
          <p:spPr bwMode="auto">
            <a:xfrm>
              <a:off x="4897438" y="4216401"/>
              <a:ext cx="292100" cy="220663"/>
            </a:xfrm>
            <a:custGeom>
              <a:avLst/>
              <a:gdLst>
                <a:gd name="T0" fmla="*/ 0 w 184"/>
                <a:gd name="T1" fmla="*/ 5 h 139"/>
                <a:gd name="T2" fmla="*/ 2 w 184"/>
                <a:gd name="T3" fmla="*/ 0 h 139"/>
                <a:gd name="T4" fmla="*/ 184 w 184"/>
                <a:gd name="T5" fmla="*/ 137 h 139"/>
                <a:gd name="T6" fmla="*/ 179 w 184"/>
                <a:gd name="T7" fmla="*/ 139 h 139"/>
                <a:gd name="T8" fmla="*/ 0 w 184"/>
                <a:gd name="T9" fmla="*/ 5 h 139"/>
              </a:gdLst>
              <a:ahLst/>
              <a:cxnLst>
                <a:cxn ang="0">
                  <a:pos x="T0" y="T1"/>
                </a:cxn>
                <a:cxn ang="0">
                  <a:pos x="T2" y="T3"/>
                </a:cxn>
                <a:cxn ang="0">
                  <a:pos x="T4" y="T5"/>
                </a:cxn>
                <a:cxn ang="0">
                  <a:pos x="T6" y="T7"/>
                </a:cxn>
                <a:cxn ang="0">
                  <a:pos x="T8" y="T9"/>
                </a:cxn>
              </a:cxnLst>
              <a:rect l="0" t="0" r="r" b="b"/>
              <a:pathLst>
                <a:path w="184" h="139">
                  <a:moveTo>
                    <a:pt x="0" y="5"/>
                  </a:moveTo>
                  <a:lnTo>
                    <a:pt x="2" y="0"/>
                  </a:lnTo>
                  <a:lnTo>
                    <a:pt x="184" y="137"/>
                  </a:lnTo>
                  <a:lnTo>
                    <a:pt x="179" y="139"/>
                  </a:lnTo>
                  <a:lnTo>
                    <a:pt x="0"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573" name="Freeform 1196"/>
            <p:cNvSpPr>
              <a:spLocks noEditPoints="1"/>
            </p:cNvSpPr>
            <p:nvPr/>
          </p:nvSpPr>
          <p:spPr bwMode="auto">
            <a:xfrm>
              <a:off x="2058988" y="1868488"/>
              <a:ext cx="644525" cy="652463"/>
            </a:xfrm>
            <a:custGeom>
              <a:avLst/>
              <a:gdLst>
                <a:gd name="T0" fmla="*/ 406 w 406"/>
                <a:gd name="T1" fmla="*/ 125 h 411"/>
                <a:gd name="T2" fmla="*/ 231 w 406"/>
                <a:gd name="T3" fmla="*/ 0 h 411"/>
                <a:gd name="T4" fmla="*/ 28 w 406"/>
                <a:gd name="T5" fmla="*/ 78 h 411"/>
                <a:gd name="T6" fmla="*/ 0 w 406"/>
                <a:gd name="T7" fmla="*/ 284 h 411"/>
                <a:gd name="T8" fmla="*/ 174 w 406"/>
                <a:gd name="T9" fmla="*/ 411 h 411"/>
                <a:gd name="T10" fmla="*/ 375 w 406"/>
                <a:gd name="T11" fmla="*/ 331 h 411"/>
                <a:gd name="T12" fmla="*/ 406 w 406"/>
                <a:gd name="T13" fmla="*/ 125 h 411"/>
                <a:gd name="T14" fmla="*/ 21 w 406"/>
                <a:gd name="T15" fmla="*/ 277 h 411"/>
                <a:gd name="T16" fmla="*/ 47 w 406"/>
                <a:gd name="T17" fmla="*/ 92 h 411"/>
                <a:gd name="T18" fmla="*/ 226 w 406"/>
                <a:gd name="T19" fmla="*/ 21 h 411"/>
                <a:gd name="T20" fmla="*/ 382 w 406"/>
                <a:gd name="T21" fmla="*/ 135 h 411"/>
                <a:gd name="T22" fmla="*/ 359 w 406"/>
                <a:gd name="T23" fmla="*/ 319 h 411"/>
                <a:gd name="T24" fmla="*/ 177 w 406"/>
                <a:gd name="T25" fmla="*/ 388 h 411"/>
                <a:gd name="T26" fmla="*/ 21 w 406"/>
                <a:gd name="T27" fmla="*/ 277 h 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6" h="411">
                  <a:moveTo>
                    <a:pt x="406" y="125"/>
                  </a:moveTo>
                  <a:lnTo>
                    <a:pt x="231" y="0"/>
                  </a:lnTo>
                  <a:lnTo>
                    <a:pt x="28" y="78"/>
                  </a:lnTo>
                  <a:lnTo>
                    <a:pt x="0" y="284"/>
                  </a:lnTo>
                  <a:lnTo>
                    <a:pt x="174" y="411"/>
                  </a:lnTo>
                  <a:lnTo>
                    <a:pt x="375" y="331"/>
                  </a:lnTo>
                  <a:lnTo>
                    <a:pt x="406" y="125"/>
                  </a:lnTo>
                  <a:close/>
                  <a:moveTo>
                    <a:pt x="21" y="277"/>
                  </a:moveTo>
                  <a:lnTo>
                    <a:pt x="47" y="92"/>
                  </a:lnTo>
                  <a:lnTo>
                    <a:pt x="226" y="21"/>
                  </a:lnTo>
                  <a:lnTo>
                    <a:pt x="382" y="135"/>
                  </a:lnTo>
                  <a:lnTo>
                    <a:pt x="359" y="319"/>
                  </a:lnTo>
                  <a:lnTo>
                    <a:pt x="177" y="388"/>
                  </a:lnTo>
                  <a:lnTo>
                    <a:pt x="21" y="27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574" name="Freeform 1197"/>
            <p:cNvSpPr/>
            <p:nvPr/>
          </p:nvSpPr>
          <p:spPr bwMode="auto">
            <a:xfrm>
              <a:off x="2628900" y="2382838"/>
              <a:ext cx="869950" cy="795338"/>
            </a:xfrm>
            <a:custGeom>
              <a:avLst/>
              <a:gdLst>
                <a:gd name="T0" fmla="*/ 548 w 548"/>
                <a:gd name="T1" fmla="*/ 491 h 501"/>
                <a:gd name="T2" fmla="*/ 541 w 548"/>
                <a:gd name="T3" fmla="*/ 501 h 501"/>
                <a:gd name="T4" fmla="*/ 0 w 548"/>
                <a:gd name="T5" fmla="*/ 7 h 501"/>
                <a:gd name="T6" fmla="*/ 9 w 548"/>
                <a:gd name="T7" fmla="*/ 0 h 501"/>
                <a:gd name="T8" fmla="*/ 548 w 548"/>
                <a:gd name="T9" fmla="*/ 491 h 501"/>
              </a:gdLst>
              <a:ahLst/>
              <a:cxnLst>
                <a:cxn ang="0">
                  <a:pos x="T0" y="T1"/>
                </a:cxn>
                <a:cxn ang="0">
                  <a:pos x="T2" y="T3"/>
                </a:cxn>
                <a:cxn ang="0">
                  <a:pos x="T4" y="T5"/>
                </a:cxn>
                <a:cxn ang="0">
                  <a:pos x="T6" y="T7"/>
                </a:cxn>
                <a:cxn ang="0">
                  <a:pos x="T8" y="T9"/>
                </a:cxn>
              </a:cxnLst>
              <a:rect l="0" t="0" r="r" b="b"/>
              <a:pathLst>
                <a:path w="548" h="501">
                  <a:moveTo>
                    <a:pt x="548" y="491"/>
                  </a:moveTo>
                  <a:lnTo>
                    <a:pt x="541" y="501"/>
                  </a:lnTo>
                  <a:lnTo>
                    <a:pt x="0" y="7"/>
                  </a:lnTo>
                  <a:lnTo>
                    <a:pt x="9" y="0"/>
                  </a:lnTo>
                  <a:lnTo>
                    <a:pt x="548" y="49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575" name="Freeform 1198"/>
            <p:cNvSpPr>
              <a:spLocks noEditPoints="1"/>
            </p:cNvSpPr>
            <p:nvPr/>
          </p:nvSpPr>
          <p:spPr bwMode="auto">
            <a:xfrm>
              <a:off x="3221038" y="4789488"/>
              <a:ext cx="523875" cy="530225"/>
            </a:xfrm>
            <a:custGeom>
              <a:avLst/>
              <a:gdLst>
                <a:gd name="T0" fmla="*/ 31 w 330"/>
                <a:gd name="T1" fmla="*/ 57 h 334"/>
                <a:gd name="T2" fmla="*/ 0 w 330"/>
                <a:gd name="T3" fmla="*/ 222 h 334"/>
                <a:gd name="T4" fmla="*/ 137 w 330"/>
                <a:gd name="T5" fmla="*/ 334 h 334"/>
                <a:gd name="T6" fmla="*/ 300 w 330"/>
                <a:gd name="T7" fmla="*/ 277 h 334"/>
                <a:gd name="T8" fmla="*/ 330 w 330"/>
                <a:gd name="T9" fmla="*/ 109 h 334"/>
                <a:gd name="T10" fmla="*/ 196 w 330"/>
                <a:gd name="T11" fmla="*/ 0 h 334"/>
                <a:gd name="T12" fmla="*/ 31 w 330"/>
                <a:gd name="T13" fmla="*/ 57 h 334"/>
                <a:gd name="T14" fmla="*/ 286 w 330"/>
                <a:gd name="T15" fmla="*/ 263 h 334"/>
                <a:gd name="T16" fmla="*/ 139 w 330"/>
                <a:gd name="T17" fmla="*/ 315 h 334"/>
                <a:gd name="T18" fmla="*/ 19 w 330"/>
                <a:gd name="T19" fmla="*/ 218 h 334"/>
                <a:gd name="T20" fmla="*/ 47 w 330"/>
                <a:gd name="T21" fmla="*/ 69 h 334"/>
                <a:gd name="T22" fmla="*/ 193 w 330"/>
                <a:gd name="T23" fmla="*/ 19 h 334"/>
                <a:gd name="T24" fmla="*/ 312 w 330"/>
                <a:gd name="T25" fmla="*/ 116 h 334"/>
                <a:gd name="T26" fmla="*/ 286 w 330"/>
                <a:gd name="T27" fmla="*/ 263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0" h="334">
                  <a:moveTo>
                    <a:pt x="31" y="57"/>
                  </a:moveTo>
                  <a:lnTo>
                    <a:pt x="0" y="222"/>
                  </a:lnTo>
                  <a:lnTo>
                    <a:pt x="137" y="334"/>
                  </a:lnTo>
                  <a:lnTo>
                    <a:pt x="300" y="277"/>
                  </a:lnTo>
                  <a:lnTo>
                    <a:pt x="330" y="109"/>
                  </a:lnTo>
                  <a:lnTo>
                    <a:pt x="196" y="0"/>
                  </a:lnTo>
                  <a:lnTo>
                    <a:pt x="31" y="57"/>
                  </a:lnTo>
                  <a:close/>
                  <a:moveTo>
                    <a:pt x="286" y="263"/>
                  </a:moveTo>
                  <a:lnTo>
                    <a:pt x="139" y="315"/>
                  </a:lnTo>
                  <a:lnTo>
                    <a:pt x="19" y="218"/>
                  </a:lnTo>
                  <a:lnTo>
                    <a:pt x="47" y="69"/>
                  </a:lnTo>
                  <a:lnTo>
                    <a:pt x="193" y="19"/>
                  </a:lnTo>
                  <a:lnTo>
                    <a:pt x="312" y="116"/>
                  </a:lnTo>
                  <a:lnTo>
                    <a:pt x="286" y="26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576" name="Freeform 1199"/>
            <p:cNvSpPr/>
            <p:nvPr/>
          </p:nvSpPr>
          <p:spPr bwMode="auto">
            <a:xfrm>
              <a:off x="3527425" y="3930651"/>
              <a:ext cx="277812" cy="877888"/>
            </a:xfrm>
            <a:custGeom>
              <a:avLst/>
              <a:gdLst>
                <a:gd name="T0" fmla="*/ 166 w 175"/>
                <a:gd name="T1" fmla="*/ 0 h 553"/>
                <a:gd name="T2" fmla="*/ 175 w 175"/>
                <a:gd name="T3" fmla="*/ 3 h 553"/>
                <a:gd name="T4" fmla="*/ 10 w 175"/>
                <a:gd name="T5" fmla="*/ 553 h 553"/>
                <a:gd name="T6" fmla="*/ 0 w 175"/>
                <a:gd name="T7" fmla="*/ 551 h 553"/>
                <a:gd name="T8" fmla="*/ 166 w 175"/>
                <a:gd name="T9" fmla="*/ 0 h 553"/>
              </a:gdLst>
              <a:ahLst/>
              <a:cxnLst>
                <a:cxn ang="0">
                  <a:pos x="T0" y="T1"/>
                </a:cxn>
                <a:cxn ang="0">
                  <a:pos x="T2" y="T3"/>
                </a:cxn>
                <a:cxn ang="0">
                  <a:pos x="T4" y="T5"/>
                </a:cxn>
                <a:cxn ang="0">
                  <a:pos x="T6" y="T7"/>
                </a:cxn>
                <a:cxn ang="0">
                  <a:pos x="T8" y="T9"/>
                </a:cxn>
              </a:cxnLst>
              <a:rect l="0" t="0" r="r" b="b"/>
              <a:pathLst>
                <a:path w="175" h="553">
                  <a:moveTo>
                    <a:pt x="166" y="0"/>
                  </a:moveTo>
                  <a:lnTo>
                    <a:pt x="175" y="3"/>
                  </a:lnTo>
                  <a:lnTo>
                    <a:pt x="10" y="553"/>
                  </a:lnTo>
                  <a:lnTo>
                    <a:pt x="0" y="551"/>
                  </a:lnTo>
                  <a:lnTo>
                    <a:pt x="16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577" name="Freeform 1200"/>
            <p:cNvSpPr>
              <a:spLocks noEditPoints="1"/>
            </p:cNvSpPr>
            <p:nvPr/>
          </p:nvSpPr>
          <p:spPr bwMode="auto">
            <a:xfrm>
              <a:off x="4848225" y="2776538"/>
              <a:ext cx="314325" cy="330200"/>
            </a:xfrm>
            <a:custGeom>
              <a:avLst/>
              <a:gdLst>
                <a:gd name="T0" fmla="*/ 106 w 198"/>
                <a:gd name="T1" fmla="*/ 208 h 208"/>
                <a:gd name="T2" fmla="*/ 198 w 198"/>
                <a:gd name="T3" fmla="*/ 146 h 208"/>
                <a:gd name="T4" fmla="*/ 189 w 198"/>
                <a:gd name="T5" fmla="*/ 42 h 208"/>
                <a:gd name="T6" fmla="*/ 90 w 198"/>
                <a:gd name="T7" fmla="*/ 0 h 208"/>
                <a:gd name="T8" fmla="*/ 0 w 198"/>
                <a:gd name="T9" fmla="*/ 59 h 208"/>
                <a:gd name="T10" fmla="*/ 7 w 198"/>
                <a:gd name="T11" fmla="*/ 165 h 208"/>
                <a:gd name="T12" fmla="*/ 106 w 198"/>
                <a:gd name="T13" fmla="*/ 208 h 208"/>
                <a:gd name="T14" fmla="*/ 90 w 198"/>
                <a:gd name="T15" fmla="*/ 9 h 208"/>
                <a:gd name="T16" fmla="*/ 179 w 198"/>
                <a:gd name="T17" fmla="*/ 50 h 208"/>
                <a:gd name="T18" fmla="*/ 186 w 198"/>
                <a:gd name="T19" fmla="*/ 144 h 208"/>
                <a:gd name="T20" fmla="*/ 106 w 198"/>
                <a:gd name="T21" fmla="*/ 196 h 208"/>
                <a:gd name="T22" fmla="*/ 19 w 198"/>
                <a:gd name="T23" fmla="*/ 158 h 208"/>
                <a:gd name="T24" fmla="*/ 9 w 198"/>
                <a:gd name="T25" fmla="*/ 64 h 208"/>
                <a:gd name="T26" fmla="*/ 90 w 198"/>
                <a:gd name="T27" fmla="*/ 9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8" h="208">
                  <a:moveTo>
                    <a:pt x="106" y="208"/>
                  </a:moveTo>
                  <a:lnTo>
                    <a:pt x="198" y="146"/>
                  </a:lnTo>
                  <a:lnTo>
                    <a:pt x="189" y="42"/>
                  </a:lnTo>
                  <a:lnTo>
                    <a:pt x="90" y="0"/>
                  </a:lnTo>
                  <a:lnTo>
                    <a:pt x="0" y="59"/>
                  </a:lnTo>
                  <a:lnTo>
                    <a:pt x="7" y="165"/>
                  </a:lnTo>
                  <a:lnTo>
                    <a:pt x="106" y="208"/>
                  </a:lnTo>
                  <a:close/>
                  <a:moveTo>
                    <a:pt x="90" y="9"/>
                  </a:moveTo>
                  <a:lnTo>
                    <a:pt x="179" y="50"/>
                  </a:lnTo>
                  <a:lnTo>
                    <a:pt x="186" y="144"/>
                  </a:lnTo>
                  <a:lnTo>
                    <a:pt x="106" y="196"/>
                  </a:lnTo>
                  <a:lnTo>
                    <a:pt x="19" y="158"/>
                  </a:lnTo>
                  <a:lnTo>
                    <a:pt x="9" y="64"/>
                  </a:lnTo>
                  <a:lnTo>
                    <a:pt x="90"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578" name="Freeform 1201"/>
            <p:cNvSpPr/>
            <p:nvPr/>
          </p:nvSpPr>
          <p:spPr bwMode="auto">
            <a:xfrm>
              <a:off x="4344988" y="3024188"/>
              <a:ext cx="525462" cy="284163"/>
            </a:xfrm>
            <a:custGeom>
              <a:avLst/>
              <a:gdLst>
                <a:gd name="T0" fmla="*/ 3 w 331"/>
                <a:gd name="T1" fmla="*/ 179 h 179"/>
                <a:gd name="T2" fmla="*/ 0 w 331"/>
                <a:gd name="T3" fmla="*/ 175 h 179"/>
                <a:gd name="T4" fmla="*/ 329 w 331"/>
                <a:gd name="T5" fmla="*/ 0 h 179"/>
                <a:gd name="T6" fmla="*/ 331 w 331"/>
                <a:gd name="T7" fmla="*/ 5 h 179"/>
                <a:gd name="T8" fmla="*/ 3 w 331"/>
                <a:gd name="T9" fmla="*/ 179 h 179"/>
              </a:gdLst>
              <a:ahLst/>
              <a:cxnLst>
                <a:cxn ang="0">
                  <a:pos x="T0" y="T1"/>
                </a:cxn>
                <a:cxn ang="0">
                  <a:pos x="T2" y="T3"/>
                </a:cxn>
                <a:cxn ang="0">
                  <a:pos x="T4" y="T5"/>
                </a:cxn>
                <a:cxn ang="0">
                  <a:pos x="T6" y="T7"/>
                </a:cxn>
                <a:cxn ang="0">
                  <a:pos x="T8" y="T9"/>
                </a:cxn>
              </a:cxnLst>
              <a:rect l="0" t="0" r="r" b="b"/>
              <a:pathLst>
                <a:path w="331" h="179">
                  <a:moveTo>
                    <a:pt x="3" y="179"/>
                  </a:moveTo>
                  <a:lnTo>
                    <a:pt x="0" y="175"/>
                  </a:lnTo>
                  <a:lnTo>
                    <a:pt x="329" y="0"/>
                  </a:lnTo>
                  <a:lnTo>
                    <a:pt x="331" y="5"/>
                  </a:lnTo>
                  <a:lnTo>
                    <a:pt x="3" y="17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579" name="Freeform 1202"/>
            <p:cNvSpPr>
              <a:spLocks noEditPoints="1"/>
            </p:cNvSpPr>
            <p:nvPr/>
          </p:nvSpPr>
          <p:spPr bwMode="auto">
            <a:xfrm>
              <a:off x="3851275" y="1846263"/>
              <a:ext cx="396875" cy="438150"/>
            </a:xfrm>
            <a:custGeom>
              <a:avLst/>
              <a:gdLst>
                <a:gd name="T0" fmla="*/ 248 w 250"/>
                <a:gd name="T1" fmla="*/ 210 h 276"/>
                <a:gd name="T2" fmla="*/ 250 w 250"/>
                <a:gd name="T3" fmla="*/ 73 h 276"/>
                <a:gd name="T4" fmla="*/ 125 w 250"/>
                <a:gd name="T5" fmla="*/ 0 h 276"/>
                <a:gd name="T6" fmla="*/ 2 w 250"/>
                <a:gd name="T7" fmla="*/ 66 h 276"/>
                <a:gd name="T8" fmla="*/ 0 w 250"/>
                <a:gd name="T9" fmla="*/ 206 h 276"/>
                <a:gd name="T10" fmla="*/ 122 w 250"/>
                <a:gd name="T11" fmla="*/ 276 h 276"/>
                <a:gd name="T12" fmla="*/ 248 w 250"/>
                <a:gd name="T13" fmla="*/ 210 h 276"/>
                <a:gd name="T14" fmla="*/ 14 w 250"/>
                <a:gd name="T15" fmla="*/ 76 h 276"/>
                <a:gd name="T16" fmla="*/ 125 w 250"/>
                <a:gd name="T17" fmla="*/ 17 h 276"/>
                <a:gd name="T18" fmla="*/ 236 w 250"/>
                <a:gd name="T19" fmla="*/ 80 h 276"/>
                <a:gd name="T20" fmla="*/ 233 w 250"/>
                <a:gd name="T21" fmla="*/ 203 h 276"/>
                <a:gd name="T22" fmla="*/ 122 w 250"/>
                <a:gd name="T23" fmla="*/ 262 h 276"/>
                <a:gd name="T24" fmla="*/ 11 w 250"/>
                <a:gd name="T25" fmla="*/ 198 h 276"/>
                <a:gd name="T26" fmla="*/ 14 w 250"/>
                <a:gd name="T27" fmla="*/ 76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0" h="276">
                  <a:moveTo>
                    <a:pt x="248" y="210"/>
                  </a:moveTo>
                  <a:lnTo>
                    <a:pt x="250" y="73"/>
                  </a:lnTo>
                  <a:lnTo>
                    <a:pt x="125" y="0"/>
                  </a:lnTo>
                  <a:lnTo>
                    <a:pt x="2" y="66"/>
                  </a:lnTo>
                  <a:lnTo>
                    <a:pt x="0" y="206"/>
                  </a:lnTo>
                  <a:lnTo>
                    <a:pt x="122" y="276"/>
                  </a:lnTo>
                  <a:lnTo>
                    <a:pt x="248" y="210"/>
                  </a:lnTo>
                  <a:close/>
                  <a:moveTo>
                    <a:pt x="14" y="76"/>
                  </a:moveTo>
                  <a:lnTo>
                    <a:pt x="125" y="17"/>
                  </a:lnTo>
                  <a:lnTo>
                    <a:pt x="236" y="80"/>
                  </a:lnTo>
                  <a:lnTo>
                    <a:pt x="233" y="203"/>
                  </a:lnTo>
                  <a:lnTo>
                    <a:pt x="122" y="262"/>
                  </a:lnTo>
                  <a:lnTo>
                    <a:pt x="11" y="198"/>
                  </a:lnTo>
                  <a:lnTo>
                    <a:pt x="14" y="7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580" name="Freeform 1203"/>
            <p:cNvSpPr/>
            <p:nvPr/>
          </p:nvSpPr>
          <p:spPr bwMode="auto">
            <a:xfrm>
              <a:off x="3940175" y="2270126"/>
              <a:ext cx="104775" cy="742950"/>
            </a:xfrm>
            <a:custGeom>
              <a:avLst/>
              <a:gdLst>
                <a:gd name="T0" fmla="*/ 7 w 66"/>
                <a:gd name="T1" fmla="*/ 468 h 468"/>
                <a:gd name="T2" fmla="*/ 0 w 66"/>
                <a:gd name="T3" fmla="*/ 468 h 468"/>
                <a:gd name="T4" fmla="*/ 59 w 66"/>
                <a:gd name="T5" fmla="*/ 0 h 468"/>
                <a:gd name="T6" fmla="*/ 66 w 66"/>
                <a:gd name="T7" fmla="*/ 2 h 468"/>
                <a:gd name="T8" fmla="*/ 7 w 66"/>
                <a:gd name="T9" fmla="*/ 468 h 468"/>
              </a:gdLst>
              <a:ahLst/>
              <a:cxnLst>
                <a:cxn ang="0">
                  <a:pos x="T0" y="T1"/>
                </a:cxn>
                <a:cxn ang="0">
                  <a:pos x="T2" y="T3"/>
                </a:cxn>
                <a:cxn ang="0">
                  <a:pos x="T4" y="T5"/>
                </a:cxn>
                <a:cxn ang="0">
                  <a:pos x="T6" y="T7"/>
                </a:cxn>
                <a:cxn ang="0">
                  <a:pos x="T8" y="T9"/>
                </a:cxn>
              </a:cxnLst>
              <a:rect l="0" t="0" r="r" b="b"/>
              <a:pathLst>
                <a:path w="66" h="468">
                  <a:moveTo>
                    <a:pt x="7" y="468"/>
                  </a:moveTo>
                  <a:lnTo>
                    <a:pt x="0" y="468"/>
                  </a:lnTo>
                  <a:lnTo>
                    <a:pt x="59" y="0"/>
                  </a:lnTo>
                  <a:lnTo>
                    <a:pt x="66" y="2"/>
                  </a:lnTo>
                  <a:lnTo>
                    <a:pt x="7" y="46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581" name="Freeform 1204"/>
            <p:cNvSpPr>
              <a:spLocks noEditPoints="1"/>
            </p:cNvSpPr>
            <p:nvPr/>
          </p:nvSpPr>
          <p:spPr bwMode="auto">
            <a:xfrm>
              <a:off x="2362200" y="3844926"/>
              <a:ext cx="404812" cy="439738"/>
            </a:xfrm>
            <a:custGeom>
              <a:avLst/>
              <a:gdLst>
                <a:gd name="T0" fmla="*/ 123 w 255"/>
                <a:gd name="T1" fmla="*/ 0 h 277"/>
                <a:gd name="T2" fmla="*/ 0 w 255"/>
                <a:gd name="T3" fmla="*/ 76 h 277"/>
                <a:gd name="T4" fmla="*/ 7 w 255"/>
                <a:gd name="T5" fmla="*/ 213 h 277"/>
                <a:gd name="T6" fmla="*/ 135 w 255"/>
                <a:gd name="T7" fmla="*/ 277 h 277"/>
                <a:gd name="T8" fmla="*/ 255 w 255"/>
                <a:gd name="T9" fmla="*/ 201 h 277"/>
                <a:gd name="T10" fmla="*/ 250 w 255"/>
                <a:gd name="T11" fmla="*/ 64 h 277"/>
                <a:gd name="T12" fmla="*/ 123 w 255"/>
                <a:gd name="T13" fmla="*/ 0 h 277"/>
                <a:gd name="T14" fmla="*/ 135 w 255"/>
                <a:gd name="T15" fmla="*/ 262 h 277"/>
                <a:gd name="T16" fmla="*/ 21 w 255"/>
                <a:gd name="T17" fmla="*/ 206 h 277"/>
                <a:gd name="T18" fmla="*/ 14 w 255"/>
                <a:gd name="T19" fmla="*/ 83 h 277"/>
                <a:gd name="T20" fmla="*/ 123 w 255"/>
                <a:gd name="T21" fmla="*/ 14 h 277"/>
                <a:gd name="T22" fmla="*/ 239 w 255"/>
                <a:gd name="T23" fmla="*/ 71 h 277"/>
                <a:gd name="T24" fmla="*/ 243 w 255"/>
                <a:gd name="T25" fmla="*/ 194 h 277"/>
                <a:gd name="T26" fmla="*/ 135 w 255"/>
                <a:gd name="T27" fmla="*/ 262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5" h="277">
                  <a:moveTo>
                    <a:pt x="123" y="0"/>
                  </a:moveTo>
                  <a:lnTo>
                    <a:pt x="0" y="76"/>
                  </a:lnTo>
                  <a:lnTo>
                    <a:pt x="7" y="213"/>
                  </a:lnTo>
                  <a:lnTo>
                    <a:pt x="135" y="277"/>
                  </a:lnTo>
                  <a:lnTo>
                    <a:pt x="255" y="201"/>
                  </a:lnTo>
                  <a:lnTo>
                    <a:pt x="250" y="64"/>
                  </a:lnTo>
                  <a:lnTo>
                    <a:pt x="123" y="0"/>
                  </a:lnTo>
                  <a:close/>
                  <a:moveTo>
                    <a:pt x="135" y="262"/>
                  </a:moveTo>
                  <a:lnTo>
                    <a:pt x="21" y="206"/>
                  </a:lnTo>
                  <a:lnTo>
                    <a:pt x="14" y="83"/>
                  </a:lnTo>
                  <a:lnTo>
                    <a:pt x="123" y="14"/>
                  </a:lnTo>
                  <a:lnTo>
                    <a:pt x="239" y="71"/>
                  </a:lnTo>
                  <a:lnTo>
                    <a:pt x="243" y="194"/>
                  </a:lnTo>
                  <a:lnTo>
                    <a:pt x="135" y="26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582" name="Freeform 1205"/>
            <p:cNvSpPr/>
            <p:nvPr/>
          </p:nvSpPr>
          <p:spPr bwMode="auto">
            <a:xfrm>
              <a:off x="2747963" y="3616326"/>
              <a:ext cx="701675" cy="344488"/>
            </a:xfrm>
            <a:custGeom>
              <a:avLst/>
              <a:gdLst>
                <a:gd name="T0" fmla="*/ 440 w 442"/>
                <a:gd name="T1" fmla="*/ 0 h 217"/>
                <a:gd name="T2" fmla="*/ 442 w 442"/>
                <a:gd name="T3" fmla="*/ 7 h 217"/>
                <a:gd name="T4" fmla="*/ 3 w 442"/>
                <a:gd name="T5" fmla="*/ 217 h 217"/>
                <a:gd name="T6" fmla="*/ 0 w 442"/>
                <a:gd name="T7" fmla="*/ 210 h 217"/>
                <a:gd name="T8" fmla="*/ 440 w 442"/>
                <a:gd name="T9" fmla="*/ 0 h 217"/>
              </a:gdLst>
              <a:ahLst/>
              <a:cxnLst>
                <a:cxn ang="0">
                  <a:pos x="T0" y="T1"/>
                </a:cxn>
                <a:cxn ang="0">
                  <a:pos x="T2" y="T3"/>
                </a:cxn>
                <a:cxn ang="0">
                  <a:pos x="T4" y="T5"/>
                </a:cxn>
                <a:cxn ang="0">
                  <a:pos x="T6" y="T7"/>
                </a:cxn>
                <a:cxn ang="0">
                  <a:pos x="T8" y="T9"/>
                </a:cxn>
              </a:cxnLst>
              <a:rect l="0" t="0" r="r" b="b"/>
              <a:pathLst>
                <a:path w="442" h="217">
                  <a:moveTo>
                    <a:pt x="440" y="0"/>
                  </a:moveTo>
                  <a:lnTo>
                    <a:pt x="442" y="7"/>
                  </a:lnTo>
                  <a:lnTo>
                    <a:pt x="3" y="217"/>
                  </a:lnTo>
                  <a:lnTo>
                    <a:pt x="0" y="210"/>
                  </a:lnTo>
                  <a:lnTo>
                    <a:pt x="44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grpSp>
      <p:pic>
        <p:nvPicPr>
          <p:cNvPr id="583" name="图片 58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25661" y="2517913"/>
            <a:ext cx="2501334" cy="434008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300" advTm="0">
        <p14:pan dir="u"/>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83"/>
                                        </p:tgtEl>
                                        <p:attrNameLst>
                                          <p:attrName>style.visibility</p:attrName>
                                        </p:attrNameLst>
                                      </p:cBhvr>
                                      <p:to>
                                        <p:strVal val="visible"/>
                                      </p:to>
                                    </p:set>
                                    <p:animEffect transition="in" filter="fade">
                                      <p:cBhvr>
                                        <p:cTn id="7" dur="1000"/>
                                        <p:tgtEl>
                                          <p:spTgt spid="583"/>
                                        </p:tgtEl>
                                      </p:cBhvr>
                                    </p:animEffect>
                                    <p:anim calcmode="lin" valueType="num">
                                      <p:cBhvr>
                                        <p:cTn id="8" dur="1000" fill="hold"/>
                                        <p:tgtEl>
                                          <p:spTgt spid="583"/>
                                        </p:tgtEl>
                                        <p:attrNameLst>
                                          <p:attrName>ppt_x</p:attrName>
                                        </p:attrNameLst>
                                      </p:cBhvr>
                                      <p:tavLst>
                                        <p:tav tm="0">
                                          <p:val>
                                            <p:strVal val="#ppt_x"/>
                                          </p:val>
                                        </p:tav>
                                        <p:tav tm="100000">
                                          <p:val>
                                            <p:strVal val="#ppt_x"/>
                                          </p:val>
                                        </p:tav>
                                      </p:tavLst>
                                    </p:anim>
                                    <p:anim calcmode="lin" valueType="num">
                                      <p:cBhvr>
                                        <p:cTn id="9" dur="1000" fill="hold"/>
                                        <p:tgtEl>
                                          <p:spTgt spid="58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1000" fill="hold"/>
                                        <p:tgtEl>
                                          <p:spTgt spid="6"/>
                                        </p:tgtEl>
                                        <p:attrNameLst>
                                          <p:attrName>ppt_w</p:attrName>
                                        </p:attrNameLst>
                                      </p:cBhvr>
                                      <p:tavLst>
                                        <p:tav tm="0">
                                          <p:val>
                                            <p:strVal val="#ppt_w*0.70"/>
                                          </p:val>
                                        </p:tav>
                                        <p:tav tm="100000">
                                          <p:val>
                                            <p:strVal val="#ppt_w"/>
                                          </p:val>
                                        </p:tav>
                                      </p:tavLst>
                                    </p:anim>
                                    <p:anim calcmode="lin" valueType="num">
                                      <p:cBhvr>
                                        <p:cTn id="15" dur="1000" fill="hold"/>
                                        <p:tgtEl>
                                          <p:spTgt spid="6"/>
                                        </p:tgtEl>
                                        <p:attrNameLst>
                                          <p:attrName>ppt_h</p:attrName>
                                        </p:attrNameLst>
                                      </p:cBhvr>
                                      <p:tavLst>
                                        <p:tav tm="0">
                                          <p:val>
                                            <p:strVal val="#ppt_h"/>
                                          </p:val>
                                        </p:tav>
                                        <p:tav tm="100000">
                                          <p:val>
                                            <p:strVal val="#ppt_h"/>
                                          </p:val>
                                        </p:tav>
                                      </p:tavLst>
                                    </p:anim>
                                    <p:animEffect transition="in" filter="fade">
                                      <p:cBhvr>
                                        <p:cTn id="16" dur="10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56" presetClass="entr" presetSubtype="0" fill="hold" grpId="0" nodeType="clickEffect">
                                  <p:stCondLst>
                                    <p:cond delay="0"/>
                                  </p:stCondLst>
                                  <p:iterate type="lt">
                                    <p:tmPct val="10000"/>
                                  </p:iterate>
                                  <p:childTnLst>
                                    <p:set>
                                      <p:cBhvr>
                                        <p:cTn id="20" dur="1" fill="hold">
                                          <p:stCondLst>
                                            <p:cond delay="0"/>
                                          </p:stCondLst>
                                        </p:cTn>
                                        <p:tgtEl>
                                          <p:spTgt spid="15"/>
                                        </p:tgtEl>
                                        <p:attrNameLst>
                                          <p:attrName>style.visibility</p:attrName>
                                        </p:attrNameLst>
                                      </p:cBhvr>
                                      <p:to>
                                        <p:strVal val="visible"/>
                                      </p:to>
                                    </p:set>
                                    <p:anim by="(-#ppt_w*2)" calcmode="lin" valueType="num">
                                      <p:cBhvr rctx="PPT">
                                        <p:cTn id="21" dur="500" autoRev="1" fill="hold">
                                          <p:stCondLst>
                                            <p:cond delay="0"/>
                                          </p:stCondLst>
                                        </p:cTn>
                                        <p:tgtEl>
                                          <p:spTgt spid="15"/>
                                        </p:tgtEl>
                                        <p:attrNameLst>
                                          <p:attrName>ppt_w</p:attrName>
                                        </p:attrNameLst>
                                      </p:cBhvr>
                                    </p:anim>
                                    <p:anim by="(#ppt_w*0.50)" calcmode="lin" valueType="num">
                                      <p:cBhvr>
                                        <p:cTn id="22" dur="500" decel="50000" autoRev="1" fill="hold">
                                          <p:stCondLst>
                                            <p:cond delay="0"/>
                                          </p:stCondLst>
                                        </p:cTn>
                                        <p:tgtEl>
                                          <p:spTgt spid="15"/>
                                        </p:tgtEl>
                                        <p:attrNameLst>
                                          <p:attrName>ppt_x</p:attrName>
                                        </p:attrNameLst>
                                      </p:cBhvr>
                                    </p:anim>
                                    <p:anim from="(-#ppt_h/2)" to="(#ppt_y)" calcmode="lin" valueType="num">
                                      <p:cBhvr>
                                        <p:cTn id="23" dur="1000" fill="hold">
                                          <p:stCondLst>
                                            <p:cond delay="0"/>
                                          </p:stCondLst>
                                        </p:cTn>
                                        <p:tgtEl>
                                          <p:spTgt spid="15"/>
                                        </p:tgtEl>
                                        <p:attrNameLst>
                                          <p:attrName>ppt_y</p:attrName>
                                        </p:attrNameLst>
                                      </p:cBhvr>
                                    </p:anim>
                                    <p:animRot by="21600000">
                                      <p:cBhvr>
                                        <p:cTn id="24" dur="1000" fill="hold">
                                          <p:stCondLst>
                                            <p:cond delay="0"/>
                                          </p:stCondLst>
                                        </p:cTn>
                                        <p:tgtEl>
                                          <p:spTgt spid="15"/>
                                        </p:tgtEl>
                                        <p:attrNameLst>
                                          <p:attrName>r</p:attrName>
                                        </p:attrNameLst>
                                      </p:cBhvr>
                                    </p:animRo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iterate type="lt">
                                    <p:tmPct val="10000"/>
                                  </p:iterate>
                                  <p:childTnLst>
                                    <p:set>
                                      <p:cBhvr>
                                        <p:cTn id="28" dur="1" fill="hold">
                                          <p:stCondLst>
                                            <p:cond delay="0"/>
                                          </p:stCondLst>
                                        </p:cTn>
                                        <p:tgtEl>
                                          <p:spTgt spid="14"/>
                                        </p:tgtEl>
                                        <p:attrNameLst>
                                          <p:attrName>style.visibility</p:attrName>
                                        </p:attrNameLst>
                                      </p:cBhvr>
                                      <p:to>
                                        <p:strVal val="visible"/>
                                      </p:to>
                                    </p:set>
                                    <p:animEffect transition="in" filter="barn(inVertical)">
                                      <p:cBhvr>
                                        <p:cTn id="29" dur="250"/>
                                        <p:tgtEl>
                                          <p:spTgt spid="14"/>
                                        </p:tgtEl>
                                      </p:cBhvr>
                                    </p:animEffect>
                                  </p:childTnLst>
                                </p:cTn>
                              </p:par>
                            </p:childTnLst>
                          </p:cTn>
                        </p:par>
                      </p:childTnLst>
                    </p:cTn>
                  </p:par>
                  <p:par>
                    <p:cTn id="30" fill="hold">
                      <p:stCondLst>
                        <p:cond delay="indefinite"/>
                      </p:stCondLst>
                      <p:childTnLst>
                        <p:par>
                          <p:cTn id="31" fill="hold">
                            <p:stCondLst>
                              <p:cond delay="0"/>
                            </p:stCondLst>
                            <p:childTnLst>
                              <p:par>
                                <p:cTn id="32" presetID="35" presetClass="entr" presetSubtype="0" fill="hold" nodeType="clickEffect">
                                  <p:stCondLst>
                                    <p:cond delay="0"/>
                                  </p:stCondLst>
                                  <p:childTnLst>
                                    <p:set>
                                      <p:cBhvr>
                                        <p:cTn id="33" dur="1" fill="hold">
                                          <p:stCondLst>
                                            <p:cond delay="0"/>
                                          </p:stCondLst>
                                        </p:cTn>
                                        <p:tgtEl>
                                          <p:spTgt spid="382"/>
                                        </p:tgtEl>
                                        <p:attrNameLst>
                                          <p:attrName>style.visibility</p:attrName>
                                        </p:attrNameLst>
                                      </p:cBhvr>
                                      <p:to>
                                        <p:strVal val="visible"/>
                                      </p:to>
                                    </p:set>
                                    <p:animEffect transition="in" filter="fade">
                                      <p:cBhvr>
                                        <p:cTn id="34" dur="2000"/>
                                        <p:tgtEl>
                                          <p:spTgt spid="382"/>
                                        </p:tgtEl>
                                      </p:cBhvr>
                                    </p:animEffect>
                                    <p:anim calcmode="lin" valueType="num">
                                      <p:cBhvr>
                                        <p:cTn id="35" dur="2000" fill="hold"/>
                                        <p:tgtEl>
                                          <p:spTgt spid="382"/>
                                        </p:tgtEl>
                                        <p:attrNameLst>
                                          <p:attrName>style.rotation</p:attrName>
                                        </p:attrNameLst>
                                      </p:cBhvr>
                                      <p:tavLst>
                                        <p:tav tm="0">
                                          <p:val>
                                            <p:fltVal val="720"/>
                                          </p:val>
                                        </p:tav>
                                        <p:tav tm="100000">
                                          <p:val>
                                            <p:fltVal val="0"/>
                                          </p:val>
                                        </p:tav>
                                      </p:tavLst>
                                    </p:anim>
                                    <p:anim calcmode="lin" valueType="num">
                                      <p:cBhvr>
                                        <p:cTn id="36" dur="2000" fill="hold"/>
                                        <p:tgtEl>
                                          <p:spTgt spid="382"/>
                                        </p:tgtEl>
                                        <p:attrNameLst>
                                          <p:attrName>ppt_h</p:attrName>
                                        </p:attrNameLst>
                                      </p:cBhvr>
                                      <p:tavLst>
                                        <p:tav tm="0">
                                          <p:val>
                                            <p:fltVal val="0"/>
                                          </p:val>
                                        </p:tav>
                                        <p:tav tm="100000">
                                          <p:val>
                                            <p:strVal val="#ppt_h"/>
                                          </p:val>
                                        </p:tav>
                                      </p:tavLst>
                                    </p:anim>
                                    <p:anim calcmode="lin" valueType="num">
                                      <p:cBhvr>
                                        <p:cTn id="37" dur="2000" fill="hold"/>
                                        <p:tgtEl>
                                          <p:spTgt spid="382"/>
                                        </p:tgtEl>
                                        <p:attrNameLst>
                                          <p:attrName>ppt_w</p:attrName>
                                        </p:attrNameLst>
                                      </p:cBhvr>
                                      <p:tavLst>
                                        <p:tav tm="0">
                                          <p:val>
                                            <p:fltVal val="0"/>
                                          </p:val>
                                        </p:tav>
                                        <p:tav tm="100000">
                                          <p:val>
                                            <p:strVal val="#ppt_w"/>
                                          </p:val>
                                        </p:tav>
                                      </p:tavLst>
                                    </p:anim>
                                  </p:childTnLst>
                                </p:cTn>
                              </p:par>
                              <p:par>
                                <p:cTn id="38" presetID="35" presetClass="entr" presetSubtype="0" fill="hold" nodeType="withEffect">
                                  <p:stCondLst>
                                    <p:cond delay="0"/>
                                  </p:stCondLst>
                                  <p:childTnLst>
                                    <p:set>
                                      <p:cBhvr>
                                        <p:cTn id="39" dur="1" fill="hold">
                                          <p:stCondLst>
                                            <p:cond delay="0"/>
                                          </p:stCondLst>
                                        </p:cTn>
                                        <p:tgtEl>
                                          <p:spTgt spid="402"/>
                                        </p:tgtEl>
                                        <p:attrNameLst>
                                          <p:attrName>style.visibility</p:attrName>
                                        </p:attrNameLst>
                                      </p:cBhvr>
                                      <p:to>
                                        <p:strVal val="visible"/>
                                      </p:to>
                                    </p:set>
                                    <p:animEffect transition="in" filter="fade">
                                      <p:cBhvr>
                                        <p:cTn id="40" dur="2000"/>
                                        <p:tgtEl>
                                          <p:spTgt spid="402"/>
                                        </p:tgtEl>
                                      </p:cBhvr>
                                    </p:animEffect>
                                    <p:anim calcmode="lin" valueType="num">
                                      <p:cBhvr>
                                        <p:cTn id="41" dur="2000" fill="hold"/>
                                        <p:tgtEl>
                                          <p:spTgt spid="402"/>
                                        </p:tgtEl>
                                        <p:attrNameLst>
                                          <p:attrName>style.rotation</p:attrName>
                                        </p:attrNameLst>
                                      </p:cBhvr>
                                      <p:tavLst>
                                        <p:tav tm="0">
                                          <p:val>
                                            <p:fltVal val="720"/>
                                          </p:val>
                                        </p:tav>
                                        <p:tav tm="100000">
                                          <p:val>
                                            <p:fltVal val="0"/>
                                          </p:val>
                                        </p:tav>
                                      </p:tavLst>
                                    </p:anim>
                                    <p:anim calcmode="lin" valueType="num">
                                      <p:cBhvr>
                                        <p:cTn id="42" dur="2000" fill="hold"/>
                                        <p:tgtEl>
                                          <p:spTgt spid="402"/>
                                        </p:tgtEl>
                                        <p:attrNameLst>
                                          <p:attrName>ppt_h</p:attrName>
                                        </p:attrNameLst>
                                      </p:cBhvr>
                                      <p:tavLst>
                                        <p:tav tm="0">
                                          <p:val>
                                            <p:fltVal val="0"/>
                                          </p:val>
                                        </p:tav>
                                        <p:tav tm="100000">
                                          <p:val>
                                            <p:strVal val="#ppt_h"/>
                                          </p:val>
                                        </p:tav>
                                      </p:tavLst>
                                    </p:anim>
                                    <p:anim calcmode="lin" valueType="num">
                                      <p:cBhvr>
                                        <p:cTn id="43" dur="2000" fill="hold"/>
                                        <p:tgtEl>
                                          <p:spTgt spid="402"/>
                                        </p:tgtEl>
                                        <p:attrNameLst>
                                          <p:attrName>ppt_w</p:attrName>
                                        </p:attrNameLst>
                                      </p:cBhvr>
                                      <p:tavLst>
                                        <p:tav tm="0">
                                          <p:val>
                                            <p:fltVal val="0"/>
                                          </p:val>
                                        </p:tav>
                                        <p:tav tm="100000">
                                          <p:val>
                                            <p:strVal val="#ppt_w"/>
                                          </p:val>
                                        </p:tav>
                                      </p:tavLst>
                                    </p:anim>
                                  </p:childTnLst>
                                </p:cTn>
                              </p:par>
                              <p:par>
                                <p:cTn id="44" presetID="35" presetClass="entr" presetSubtype="0" fill="hold" nodeType="withEffect">
                                  <p:stCondLst>
                                    <p:cond delay="0"/>
                                  </p:stCondLst>
                                  <p:childTnLst>
                                    <p:set>
                                      <p:cBhvr>
                                        <p:cTn id="45" dur="1" fill="hold">
                                          <p:stCondLst>
                                            <p:cond delay="0"/>
                                          </p:stCondLst>
                                        </p:cTn>
                                        <p:tgtEl>
                                          <p:spTgt spid="422"/>
                                        </p:tgtEl>
                                        <p:attrNameLst>
                                          <p:attrName>style.visibility</p:attrName>
                                        </p:attrNameLst>
                                      </p:cBhvr>
                                      <p:to>
                                        <p:strVal val="visible"/>
                                      </p:to>
                                    </p:set>
                                    <p:animEffect transition="in" filter="fade">
                                      <p:cBhvr>
                                        <p:cTn id="46" dur="2000"/>
                                        <p:tgtEl>
                                          <p:spTgt spid="422"/>
                                        </p:tgtEl>
                                      </p:cBhvr>
                                    </p:animEffect>
                                    <p:anim calcmode="lin" valueType="num">
                                      <p:cBhvr>
                                        <p:cTn id="47" dur="2000" fill="hold"/>
                                        <p:tgtEl>
                                          <p:spTgt spid="422"/>
                                        </p:tgtEl>
                                        <p:attrNameLst>
                                          <p:attrName>style.rotation</p:attrName>
                                        </p:attrNameLst>
                                      </p:cBhvr>
                                      <p:tavLst>
                                        <p:tav tm="0">
                                          <p:val>
                                            <p:fltVal val="720"/>
                                          </p:val>
                                        </p:tav>
                                        <p:tav tm="100000">
                                          <p:val>
                                            <p:fltVal val="0"/>
                                          </p:val>
                                        </p:tav>
                                      </p:tavLst>
                                    </p:anim>
                                    <p:anim calcmode="lin" valueType="num">
                                      <p:cBhvr>
                                        <p:cTn id="48" dur="2000" fill="hold"/>
                                        <p:tgtEl>
                                          <p:spTgt spid="422"/>
                                        </p:tgtEl>
                                        <p:attrNameLst>
                                          <p:attrName>ppt_h</p:attrName>
                                        </p:attrNameLst>
                                      </p:cBhvr>
                                      <p:tavLst>
                                        <p:tav tm="0">
                                          <p:val>
                                            <p:fltVal val="0"/>
                                          </p:val>
                                        </p:tav>
                                        <p:tav tm="100000">
                                          <p:val>
                                            <p:strVal val="#ppt_h"/>
                                          </p:val>
                                        </p:tav>
                                      </p:tavLst>
                                    </p:anim>
                                    <p:anim calcmode="lin" valueType="num">
                                      <p:cBhvr>
                                        <p:cTn id="49" dur="2000" fill="hold"/>
                                        <p:tgtEl>
                                          <p:spTgt spid="422"/>
                                        </p:tgtEl>
                                        <p:attrNameLst>
                                          <p:attrName>ppt_w</p:attrName>
                                        </p:attrNameLst>
                                      </p:cBhvr>
                                      <p:tavLst>
                                        <p:tav tm="0">
                                          <p:val>
                                            <p:fltVal val="0"/>
                                          </p:val>
                                        </p:tav>
                                        <p:tav tm="100000">
                                          <p:val>
                                            <p:strVal val="#ppt_w"/>
                                          </p:val>
                                        </p:tav>
                                      </p:tavLst>
                                    </p:anim>
                                  </p:childTnLst>
                                </p:cTn>
                              </p:par>
                              <p:par>
                                <p:cTn id="50" presetID="35" presetClass="entr" presetSubtype="0" fill="hold" nodeType="withEffect">
                                  <p:stCondLst>
                                    <p:cond delay="0"/>
                                  </p:stCondLst>
                                  <p:childTnLst>
                                    <p:set>
                                      <p:cBhvr>
                                        <p:cTn id="51" dur="1" fill="hold">
                                          <p:stCondLst>
                                            <p:cond delay="0"/>
                                          </p:stCondLst>
                                        </p:cTn>
                                        <p:tgtEl>
                                          <p:spTgt spid="442"/>
                                        </p:tgtEl>
                                        <p:attrNameLst>
                                          <p:attrName>style.visibility</p:attrName>
                                        </p:attrNameLst>
                                      </p:cBhvr>
                                      <p:to>
                                        <p:strVal val="visible"/>
                                      </p:to>
                                    </p:set>
                                    <p:animEffect transition="in" filter="fade">
                                      <p:cBhvr>
                                        <p:cTn id="52" dur="2000"/>
                                        <p:tgtEl>
                                          <p:spTgt spid="442"/>
                                        </p:tgtEl>
                                      </p:cBhvr>
                                    </p:animEffect>
                                    <p:anim calcmode="lin" valueType="num">
                                      <p:cBhvr>
                                        <p:cTn id="53" dur="2000" fill="hold"/>
                                        <p:tgtEl>
                                          <p:spTgt spid="442"/>
                                        </p:tgtEl>
                                        <p:attrNameLst>
                                          <p:attrName>style.rotation</p:attrName>
                                        </p:attrNameLst>
                                      </p:cBhvr>
                                      <p:tavLst>
                                        <p:tav tm="0">
                                          <p:val>
                                            <p:fltVal val="720"/>
                                          </p:val>
                                        </p:tav>
                                        <p:tav tm="100000">
                                          <p:val>
                                            <p:fltVal val="0"/>
                                          </p:val>
                                        </p:tav>
                                      </p:tavLst>
                                    </p:anim>
                                    <p:anim calcmode="lin" valueType="num">
                                      <p:cBhvr>
                                        <p:cTn id="54" dur="2000" fill="hold"/>
                                        <p:tgtEl>
                                          <p:spTgt spid="442"/>
                                        </p:tgtEl>
                                        <p:attrNameLst>
                                          <p:attrName>ppt_h</p:attrName>
                                        </p:attrNameLst>
                                      </p:cBhvr>
                                      <p:tavLst>
                                        <p:tav tm="0">
                                          <p:val>
                                            <p:fltVal val="0"/>
                                          </p:val>
                                        </p:tav>
                                        <p:tav tm="100000">
                                          <p:val>
                                            <p:strVal val="#ppt_h"/>
                                          </p:val>
                                        </p:tav>
                                      </p:tavLst>
                                    </p:anim>
                                    <p:anim calcmode="lin" valueType="num">
                                      <p:cBhvr>
                                        <p:cTn id="55" dur="2000" fill="hold"/>
                                        <p:tgtEl>
                                          <p:spTgt spid="442"/>
                                        </p:tgtEl>
                                        <p:attrNameLst>
                                          <p:attrName>ppt_w</p:attrName>
                                        </p:attrNameLst>
                                      </p:cBhvr>
                                      <p:tavLst>
                                        <p:tav tm="0">
                                          <p:val>
                                            <p:fltVal val="0"/>
                                          </p:val>
                                        </p:tav>
                                        <p:tav tm="100000">
                                          <p:val>
                                            <p:strVal val="#ppt_w"/>
                                          </p:val>
                                        </p:tav>
                                      </p:tavLst>
                                    </p:anim>
                                  </p:childTnLst>
                                </p:cTn>
                              </p:par>
                              <p:par>
                                <p:cTn id="56" presetID="35" presetClass="entr" presetSubtype="0" fill="hold" nodeType="withEffect">
                                  <p:stCondLst>
                                    <p:cond delay="0"/>
                                  </p:stCondLst>
                                  <p:childTnLst>
                                    <p:set>
                                      <p:cBhvr>
                                        <p:cTn id="57" dur="1" fill="hold">
                                          <p:stCondLst>
                                            <p:cond delay="0"/>
                                          </p:stCondLst>
                                        </p:cTn>
                                        <p:tgtEl>
                                          <p:spTgt spid="462"/>
                                        </p:tgtEl>
                                        <p:attrNameLst>
                                          <p:attrName>style.visibility</p:attrName>
                                        </p:attrNameLst>
                                      </p:cBhvr>
                                      <p:to>
                                        <p:strVal val="visible"/>
                                      </p:to>
                                    </p:set>
                                    <p:animEffect transition="in" filter="fade">
                                      <p:cBhvr>
                                        <p:cTn id="58" dur="2000"/>
                                        <p:tgtEl>
                                          <p:spTgt spid="462"/>
                                        </p:tgtEl>
                                      </p:cBhvr>
                                    </p:animEffect>
                                    <p:anim calcmode="lin" valueType="num">
                                      <p:cBhvr>
                                        <p:cTn id="59" dur="2000" fill="hold"/>
                                        <p:tgtEl>
                                          <p:spTgt spid="462"/>
                                        </p:tgtEl>
                                        <p:attrNameLst>
                                          <p:attrName>style.rotation</p:attrName>
                                        </p:attrNameLst>
                                      </p:cBhvr>
                                      <p:tavLst>
                                        <p:tav tm="0">
                                          <p:val>
                                            <p:fltVal val="720"/>
                                          </p:val>
                                        </p:tav>
                                        <p:tav tm="100000">
                                          <p:val>
                                            <p:fltVal val="0"/>
                                          </p:val>
                                        </p:tav>
                                      </p:tavLst>
                                    </p:anim>
                                    <p:anim calcmode="lin" valueType="num">
                                      <p:cBhvr>
                                        <p:cTn id="60" dur="2000" fill="hold"/>
                                        <p:tgtEl>
                                          <p:spTgt spid="462"/>
                                        </p:tgtEl>
                                        <p:attrNameLst>
                                          <p:attrName>ppt_h</p:attrName>
                                        </p:attrNameLst>
                                      </p:cBhvr>
                                      <p:tavLst>
                                        <p:tav tm="0">
                                          <p:val>
                                            <p:fltVal val="0"/>
                                          </p:val>
                                        </p:tav>
                                        <p:tav tm="100000">
                                          <p:val>
                                            <p:strVal val="#ppt_h"/>
                                          </p:val>
                                        </p:tav>
                                      </p:tavLst>
                                    </p:anim>
                                    <p:anim calcmode="lin" valueType="num">
                                      <p:cBhvr>
                                        <p:cTn id="61" dur="2000" fill="hold"/>
                                        <p:tgtEl>
                                          <p:spTgt spid="462"/>
                                        </p:tgtEl>
                                        <p:attrNameLst>
                                          <p:attrName>ppt_w</p:attrName>
                                        </p:attrNameLst>
                                      </p:cBhvr>
                                      <p:tavLst>
                                        <p:tav tm="0">
                                          <p:val>
                                            <p:fltVal val="0"/>
                                          </p:val>
                                        </p:tav>
                                        <p:tav tm="100000">
                                          <p:val>
                                            <p:strVal val="#ppt_w"/>
                                          </p:val>
                                        </p:tav>
                                      </p:tavLst>
                                    </p:anim>
                                  </p:childTnLst>
                                </p:cTn>
                              </p:par>
                              <p:par>
                                <p:cTn id="62" presetID="35" presetClass="entr" presetSubtype="0" fill="hold" nodeType="withEffect">
                                  <p:stCondLst>
                                    <p:cond delay="0"/>
                                  </p:stCondLst>
                                  <p:childTnLst>
                                    <p:set>
                                      <p:cBhvr>
                                        <p:cTn id="63" dur="1" fill="hold">
                                          <p:stCondLst>
                                            <p:cond delay="0"/>
                                          </p:stCondLst>
                                        </p:cTn>
                                        <p:tgtEl>
                                          <p:spTgt spid="482"/>
                                        </p:tgtEl>
                                        <p:attrNameLst>
                                          <p:attrName>style.visibility</p:attrName>
                                        </p:attrNameLst>
                                      </p:cBhvr>
                                      <p:to>
                                        <p:strVal val="visible"/>
                                      </p:to>
                                    </p:set>
                                    <p:animEffect transition="in" filter="fade">
                                      <p:cBhvr>
                                        <p:cTn id="64" dur="2000"/>
                                        <p:tgtEl>
                                          <p:spTgt spid="482"/>
                                        </p:tgtEl>
                                      </p:cBhvr>
                                    </p:animEffect>
                                    <p:anim calcmode="lin" valueType="num">
                                      <p:cBhvr>
                                        <p:cTn id="65" dur="2000" fill="hold"/>
                                        <p:tgtEl>
                                          <p:spTgt spid="482"/>
                                        </p:tgtEl>
                                        <p:attrNameLst>
                                          <p:attrName>style.rotation</p:attrName>
                                        </p:attrNameLst>
                                      </p:cBhvr>
                                      <p:tavLst>
                                        <p:tav tm="0">
                                          <p:val>
                                            <p:fltVal val="720"/>
                                          </p:val>
                                        </p:tav>
                                        <p:tav tm="100000">
                                          <p:val>
                                            <p:fltVal val="0"/>
                                          </p:val>
                                        </p:tav>
                                      </p:tavLst>
                                    </p:anim>
                                    <p:anim calcmode="lin" valueType="num">
                                      <p:cBhvr>
                                        <p:cTn id="66" dur="2000" fill="hold"/>
                                        <p:tgtEl>
                                          <p:spTgt spid="482"/>
                                        </p:tgtEl>
                                        <p:attrNameLst>
                                          <p:attrName>ppt_h</p:attrName>
                                        </p:attrNameLst>
                                      </p:cBhvr>
                                      <p:tavLst>
                                        <p:tav tm="0">
                                          <p:val>
                                            <p:fltVal val="0"/>
                                          </p:val>
                                        </p:tav>
                                        <p:tav tm="100000">
                                          <p:val>
                                            <p:strVal val="#ppt_h"/>
                                          </p:val>
                                        </p:tav>
                                      </p:tavLst>
                                    </p:anim>
                                    <p:anim calcmode="lin" valueType="num">
                                      <p:cBhvr>
                                        <p:cTn id="67" dur="2000" fill="hold"/>
                                        <p:tgtEl>
                                          <p:spTgt spid="482"/>
                                        </p:tgtEl>
                                        <p:attrNameLst>
                                          <p:attrName>ppt_w</p:attrName>
                                        </p:attrNameLst>
                                      </p:cBhvr>
                                      <p:tavLst>
                                        <p:tav tm="0">
                                          <p:val>
                                            <p:fltVal val="0"/>
                                          </p:val>
                                        </p:tav>
                                        <p:tav tm="100000">
                                          <p:val>
                                            <p:strVal val="#ppt_w"/>
                                          </p:val>
                                        </p:tav>
                                      </p:tavLst>
                                    </p:anim>
                                  </p:childTnLst>
                                </p:cTn>
                              </p:par>
                              <p:par>
                                <p:cTn id="68" presetID="35" presetClass="entr" presetSubtype="0" fill="hold" nodeType="withEffect">
                                  <p:stCondLst>
                                    <p:cond delay="0"/>
                                  </p:stCondLst>
                                  <p:childTnLst>
                                    <p:set>
                                      <p:cBhvr>
                                        <p:cTn id="69" dur="1" fill="hold">
                                          <p:stCondLst>
                                            <p:cond delay="0"/>
                                          </p:stCondLst>
                                        </p:cTn>
                                        <p:tgtEl>
                                          <p:spTgt spid="503"/>
                                        </p:tgtEl>
                                        <p:attrNameLst>
                                          <p:attrName>style.visibility</p:attrName>
                                        </p:attrNameLst>
                                      </p:cBhvr>
                                      <p:to>
                                        <p:strVal val="visible"/>
                                      </p:to>
                                    </p:set>
                                    <p:animEffect transition="in" filter="fade">
                                      <p:cBhvr>
                                        <p:cTn id="70" dur="2000"/>
                                        <p:tgtEl>
                                          <p:spTgt spid="503"/>
                                        </p:tgtEl>
                                      </p:cBhvr>
                                    </p:animEffect>
                                    <p:anim calcmode="lin" valueType="num">
                                      <p:cBhvr>
                                        <p:cTn id="71" dur="2000" fill="hold"/>
                                        <p:tgtEl>
                                          <p:spTgt spid="503"/>
                                        </p:tgtEl>
                                        <p:attrNameLst>
                                          <p:attrName>style.rotation</p:attrName>
                                        </p:attrNameLst>
                                      </p:cBhvr>
                                      <p:tavLst>
                                        <p:tav tm="0">
                                          <p:val>
                                            <p:fltVal val="720"/>
                                          </p:val>
                                        </p:tav>
                                        <p:tav tm="100000">
                                          <p:val>
                                            <p:fltVal val="0"/>
                                          </p:val>
                                        </p:tav>
                                      </p:tavLst>
                                    </p:anim>
                                    <p:anim calcmode="lin" valueType="num">
                                      <p:cBhvr>
                                        <p:cTn id="72" dur="2000" fill="hold"/>
                                        <p:tgtEl>
                                          <p:spTgt spid="503"/>
                                        </p:tgtEl>
                                        <p:attrNameLst>
                                          <p:attrName>ppt_h</p:attrName>
                                        </p:attrNameLst>
                                      </p:cBhvr>
                                      <p:tavLst>
                                        <p:tav tm="0">
                                          <p:val>
                                            <p:fltVal val="0"/>
                                          </p:val>
                                        </p:tav>
                                        <p:tav tm="100000">
                                          <p:val>
                                            <p:strVal val="#ppt_h"/>
                                          </p:val>
                                        </p:tav>
                                      </p:tavLst>
                                    </p:anim>
                                    <p:anim calcmode="lin" valueType="num">
                                      <p:cBhvr>
                                        <p:cTn id="73" dur="2000" fill="hold"/>
                                        <p:tgtEl>
                                          <p:spTgt spid="503"/>
                                        </p:tgtEl>
                                        <p:attrNameLst>
                                          <p:attrName>ppt_w</p:attrName>
                                        </p:attrNameLst>
                                      </p:cBhvr>
                                      <p:tavLst>
                                        <p:tav tm="0">
                                          <p:val>
                                            <p:fltVal val="0"/>
                                          </p:val>
                                        </p:tav>
                                        <p:tav tm="100000">
                                          <p:val>
                                            <p:strVal val="#ppt_w"/>
                                          </p:val>
                                        </p:tav>
                                      </p:tavLst>
                                    </p:anim>
                                  </p:childTnLst>
                                </p:cTn>
                              </p:par>
                              <p:par>
                                <p:cTn id="74" presetID="35" presetClass="entr" presetSubtype="0" fill="hold" nodeType="withEffect">
                                  <p:stCondLst>
                                    <p:cond delay="0"/>
                                  </p:stCondLst>
                                  <p:childTnLst>
                                    <p:set>
                                      <p:cBhvr>
                                        <p:cTn id="75" dur="1" fill="hold">
                                          <p:stCondLst>
                                            <p:cond delay="0"/>
                                          </p:stCondLst>
                                        </p:cTn>
                                        <p:tgtEl>
                                          <p:spTgt spid="523"/>
                                        </p:tgtEl>
                                        <p:attrNameLst>
                                          <p:attrName>style.visibility</p:attrName>
                                        </p:attrNameLst>
                                      </p:cBhvr>
                                      <p:to>
                                        <p:strVal val="visible"/>
                                      </p:to>
                                    </p:set>
                                    <p:animEffect transition="in" filter="fade">
                                      <p:cBhvr>
                                        <p:cTn id="76" dur="2000"/>
                                        <p:tgtEl>
                                          <p:spTgt spid="523"/>
                                        </p:tgtEl>
                                      </p:cBhvr>
                                    </p:animEffect>
                                    <p:anim calcmode="lin" valueType="num">
                                      <p:cBhvr>
                                        <p:cTn id="77" dur="2000" fill="hold"/>
                                        <p:tgtEl>
                                          <p:spTgt spid="523"/>
                                        </p:tgtEl>
                                        <p:attrNameLst>
                                          <p:attrName>style.rotation</p:attrName>
                                        </p:attrNameLst>
                                      </p:cBhvr>
                                      <p:tavLst>
                                        <p:tav tm="0">
                                          <p:val>
                                            <p:fltVal val="720"/>
                                          </p:val>
                                        </p:tav>
                                        <p:tav tm="100000">
                                          <p:val>
                                            <p:fltVal val="0"/>
                                          </p:val>
                                        </p:tav>
                                      </p:tavLst>
                                    </p:anim>
                                    <p:anim calcmode="lin" valueType="num">
                                      <p:cBhvr>
                                        <p:cTn id="78" dur="2000" fill="hold"/>
                                        <p:tgtEl>
                                          <p:spTgt spid="523"/>
                                        </p:tgtEl>
                                        <p:attrNameLst>
                                          <p:attrName>ppt_h</p:attrName>
                                        </p:attrNameLst>
                                      </p:cBhvr>
                                      <p:tavLst>
                                        <p:tav tm="0">
                                          <p:val>
                                            <p:fltVal val="0"/>
                                          </p:val>
                                        </p:tav>
                                        <p:tav tm="100000">
                                          <p:val>
                                            <p:strVal val="#ppt_h"/>
                                          </p:val>
                                        </p:tav>
                                      </p:tavLst>
                                    </p:anim>
                                    <p:anim calcmode="lin" valueType="num">
                                      <p:cBhvr>
                                        <p:cTn id="79" dur="2000" fill="hold"/>
                                        <p:tgtEl>
                                          <p:spTgt spid="523"/>
                                        </p:tgtEl>
                                        <p:attrNameLst>
                                          <p:attrName>ppt_w</p:attrName>
                                        </p:attrNameLst>
                                      </p:cBhvr>
                                      <p:tavLst>
                                        <p:tav tm="0">
                                          <p:val>
                                            <p:fltVal val="0"/>
                                          </p:val>
                                        </p:tav>
                                        <p:tav tm="100000">
                                          <p:val>
                                            <p:strVal val="#ppt_w"/>
                                          </p:val>
                                        </p:tav>
                                      </p:tavLst>
                                    </p:anim>
                                  </p:childTnLst>
                                </p:cTn>
                              </p:par>
                              <p:par>
                                <p:cTn id="80" presetID="35" presetClass="entr" presetSubtype="0" fill="hold" nodeType="withEffect">
                                  <p:stCondLst>
                                    <p:cond delay="0"/>
                                  </p:stCondLst>
                                  <p:childTnLst>
                                    <p:set>
                                      <p:cBhvr>
                                        <p:cTn id="81" dur="1" fill="hold">
                                          <p:stCondLst>
                                            <p:cond delay="0"/>
                                          </p:stCondLst>
                                        </p:cTn>
                                        <p:tgtEl>
                                          <p:spTgt spid="543"/>
                                        </p:tgtEl>
                                        <p:attrNameLst>
                                          <p:attrName>style.visibility</p:attrName>
                                        </p:attrNameLst>
                                      </p:cBhvr>
                                      <p:to>
                                        <p:strVal val="visible"/>
                                      </p:to>
                                    </p:set>
                                    <p:animEffect transition="in" filter="fade">
                                      <p:cBhvr>
                                        <p:cTn id="82" dur="2000"/>
                                        <p:tgtEl>
                                          <p:spTgt spid="543"/>
                                        </p:tgtEl>
                                      </p:cBhvr>
                                    </p:animEffect>
                                    <p:anim calcmode="lin" valueType="num">
                                      <p:cBhvr>
                                        <p:cTn id="83" dur="2000" fill="hold"/>
                                        <p:tgtEl>
                                          <p:spTgt spid="543"/>
                                        </p:tgtEl>
                                        <p:attrNameLst>
                                          <p:attrName>style.rotation</p:attrName>
                                        </p:attrNameLst>
                                      </p:cBhvr>
                                      <p:tavLst>
                                        <p:tav tm="0">
                                          <p:val>
                                            <p:fltVal val="720"/>
                                          </p:val>
                                        </p:tav>
                                        <p:tav tm="100000">
                                          <p:val>
                                            <p:fltVal val="0"/>
                                          </p:val>
                                        </p:tav>
                                      </p:tavLst>
                                    </p:anim>
                                    <p:anim calcmode="lin" valueType="num">
                                      <p:cBhvr>
                                        <p:cTn id="84" dur="2000" fill="hold"/>
                                        <p:tgtEl>
                                          <p:spTgt spid="543"/>
                                        </p:tgtEl>
                                        <p:attrNameLst>
                                          <p:attrName>ppt_h</p:attrName>
                                        </p:attrNameLst>
                                      </p:cBhvr>
                                      <p:tavLst>
                                        <p:tav tm="0">
                                          <p:val>
                                            <p:fltVal val="0"/>
                                          </p:val>
                                        </p:tav>
                                        <p:tav tm="100000">
                                          <p:val>
                                            <p:strVal val="#ppt_h"/>
                                          </p:val>
                                        </p:tav>
                                      </p:tavLst>
                                    </p:anim>
                                    <p:anim calcmode="lin" valueType="num">
                                      <p:cBhvr>
                                        <p:cTn id="85" dur="2000" fill="hold"/>
                                        <p:tgtEl>
                                          <p:spTgt spid="543"/>
                                        </p:tgtEl>
                                        <p:attrNameLst>
                                          <p:attrName>ppt_w</p:attrName>
                                        </p:attrNameLst>
                                      </p:cBhvr>
                                      <p:tavLst>
                                        <p:tav tm="0">
                                          <p:val>
                                            <p:fltVal val="0"/>
                                          </p:val>
                                        </p:tav>
                                        <p:tav tm="100000">
                                          <p:val>
                                            <p:strVal val="#ppt_w"/>
                                          </p:val>
                                        </p:tav>
                                      </p:tavLst>
                                    </p:anim>
                                  </p:childTnLst>
                                </p:cTn>
                              </p:par>
                              <p:par>
                                <p:cTn id="86" presetID="35" presetClass="entr" presetSubtype="0" fill="hold" nodeType="withEffect">
                                  <p:stCondLst>
                                    <p:cond delay="0"/>
                                  </p:stCondLst>
                                  <p:childTnLst>
                                    <p:set>
                                      <p:cBhvr>
                                        <p:cTn id="87" dur="1" fill="hold">
                                          <p:stCondLst>
                                            <p:cond delay="0"/>
                                          </p:stCondLst>
                                        </p:cTn>
                                        <p:tgtEl>
                                          <p:spTgt spid="563"/>
                                        </p:tgtEl>
                                        <p:attrNameLst>
                                          <p:attrName>style.visibility</p:attrName>
                                        </p:attrNameLst>
                                      </p:cBhvr>
                                      <p:to>
                                        <p:strVal val="visible"/>
                                      </p:to>
                                    </p:set>
                                    <p:animEffect transition="in" filter="fade">
                                      <p:cBhvr>
                                        <p:cTn id="88" dur="2000"/>
                                        <p:tgtEl>
                                          <p:spTgt spid="563"/>
                                        </p:tgtEl>
                                      </p:cBhvr>
                                    </p:animEffect>
                                    <p:anim calcmode="lin" valueType="num">
                                      <p:cBhvr>
                                        <p:cTn id="89" dur="2000" fill="hold"/>
                                        <p:tgtEl>
                                          <p:spTgt spid="563"/>
                                        </p:tgtEl>
                                        <p:attrNameLst>
                                          <p:attrName>style.rotation</p:attrName>
                                        </p:attrNameLst>
                                      </p:cBhvr>
                                      <p:tavLst>
                                        <p:tav tm="0">
                                          <p:val>
                                            <p:fltVal val="720"/>
                                          </p:val>
                                        </p:tav>
                                        <p:tav tm="100000">
                                          <p:val>
                                            <p:fltVal val="0"/>
                                          </p:val>
                                        </p:tav>
                                      </p:tavLst>
                                    </p:anim>
                                    <p:anim calcmode="lin" valueType="num">
                                      <p:cBhvr>
                                        <p:cTn id="90" dur="2000" fill="hold"/>
                                        <p:tgtEl>
                                          <p:spTgt spid="563"/>
                                        </p:tgtEl>
                                        <p:attrNameLst>
                                          <p:attrName>ppt_h</p:attrName>
                                        </p:attrNameLst>
                                      </p:cBhvr>
                                      <p:tavLst>
                                        <p:tav tm="0">
                                          <p:val>
                                            <p:fltVal val="0"/>
                                          </p:val>
                                        </p:tav>
                                        <p:tav tm="100000">
                                          <p:val>
                                            <p:strVal val="#ppt_h"/>
                                          </p:val>
                                        </p:tav>
                                      </p:tavLst>
                                    </p:anim>
                                    <p:anim calcmode="lin" valueType="num">
                                      <p:cBhvr>
                                        <p:cTn id="91" dur="2000" fill="hold"/>
                                        <p:tgtEl>
                                          <p:spTgt spid="563"/>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0" name="图片 37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71043"/>
          </a:xfrm>
          <a:prstGeom prst="rect">
            <a:avLst/>
          </a:prstGeom>
        </p:spPr>
      </p:pic>
      <p:pic>
        <p:nvPicPr>
          <p:cNvPr id="21" name="图片 2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425509"/>
            <a:ext cx="12192000" cy="743712"/>
          </a:xfrm>
          <a:prstGeom prst="rect">
            <a:avLst/>
          </a:prstGeom>
        </p:spPr>
      </p:pic>
      <p:pic>
        <p:nvPicPr>
          <p:cNvPr id="3" name="图片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4605" y="809589"/>
            <a:ext cx="4248388" cy="3910084"/>
          </a:xfrm>
          <a:prstGeom prst="rect">
            <a:avLst/>
          </a:prstGeom>
        </p:spPr>
      </p:pic>
      <p:sp>
        <p:nvSpPr>
          <p:cNvPr id="7" name="矩形 6"/>
          <p:cNvSpPr/>
          <p:nvPr/>
        </p:nvSpPr>
        <p:spPr>
          <a:xfrm>
            <a:off x="6955556" y="2568276"/>
            <a:ext cx="3877985" cy="830997"/>
          </a:xfrm>
          <a:prstGeom prst="rect">
            <a:avLst/>
          </a:prstGeom>
        </p:spPr>
        <p:txBody>
          <a:bodyPr wrap="none">
            <a:spAutoFit/>
          </a:bodyPr>
          <a:lstStyle/>
          <a:p>
            <a:pPr lvl="0">
              <a:tabLst>
                <a:tab pos="198120" algn="l"/>
              </a:tabLst>
            </a:pPr>
            <a:r>
              <a:rPr lang="zh-CN" altLang="zh-CN" sz="48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项目组织实施</a:t>
            </a:r>
            <a:endParaRPr lang="zh-CN" altLang="zh-CN" sz="4800"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8" name="文本框 7"/>
          <p:cNvSpPr txBox="1"/>
          <p:nvPr/>
        </p:nvSpPr>
        <p:spPr>
          <a:xfrm>
            <a:off x="5755003" y="2598003"/>
            <a:ext cx="800219" cy="830997"/>
          </a:xfrm>
          <a:prstGeom prst="rect">
            <a:avLst/>
          </a:prstGeom>
          <a:noFill/>
        </p:spPr>
        <p:txBody>
          <a:bodyPr wrap="none" rtlCol="0">
            <a:spAutoFit/>
          </a:bodyPr>
          <a:lstStyle/>
          <a:p>
            <a:r>
              <a:rPr lang="zh-CN" altLang="en-US" sz="4800" b="1" dirty="0">
                <a:solidFill>
                  <a:schemeClr val="bg1"/>
                </a:solidFill>
                <a:latin typeface="微软雅黑" panose="020B0503020204020204" pitchFamily="34" charset="-122"/>
                <a:ea typeface="微软雅黑" panose="020B0503020204020204" pitchFamily="34" charset="-122"/>
              </a:rPr>
              <a:t>五</a:t>
            </a:r>
          </a:p>
        </p:txBody>
      </p:sp>
    </p:spTree>
  </p:cSld>
  <p:clrMapOvr>
    <a:masterClrMapping/>
  </p:clrMapOvr>
  <mc:AlternateContent xmlns:mc="http://schemas.openxmlformats.org/markup-compatibility/2006" xmlns:p14="http://schemas.microsoft.com/office/powerpoint/2010/main">
    <mc:Choice Requires="p14">
      <p:transition spd="slow" p14:dur="1300" advTm="0">
        <p14:pan dir="u"/>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9"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dissolve">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dissolve">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41" presetClass="entr" presetSubtype="0" fill="hold" grpId="0" nodeType="clickEffect">
                                  <p:stCondLst>
                                    <p:cond delay="0"/>
                                  </p:stCondLst>
                                  <p:iterate type="lt">
                                    <p:tmPct val="10000"/>
                                  </p:iterate>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25" dur="500" fill="hold"/>
                                        <p:tgtEl>
                                          <p:spTgt spid="7"/>
                                        </p:tgtEl>
                                        <p:attrNameLst>
                                          <p:attrName>ppt_y</p:attrName>
                                        </p:attrNameLst>
                                      </p:cBhvr>
                                      <p:tavLst>
                                        <p:tav tm="0">
                                          <p:val>
                                            <p:strVal val="#ppt_y"/>
                                          </p:val>
                                        </p:tav>
                                        <p:tav tm="100000">
                                          <p:val>
                                            <p:strVal val="#ppt_y"/>
                                          </p:val>
                                        </p:tav>
                                      </p:tavLst>
                                    </p:anim>
                                    <p:anim calcmode="lin" valueType="num">
                                      <p:cBhvr>
                                        <p:cTn id="26"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27"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28" dur="500" tmFilter="0,0; .5, 1; 1, 1"/>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图片 3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04"/>
            <a:ext cx="12192000" cy="913292"/>
          </a:xfrm>
          <a:prstGeom prst="rect">
            <a:avLst/>
          </a:prstGeom>
        </p:spPr>
      </p:pic>
      <p:sp>
        <p:nvSpPr>
          <p:cNvPr id="32" name="矩形 31"/>
          <p:cNvSpPr/>
          <p:nvPr/>
        </p:nvSpPr>
        <p:spPr>
          <a:xfrm>
            <a:off x="538907" y="163654"/>
            <a:ext cx="2646878" cy="584775"/>
          </a:xfrm>
          <a:prstGeom prst="rect">
            <a:avLst/>
          </a:prstGeom>
        </p:spPr>
        <p:txBody>
          <a:bodyPr wrap="none">
            <a:spAutoFit/>
          </a:bodyPr>
          <a:lstStyle/>
          <a:p>
            <a:pPr lvl="0">
              <a:tabLst>
                <a:tab pos="198120" algn="l"/>
              </a:tabLst>
            </a:pPr>
            <a:r>
              <a:rPr lang="zh-CN" altLang="zh-CN" sz="32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项目组织实施</a:t>
            </a:r>
            <a:endParaRPr lang="zh-CN" altLang="zh-CN" sz="3200"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grpSp>
        <p:nvGrpSpPr>
          <p:cNvPr id="4" name="Group 73"/>
          <p:cNvGrpSpPr/>
          <p:nvPr/>
        </p:nvGrpSpPr>
        <p:grpSpPr>
          <a:xfrm>
            <a:off x="3822386" y="1900696"/>
            <a:ext cx="620145" cy="290410"/>
            <a:chOff x="3366566" y="1459073"/>
            <a:chExt cx="465169" cy="221445"/>
          </a:xfrm>
        </p:grpSpPr>
        <p:cxnSp>
          <p:nvCxnSpPr>
            <p:cNvPr id="5" name="Straight Connector 61"/>
            <p:cNvCxnSpPr/>
            <p:nvPr/>
          </p:nvCxnSpPr>
          <p:spPr>
            <a:xfrm flipH="1" flipV="1">
              <a:off x="3592681" y="1460250"/>
              <a:ext cx="239054" cy="220268"/>
            </a:xfrm>
            <a:prstGeom prst="line">
              <a:avLst/>
            </a:prstGeom>
            <a:ln w="19050" cap="rnd">
              <a:solidFill>
                <a:srgbClr val="4F81BD"/>
              </a:solidFill>
              <a:prstDash val="solid"/>
            </a:ln>
          </p:spPr>
          <p:style>
            <a:lnRef idx="1">
              <a:schemeClr val="accent1"/>
            </a:lnRef>
            <a:fillRef idx="0">
              <a:schemeClr val="accent1"/>
            </a:fillRef>
            <a:effectRef idx="0">
              <a:schemeClr val="accent1"/>
            </a:effectRef>
            <a:fontRef idx="minor">
              <a:schemeClr val="tx1"/>
            </a:fontRef>
          </p:style>
        </p:cxnSp>
        <p:cxnSp>
          <p:nvCxnSpPr>
            <p:cNvPr id="6" name="Straight Connector 62"/>
            <p:cNvCxnSpPr/>
            <p:nvPr/>
          </p:nvCxnSpPr>
          <p:spPr>
            <a:xfrm flipH="1">
              <a:off x="3366566" y="1459073"/>
              <a:ext cx="226116" cy="0"/>
            </a:xfrm>
            <a:prstGeom prst="line">
              <a:avLst/>
            </a:prstGeom>
            <a:ln w="19050" cap="rnd">
              <a:solidFill>
                <a:srgbClr val="4F81BD"/>
              </a:solidFill>
              <a:prstDash val="solid"/>
            </a:ln>
          </p:spPr>
          <p:style>
            <a:lnRef idx="1">
              <a:schemeClr val="accent1"/>
            </a:lnRef>
            <a:fillRef idx="0">
              <a:schemeClr val="accent1"/>
            </a:fillRef>
            <a:effectRef idx="0">
              <a:schemeClr val="accent1"/>
            </a:effectRef>
            <a:fontRef idx="minor">
              <a:schemeClr val="tx1"/>
            </a:fontRef>
          </p:style>
        </p:cxnSp>
      </p:grpSp>
      <p:grpSp>
        <p:nvGrpSpPr>
          <p:cNvPr id="7" name="Group 74"/>
          <p:cNvGrpSpPr/>
          <p:nvPr/>
        </p:nvGrpSpPr>
        <p:grpSpPr>
          <a:xfrm flipH="1">
            <a:off x="7311765" y="1898292"/>
            <a:ext cx="684179" cy="295219"/>
            <a:chOff x="3318534" y="1459155"/>
            <a:chExt cx="513201" cy="221363"/>
          </a:xfrm>
        </p:grpSpPr>
        <p:cxnSp>
          <p:nvCxnSpPr>
            <p:cNvPr id="8" name="Straight Connector 64"/>
            <p:cNvCxnSpPr/>
            <p:nvPr/>
          </p:nvCxnSpPr>
          <p:spPr>
            <a:xfrm flipH="1" flipV="1">
              <a:off x="3592681" y="1460250"/>
              <a:ext cx="239054" cy="220268"/>
            </a:xfrm>
            <a:prstGeom prst="line">
              <a:avLst/>
            </a:prstGeom>
            <a:ln w="19050" cap="rnd">
              <a:solidFill>
                <a:srgbClr val="4F81BD"/>
              </a:solidFill>
              <a:prstDash val="solid"/>
            </a:ln>
          </p:spPr>
          <p:style>
            <a:lnRef idx="1">
              <a:schemeClr val="accent1"/>
            </a:lnRef>
            <a:fillRef idx="0">
              <a:schemeClr val="accent1"/>
            </a:fillRef>
            <a:effectRef idx="0">
              <a:schemeClr val="accent1"/>
            </a:effectRef>
            <a:fontRef idx="minor">
              <a:schemeClr val="tx1"/>
            </a:fontRef>
          </p:style>
        </p:cxnSp>
        <p:cxnSp>
          <p:nvCxnSpPr>
            <p:cNvPr id="9" name="Straight Connector 65"/>
            <p:cNvCxnSpPr/>
            <p:nvPr/>
          </p:nvCxnSpPr>
          <p:spPr>
            <a:xfrm flipH="1">
              <a:off x="3318534" y="1459155"/>
              <a:ext cx="274147" cy="0"/>
            </a:xfrm>
            <a:prstGeom prst="line">
              <a:avLst/>
            </a:prstGeom>
            <a:ln w="19050" cap="rnd">
              <a:solidFill>
                <a:srgbClr val="4F81BD"/>
              </a:solidFill>
              <a:prstDash val="solid"/>
            </a:ln>
          </p:spPr>
          <p:style>
            <a:lnRef idx="1">
              <a:schemeClr val="accent1"/>
            </a:lnRef>
            <a:fillRef idx="0">
              <a:schemeClr val="accent1"/>
            </a:fillRef>
            <a:effectRef idx="0">
              <a:schemeClr val="accent1"/>
            </a:effectRef>
            <a:fontRef idx="minor">
              <a:schemeClr val="tx1"/>
            </a:fontRef>
          </p:style>
        </p:cxnSp>
      </p:grpSp>
      <p:grpSp>
        <p:nvGrpSpPr>
          <p:cNvPr id="10" name="Group 81"/>
          <p:cNvGrpSpPr/>
          <p:nvPr/>
        </p:nvGrpSpPr>
        <p:grpSpPr>
          <a:xfrm flipV="1">
            <a:off x="3828996" y="5127195"/>
            <a:ext cx="606925" cy="290410"/>
            <a:chOff x="3376482" y="1459073"/>
            <a:chExt cx="455253" cy="221445"/>
          </a:xfrm>
        </p:grpSpPr>
        <p:cxnSp>
          <p:nvCxnSpPr>
            <p:cNvPr id="11" name="Straight Connector 67"/>
            <p:cNvCxnSpPr/>
            <p:nvPr/>
          </p:nvCxnSpPr>
          <p:spPr>
            <a:xfrm flipH="1" flipV="1">
              <a:off x="3592681" y="1460250"/>
              <a:ext cx="239054" cy="220268"/>
            </a:xfrm>
            <a:prstGeom prst="line">
              <a:avLst/>
            </a:prstGeom>
            <a:ln w="19050" cap="rnd">
              <a:solidFill>
                <a:srgbClr val="4F81BD"/>
              </a:solidFill>
              <a:prstDash val="solid"/>
            </a:ln>
          </p:spPr>
          <p:style>
            <a:lnRef idx="1">
              <a:schemeClr val="accent1"/>
            </a:lnRef>
            <a:fillRef idx="0">
              <a:schemeClr val="accent1"/>
            </a:fillRef>
            <a:effectRef idx="0">
              <a:schemeClr val="accent1"/>
            </a:effectRef>
            <a:fontRef idx="minor">
              <a:schemeClr val="tx1"/>
            </a:fontRef>
          </p:style>
        </p:cxnSp>
        <p:cxnSp>
          <p:nvCxnSpPr>
            <p:cNvPr id="12" name="Straight Connector 68"/>
            <p:cNvCxnSpPr/>
            <p:nvPr/>
          </p:nvCxnSpPr>
          <p:spPr>
            <a:xfrm flipH="1" flipV="1">
              <a:off x="3376482" y="1459073"/>
              <a:ext cx="216200" cy="0"/>
            </a:xfrm>
            <a:prstGeom prst="line">
              <a:avLst/>
            </a:prstGeom>
            <a:ln w="19050" cap="rnd">
              <a:solidFill>
                <a:srgbClr val="4F81BD"/>
              </a:solidFill>
              <a:prstDash val="solid"/>
            </a:ln>
          </p:spPr>
          <p:style>
            <a:lnRef idx="1">
              <a:schemeClr val="accent1"/>
            </a:lnRef>
            <a:fillRef idx="0">
              <a:schemeClr val="accent1"/>
            </a:fillRef>
            <a:effectRef idx="0">
              <a:schemeClr val="accent1"/>
            </a:effectRef>
            <a:fontRef idx="minor">
              <a:schemeClr val="tx1"/>
            </a:fontRef>
          </p:style>
        </p:cxnSp>
      </p:grpSp>
      <p:grpSp>
        <p:nvGrpSpPr>
          <p:cNvPr id="13" name="Group 84"/>
          <p:cNvGrpSpPr/>
          <p:nvPr/>
        </p:nvGrpSpPr>
        <p:grpSpPr>
          <a:xfrm flipH="1" flipV="1">
            <a:off x="7325664" y="5124791"/>
            <a:ext cx="656379" cy="295219"/>
            <a:chOff x="3339387" y="1459155"/>
            <a:chExt cx="492348" cy="221363"/>
          </a:xfrm>
        </p:grpSpPr>
        <p:cxnSp>
          <p:nvCxnSpPr>
            <p:cNvPr id="14" name="Straight Connector 70"/>
            <p:cNvCxnSpPr/>
            <p:nvPr/>
          </p:nvCxnSpPr>
          <p:spPr>
            <a:xfrm flipH="1" flipV="1">
              <a:off x="3592681" y="1460250"/>
              <a:ext cx="239054" cy="220268"/>
            </a:xfrm>
            <a:prstGeom prst="line">
              <a:avLst/>
            </a:prstGeom>
            <a:ln w="19050" cap="rnd">
              <a:solidFill>
                <a:srgbClr val="4F81BD"/>
              </a:solidFill>
              <a:prstDash val="solid"/>
            </a:ln>
          </p:spPr>
          <p:style>
            <a:lnRef idx="1">
              <a:schemeClr val="accent1"/>
            </a:lnRef>
            <a:fillRef idx="0">
              <a:schemeClr val="accent1"/>
            </a:fillRef>
            <a:effectRef idx="0">
              <a:schemeClr val="accent1"/>
            </a:effectRef>
            <a:fontRef idx="minor">
              <a:schemeClr val="tx1"/>
            </a:fontRef>
          </p:style>
        </p:cxnSp>
        <p:cxnSp>
          <p:nvCxnSpPr>
            <p:cNvPr id="15" name="Straight Connector 71"/>
            <p:cNvCxnSpPr/>
            <p:nvPr/>
          </p:nvCxnSpPr>
          <p:spPr>
            <a:xfrm flipH="1" flipV="1">
              <a:off x="3339387" y="1459155"/>
              <a:ext cx="253294" cy="0"/>
            </a:xfrm>
            <a:prstGeom prst="line">
              <a:avLst/>
            </a:prstGeom>
            <a:ln w="19050" cap="rnd">
              <a:solidFill>
                <a:srgbClr val="4F81BD"/>
              </a:solidFill>
              <a:prstDash val="solid"/>
            </a:ln>
          </p:spPr>
          <p:style>
            <a:lnRef idx="1">
              <a:schemeClr val="accent1"/>
            </a:lnRef>
            <a:fillRef idx="0">
              <a:schemeClr val="accent1"/>
            </a:fillRef>
            <a:effectRef idx="0">
              <a:schemeClr val="accent1"/>
            </a:effectRef>
            <a:fontRef idx="minor">
              <a:schemeClr val="tx1"/>
            </a:fontRef>
          </p:style>
        </p:cxnSp>
      </p:grpSp>
      <p:grpSp>
        <p:nvGrpSpPr>
          <p:cNvPr id="16" name="Group 87"/>
          <p:cNvGrpSpPr/>
          <p:nvPr/>
        </p:nvGrpSpPr>
        <p:grpSpPr>
          <a:xfrm>
            <a:off x="5680550" y="1341562"/>
            <a:ext cx="2453441" cy="2690906"/>
            <a:chOff x="4390618" y="1243013"/>
            <a:chExt cx="1840320" cy="2017712"/>
          </a:xfrm>
          <a:solidFill>
            <a:srgbClr val="4F81BD"/>
          </a:solidFill>
        </p:grpSpPr>
        <p:sp>
          <p:nvSpPr>
            <p:cNvPr id="17" name="Freeform 38"/>
            <p:cNvSpPr/>
            <p:nvPr/>
          </p:nvSpPr>
          <p:spPr bwMode="auto">
            <a:xfrm>
              <a:off x="4390618" y="1257300"/>
              <a:ext cx="1795463" cy="2003425"/>
            </a:xfrm>
            <a:custGeom>
              <a:avLst/>
              <a:gdLst/>
              <a:ahLst/>
              <a:cxnLst>
                <a:cxn ang="0">
                  <a:pos x="183" y="261"/>
                </a:cxn>
                <a:cxn ang="0">
                  <a:pos x="0" y="2"/>
                </a:cxn>
                <a:cxn ang="0">
                  <a:pos x="52" y="0"/>
                </a:cxn>
                <a:cxn ang="0">
                  <a:pos x="504" y="187"/>
                </a:cxn>
                <a:cxn ang="0">
                  <a:pos x="691" y="606"/>
                </a:cxn>
                <a:cxn ang="0">
                  <a:pos x="431" y="771"/>
                </a:cxn>
                <a:cxn ang="0">
                  <a:pos x="431" y="509"/>
                </a:cxn>
                <a:cxn ang="0">
                  <a:pos x="183" y="509"/>
                </a:cxn>
                <a:cxn ang="0">
                  <a:pos x="183" y="261"/>
                </a:cxn>
              </a:cxnLst>
              <a:rect l="0" t="0" r="r" b="b"/>
              <a:pathLst>
                <a:path w="691" h="771">
                  <a:moveTo>
                    <a:pt x="183" y="261"/>
                  </a:moveTo>
                  <a:cubicBezTo>
                    <a:pt x="174" y="127"/>
                    <a:pt x="113" y="41"/>
                    <a:pt x="0" y="2"/>
                  </a:cubicBezTo>
                  <a:cubicBezTo>
                    <a:pt x="17" y="1"/>
                    <a:pt x="34" y="0"/>
                    <a:pt x="52" y="0"/>
                  </a:cubicBezTo>
                  <a:cubicBezTo>
                    <a:pt x="229" y="0"/>
                    <a:pt x="379" y="63"/>
                    <a:pt x="504" y="187"/>
                  </a:cubicBezTo>
                  <a:cubicBezTo>
                    <a:pt x="621" y="304"/>
                    <a:pt x="683" y="444"/>
                    <a:pt x="691" y="606"/>
                  </a:cubicBezTo>
                  <a:cubicBezTo>
                    <a:pt x="651" y="707"/>
                    <a:pt x="564" y="762"/>
                    <a:pt x="431" y="771"/>
                  </a:cubicBezTo>
                  <a:cubicBezTo>
                    <a:pt x="431" y="509"/>
                    <a:pt x="431" y="509"/>
                    <a:pt x="431" y="509"/>
                  </a:cubicBezTo>
                  <a:cubicBezTo>
                    <a:pt x="183" y="509"/>
                    <a:pt x="183" y="509"/>
                    <a:pt x="183" y="509"/>
                  </a:cubicBezTo>
                  <a:lnTo>
                    <a:pt x="183" y="261"/>
                  </a:lnTo>
                  <a:close/>
                </a:path>
              </a:pathLst>
            </a:custGeom>
            <a:grpFill/>
            <a:ln w="9525">
              <a:noFill/>
              <a:round/>
            </a:ln>
          </p:spPr>
          <p:txBody>
            <a:bodyPr vert="horz" wrap="square" lIns="91440" tIns="45720" rIns="91440" bIns="45720" numCol="1" anchor="t" anchorCtr="0" compatLnSpc="1"/>
            <a:lstStyle/>
            <a:p>
              <a:endParaRPr lang="en-US">
                <a:latin typeface="微软雅黑" panose="020B0503020204020204" pitchFamily="34" charset="-122"/>
                <a:ea typeface="微软雅黑" panose="020B0503020204020204" pitchFamily="34" charset="-122"/>
                <a:cs typeface="+mn-ea"/>
              </a:endParaRPr>
            </a:p>
          </p:txBody>
        </p:sp>
        <p:sp>
          <p:nvSpPr>
            <p:cNvPr id="18" name="Freeform 38"/>
            <p:cNvSpPr/>
            <p:nvPr/>
          </p:nvSpPr>
          <p:spPr bwMode="auto">
            <a:xfrm>
              <a:off x="4435475" y="1243013"/>
              <a:ext cx="1795463" cy="2003425"/>
            </a:xfrm>
            <a:custGeom>
              <a:avLst/>
              <a:gdLst/>
              <a:ahLst/>
              <a:cxnLst>
                <a:cxn ang="0">
                  <a:pos x="183" y="261"/>
                </a:cxn>
                <a:cxn ang="0">
                  <a:pos x="0" y="2"/>
                </a:cxn>
                <a:cxn ang="0">
                  <a:pos x="52" y="0"/>
                </a:cxn>
                <a:cxn ang="0">
                  <a:pos x="504" y="187"/>
                </a:cxn>
                <a:cxn ang="0">
                  <a:pos x="691" y="606"/>
                </a:cxn>
                <a:cxn ang="0">
                  <a:pos x="431" y="771"/>
                </a:cxn>
                <a:cxn ang="0">
                  <a:pos x="431" y="509"/>
                </a:cxn>
                <a:cxn ang="0">
                  <a:pos x="183" y="509"/>
                </a:cxn>
                <a:cxn ang="0">
                  <a:pos x="183" y="261"/>
                </a:cxn>
              </a:cxnLst>
              <a:rect l="0" t="0" r="r" b="b"/>
              <a:pathLst>
                <a:path w="691" h="771">
                  <a:moveTo>
                    <a:pt x="183" y="261"/>
                  </a:moveTo>
                  <a:cubicBezTo>
                    <a:pt x="174" y="127"/>
                    <a:pt x="113" y="41"/>
                    <a:pt x="0" y="2"/>
                  </a:cubicBezTo>
                  <a:cubicBezTo>
                    <a:pt x="17" y="1"/>
                    <a:pt x="34" y="0"/>
                    <a:pt x="52" y="0"/>
                  </a:cubicBezTo>
                  <a:cubicBezTo>
                    <a:pt x="229" y="0"/>
                    <a:pt x="379" y="63"/>
                    <a:pt x="504" y="187"/>
                  </a:cubicBezTo>
                  <a:cubicBezTo>
                    <a:pt x="621" y="304"/>
                    <a:pt x="683" y="444"/>
                    <a:pt x="691" y="606"/>
                  </a:cubicBezTo>
                  <a:cubicBezTo>
                    <a:pt x="651" y="707"/>
                    <a:pt x="564" y="762"/>
                    <a:pt x="431" y="771"/>
                  </a:cubicBezTo>
                  <a:cubicBezTo>
                    <a:pt x="431" y="509"/>
                    <a:pt x="431" y="509"/>
                    <a:pt x="431" y="509"/>
                  </a:cubicBezTo>
                  <a:cubicBezTo>
                    <a:pt x="183" y="509"/>
                    <a:pt x="183" y="509"/>
                    <a:pt x="183" y="509"/>
                  </a:cubicBezTo>
                  <a:lnTo>
                    <a:pt x="183" y="261"/>
                  </a:lnTo>
                  <a:close/>
                </a:path>
              </a:pathLst>
            </a:custGeom>
            <a:grpFill/>
            <a:ln w="9525">
              <a:noFill/>
              <a:round/>
            </a:ln>
          </p:spPr>
          <p:txBody>
            <a:bodyPr vert="horz" wrap="square" lIns="91440" tIns="45720" rIns="91440" bIns="45720" numCol="1" anchor="t" anchorCtr="0" compatLnSpc="1"/>
            <a:lstStyle/>
            <a:p>
              <a:endParaRPr lang="en-US">
                <a:latin typeface="微软雅黑" panose="020B0503020204020204" pitchFamily="34" charset="-122"/>
                <a:ea typeface="微软雅黑" panose="020B0503020204020204" pitchFamily="34" charset="-122"/>
                <a:cs typeface="+mn-ea"/>
              </a:endParaRPr>
            </a:p>
          </p:txBody>
        </p:sp>
      </p:grpSp>
      <p:grpSp>
        <p:nvGrpSpPr>
          <p:cNvPr id="19" name="Group 90"/>
          <p:cNvGrpSpPr/>
          <p:nvPr/>
        </p:nvGrpSpPr>
        <p:grpSpPr>
          <a:xfrm>
            <a:off x="5435592" y="3386518"/>
            <a:ext cx="2702632" cy="2384136"/>
            <a:chOff x="4206875" y="2776375"/>
            <a:chExt cx="2027238" cy="1787688"/>
          </a:xfrm>
          <a:solidFill>
            <a:srgbClr val="435F8E"/>
          </a:solidFill>
        </p:grpSpPr>
        <p:sp>
          <p:nvSpPr>
            <p:cNvPr id="20" name="Freeform 37"/>
            <p:cNvSpPr/>
            <p:nvPr/>
          </p:nvSpPr>
          <p:spPr bwMode="auto">
            <a:xfrm>
              <a:off x="4206875" y="2776375"/>
              <a:ext cx="2011363" cy="1746250"/>
            </a:xfrm>
            <a:custGeom>
              <a:avLst/>
              <a:gdLst/>
              <a:ahLst/>
              <a:cxnLst>
                <a:cxn ang="0">
                  <a:pos x="184" y="672"/>
                </a:cxn>
                <a:cxn ang="0">
                  <a:pos x="68" y="598"/>
                </a:cxn>
                <a:cxn ang="0">
                  <a:pos x="0" y="413"/>
                </a:cxn>
                <a:cxn ang="0">
                  <a:pos x="265" y="413"/>
                </a:cxn>
                <a:cxn ang="0">
                  <a:pos x="265" y="165"/>
                </a:cxn>
                <a:cxn ang="0">
                  <a:pos x="513" y="165"/>
                </a:cxn>
                <a:cxn ang="0">
                  <a:pos x="773" y="0"/>
                </a:cxn>
                <a:cxn ang="0">
                  <a:pos x="774" y="34"/>
                </a:cxn>
                <a:cxn ang="0">
                  <a:pos x="586" y="486"/>
                </a:cxn>
                <a:cxn ang="0">
                  <a:pos x="184" y="672"/>
                </a:cxn>
              </a:cxnLst>
              <a:rect l="0" t="0" r="r" b="b"/>
              <a:pathLst>
                <a:path w="774" h="672">
                  <a:moveTo>
                    <a:pt x="184" y="672"/>
                  </a:moveTo>
                  <a:cubicBezTo>
                    <a:pt x="136" y="659"/>
                    <a:pt x="98" y="634"/>
                    <a:pt x="68" y="598"/>
                  </a:cubicBezTo>
                  <a:cubicBezTo>
                    <a:pt x="31" y="554"/>
                    <a:pt x="9" y="492"/>
                    <a:pt x="0" y="413"/>
                  </a:cubicBezTo>
                  <a:cubicBezTo>
                    <a:pt x="265" y="413"/>
                    <a:pt x="265" y="413"/>
                    <a:pt x="265" y="413"/>
                  </a:cubicBezTo>
                  <a:cubicBezTo>
                    <a:pt x="265" y="165"/>
                    <a:pt x="265" y="165"/>
                    <a:pt x="265" y="165"/>
                  </a:cubicBezTo>
                  <a:cubicBezTo>
                    <a:pt x="513" y="165"/>
                    <a:pt x="513" y="165"/>
                    <a:pt x="513" y="165"/>
                  </a:cubicBezTo>
                  <a:cubicBezTo>
                    <a:pt x="646" y="156"/>
                    <a:pt x="733" y="101"/>
                    <a:pt x="773" y="0"/>
                  </a:cubicBezTo>
                  <a:cubicBezTo>
                    <a:pt x="774" y="11"/>
                    <a:pt x="774" y="22"/>
                    <a:pt x="774" y="34"/>
                  </a:cubicBezTo>
                  <a:cubicBezTo>
                    <a:pt x="774" y="211"/>
                    <a:pt x="711" y="361"/>
                    <a:pt x="586" y="486"/>
                  </a:cubicBezTo>
                  <a:cubicBezTo>
                    <a:pt x="473" y="599"/>
                    <a:pt x="339" y="661"/>
                    <a:pt x="184" y="672"/>
                  </a:cubicBezTo>
                  <a:close/>
                </a:path>
              </a:pathLst>
            </a:custGeom>
            <a:grpFill/>
            <a:ln w="9525">
              <a:noFill/>
              <a:round/>
            </a:ln>
          </p:spPr>
          <p:txBody>
            <a:bodyPr vert="horz" wrap="square" lIns="91440" tIns="45720" rIns="91440" bIns="45720" numCol="1" anchor="t" anchorCtr="0" compatLnSpc="1"/>
            <a:lstStyle/>
            <a:p>
              <a:endParaRPr lang="en-US">
                <a:latin typeface="微软雅黑" panose="020B0503020204020204" pitchFamily="34" charset="-122"/>
                <a:ea typeface="微软雅黑" panose="020B0503020204020204" pitchFamily="34" charset="-122"/>
                <a:cs typeface="+mn-ea"/>
              </a:endParaRPr>
            </a:p>
          </p:txBody>
        </p:sp>
        <p:sp>
          <p:nvSpPr>
            <p:cNvPr id="21" name="Freeform 37"/>
            <p:cNvSpPr/>
            <p:nvPr/>
          </p:nvSpPr>
          <p:spPr bwMode="auto">
            <a:xfrm>
              <a:off x="4222750" y="2817813"/>
              <a:ext cx="2011363" cy="1746250"/>
            </a:xfrm>
            <a:custGeom>
              <a:avLst/>
              <a:gdLst/>
              <a:ahLst/>
              <a:cxnLst>
                <a:cxn ang="0">
                  <a:pos x="184" y="672"/>
                </a:cxn>
                <a:cxn ang="0">
                  <a:pos x="68" y="598"/>
                </a:cxn>
                <a:cxn ang="0">
                  <a:pos x="0" y="413"/>
                </a:cxn>
                <a:cxn ang="0">
                  <a:pos x="265" y="413"/>
                </a:cxn>
                <a:cxn ang="0">
                  <a:pos x="265" y="165"/>
                </a:cxn>
                <a:cxn ang="0">
                  <a:pos x="513" y="165"/>
                </a:cxn>
                <a:cxn ang="0">
                  <a:pos x="773" y="0"/>
                </a:cxn>
                <a:cxn ang="0">
                  <a:pos x="774" y="34"/>
                </a:cxn>
                <a:cxn ang="0">
                  <a:pos x="586" y="486"/>
                </a:cxn>
                <a:cxn ang="0">
                  <a:pos x="184" y="672"/>
                </a:cxn>
              </a:cxnLst>
              <a:rect l="0" t="0" r="r" b="b"/>
              <a:pathLst>
                <a:path w="774" h="672">
                  <a:moveTo>
                    <a:pt x="184" y="672"/>
                  </a:moveTo>
                  <a:cubicBezTo>
                    <a:pt x="136" y="659"/>
                    <a:pt x="98" y="634"/>
                    <a:pt x="68" y="598"/>
                  </a:cubicBezTo>
                  <a:cubicBezTo>
                    <a:pt x="31" y="554"/>
                    <a:pt x="9" y="492"/>
                    <a:pt x="0" y="413"/>
                  </a:cubicBezTo>
                  <a:cubicBezTo>
                    <a:pt x="265" y="413"/>
                    <a:pt x="265" y="413"/>
                    <a:pt x="265" y="413"/>
                  </a:cubicBezTo>
                  <a:cubicBezTo>
                    <a:pt x="265" y="165"/>
                    <a:pt x="265" y="165"/>
                    <a:pt x="265" y="165"/>
                  </a:cubicBezTo>
                  <a:cubicBezTo>
                    <a:pt x="513" y="165"/>
                    <a:pt x="513" y="165"/>
                    <a:pt x="513" y="165"/>
                  </a:cubicBezTo>
                  <a:cubicBezTo>
                    <a:pt x="646" y="156"/>
                    <a:pt x="733" y="101"/>
                    <a:pt x="773" y="0"/>
                  </a:cubicBezTo>
                  <a:cubicBezTo>
                    <a:pt x="774" y="11"/>
                    <a:pt x="774" y="22"/>
                    <a:pt x="774" y="34"/>
                  </a:cubicBezTo>
                  <a:cubicBezTo>
                    <a:pt x="774" y="211"/>
                    <a:pt x="711" y="361"/>
                    <a:pt x="586" y="486"/>
                  </a:cubicBezTo>
                  <a:cubicBezTo>
                    <a:pt x="473" y="599"/>
                    <a:pt x="339" y="661"/>
                    <a:pt x="184" y="672"/>
                  </a:cubicBezTo>
                  <a:close/>
                </a:path>
              </a:pathLst>
            </a:custGeom>
            <a:grpFill/>
            <a:ln w="9525">
              <a:noFill/>
              <a:round/>
            </a:ln>
          </p:spPr>
          <p:txBody>
            <a:bodyPr vert="horz" wrap="square" lIns="91440" tIns="45720" rIns="91440" bIns="45720" numCol="1" anchor="t" anchorCtr="0" compatLnSpc="1"/>
            <a:lstStyle/>
            <a:p>
              <a:endParaRPr lang="en-US">
                <a:latin typeface="微软雅黑" panose="020B0503020204020204" pitchFamily="34" charset="-122"/>
                <a:ea typeface="微软雅黑" panose="020B0503020204020204" pitchFamily="34" charset="-122"/>
                <a:cs typeface="+mn-ea"/>
              </a:endParaRPr>
            </a:p>
          </p:txBody>
        </p:sp>
      </p:grpSp>
      <p:grpSp>
        <p:nvGrpSpPr>
          <p:cNvPr id="22" name="Group 89"/>
          <p:cNvGrpSpPr/>
          <p:nvPr/>
        </p:nvGrpSpPr>
        <p:grpSpPr>
          <a:xfrm>
            <a:off x="3710734" y="3097353"/>
            <a:ext cx="2439398" cy="2679652"/>
            <a:chOff x="2913063" y="2559551"/>
            <a:chExt cx="1829787" cy="2009274"/>
          </a:xfrm>
        </p:grpSpPr>
        <p:sp>
          <p:nvSpPr>
            <p:cNvPr id="23" name="Freeform 40"/>
            <p:cNvSpPr/>
            <p:nvPr/>
          </p:nvSpPr>
          <p:spPr bwMode="auto">
            <a:xfrm>
              <a:off x="2955325" y="2559551"/>
              <a:ext cx="1787525" cy="2003425"/>
            </a:xfrm>
            <a:custGeom>
              <a:avLst/>
              <a:gdLst/>
              <a:ahLst/>
              <a:cxnLst>
                <a:cxn ang="0">
                  <a:pos x="0" y="180"/>
                </a:cxn>
                <a:cxn ang="0">
                  <a:pos x="259" y="0"/>
                </a:cxn>
                <a:cxn ang="0">
                  <a:pos x="259" y="262"/>
                </a:cxn>
                <a:cxn ang="0">
                  <a:pos x="504" y="262"/>
                </a:cxn>
                <a:cxn ang="0">
                  <a:pos x="504" y="507"/>
                </a:cxn>
                <a:cxn ang="0">
                  <a:pos x="504" y="510"/>
                </a:cxn>
                <a:cxn ang="0">
                  <a:pos x="572" y="695"/>
                </a:cxn>
                <a:cxn ang="0">
                  <a:pos x="688" y="769"/>
                </a:cxn>
                <a:cxn ang="0">
                  <a:pos x="638" y="771"/>
                </a:cxn>
                <a:cxn ang="0">
                  <a:pos x="185" y="583"/>
                </a:cxn>
                <a:cxn ang="0">
                  <a:pos x="0" y="184"/>
                </a:cxn>
                <a:cxn ang="0">
                  <a:pos x="0" y="180"/>
                </a:cxn>
              </a:cxnLst>
              <a:rect l="0" t="0" r="r" b="b"/>
              <a:pathLst>
                <a:path w="688" h="771">
                  <a:moveTo>
                    <a:pt x="0" y="180"/>
                  </a:moveTo>
                  <a:cubicBezTo>
                    <a:pt x="28" y="78"/>
                    <a:pt x="115" y="18"/>
                    <a:pt x="259" y="0"/>
                  </a:cubicBezTo>
                  <a:cubicBezTo>
                    <a:pt x="259" y="262"/>
                    <a:pt x="259" y="262"/>
                    <a:pt x="259" y="262"/>
                  </a:cubicBezTo>
                  <a:cubicBezTo>
                    <a:pt x="504" y="262"/>
                    <a:pt x="504" y="262"/>
                    <a:pt x="504" y="262"/>
                  </a:cubicBezTo>
                  <a:cubicBezTo>
                    <a:pt x="504" y="507"/>
                    <a:pt x="504" y="507"/>
                    <a:pt x="504" y="507"/>
                  </a:cubicBezTo>
                  <a:cubicBezTo>
                    <a:pt x="504" y="508"/>
                    <a:pt x="504" y="509"/>
                    <a:pt x="504" y="510"/>
                  </a:cubicBezTo>
                  <a:cubicBezTo>
                    <a:pt x="513" y="589"/>
                    <a:pt x="535" y="651"/>
                    <a:pt x="572" y="695"/>
                  </a:cubicBezTo>
                  <a:cubicBezTo>
                    <a:pt x="602" y="731"/>
                    <a:pt x="640" y="756"/>
                    <a:pt x="688" y="769"/>
                  </a:cubicBezTo>
                  <a:cubicBezTo>
                    <a:pt x="672" y="770"/>
                    <a:pt x="655" y="771"/>
                    <a:pt x="638" y="771"/>
                  </a:cubicBezTo>
                  <a:cubicBezTo>
                    <a:pt x="461" y="771"/>
                    <a:pt x="310" y="708"/>
                    <a:pt x="185" y="583"/>
                  </a:cubicBezTo>
                  <a:cubicBezTo>
                    <a:pt x="73" y="471"/>
                    <a:pt x="11" y="338"/>
                    <a:pt x="0" y="184"/>
                  </a:cubicBezTo>
                  <a:cubicBezTo>
                    <a:pt x="0" y="183"/>
                    <a:pt x="0" y="181"/>
                    <a:pt x="0" y="180"/>
                  </a:cubicBezTo>
                  <a:close/>
                </a:path>
              </a:pathLst>
            </a:custGeom>
            <a:solidFill>
              <a:schemeClr val="accent1">
                <a:lumMod val="75000"/>
              </a:schemeClr>
            </a:solidFill>
            <a:ln w="9525">
              <a:noFill/>
              <a:round/>
            </a:ln>
          </p:spPr>
          <p:txBody>
            <a:bodyPr vert="horz" wrap="square" lIns="91440" tIns="45720" rIns="91440" bIns="45720" numCol="1" anchor="t" anchorCtr="0" compatLnSpc="1"/>
            <a:lstStyle/>
            <a:p>
              <a:endParaRPr lang="en-US">
                <a:latin typeface="微软雅黑" panose="020B0503020204020204" pitchFamily="34" charset="-122"/>
                <a:ea typeface="微软雅黑" panose="020B0503020204020204" pitchFamily="34" charset="-122"/>
                <a:cs typeface="+mn-ea"/>
              </a:endParaRPr>
            </a:p>
          </p:txBody>
        </p:sp>
        <p:sp>
          <p:nvSpPr>
            <p:cNvPr id="24" name="Freeform 40"/>
            <p:cNvSpPr/>
            <p:nvPr/>
          </p:nvSpPr>
          <p:spPr bwMode="auto">
            <a:xfrm>
              <a:off x="2913063" y="2565400"/>
              <a:ext cx="1787525" cy="2003425"/>
            </a:xfrm>
            <a:custGeom>
              <a:avLst/>
              <a:gdLst/>
              <a:ahLst/>
              <a:cxnLst>
                <a:cxn ang="0">
                  <a:pos x="0" y="180"/>
                </a:cxn>
                <a:cxn ang="0">
                  <a:pos x="259" y="0"/>
                </a:cxn>
                <a:cxn ang="0">
                  <a:pos x="259" y="262"/>
                </a:cxn>
                <a:cxn ang="0">
                  <a:pos x="504" y="262"/>
                </a:cxn>
                <a:cxn ang="0">
                  <a:pos x="504" y="507"/>
                </a:cxn>
                <a:cxn ang="0">
                  <a:pos x="504" y="510"/>
                </a:cxn>
                <a:cxn ang="0">
                  <a:pos x="572" y="695"/>
                </a:cxn>
                <a:cxn ang="0">
                  <a:pos x="688" y="769"/>
                </a:cxn>
                <a:cxn ang="0">
                  <a:pos x="638" y="771"/>
                </a:cxn>
                <a:cxn ang="0">
                  <a:pos x="185" y="583"/>
                </a:cxn>
                <a:cxn ang="0">
                  <a:pos x="0" y="184"/>
                </a:cxn>
                <a:cxn ang="0">
                  <a:pos x="0" y="180"/>
                </a:cxn>
              </a:cxnLst>
              <a:rect l="0" t="0" r="r" b="b"/>
              <a:pathLst>
                <a:path w="688" h="771">
                  <a:moveTo>
                    <a:pt x="0" y="180"/>
                  </a:moveTo>
                  <a:cubicBezTo>
                    <a:pt x="28" y="78"/>
                    <a:pt x="115" y="18"/>
                    <a:pt x="259" y="0"/>
                  </a:cubicBezTo>
                  <a:cubicBezTo>
                    <a:pt x="259" y="262"/>
                    <a:pt x="259" y="262"/>
                    <a:pt x="259" y="262"/>
                  </a:cubicBezTo>
                  <a:cubicBezTo>
                    <a:pt x="504" y="262"/>
                    <a:pt x="504" y="262"/>
                    <a:pt x="504" y="262"/>
                  </a:cubicBezTo>
                  <a:cubicBezTo>
                    <a:pt x="504" y="507"/>
                    <a:pt x="504" y="507"/>
                    <a:pt x="504" y="507"/>
                  </a:cubicBezTo>
                  <a:cubicBezTo>
                    <a:pt x="504" y="508"/>
                    <a:pt x="504" y="509"/>
                    <a:pt x="504" y="510"/>
                  </a:cubicBezTo>
                  <a:cubicBezTo>
                    <a:pt x="513" y="589"/>
                    <a:pt x="535" y="651"/>
                    <a:pt x="572" y="695"/>
                  </a:cubicBezTo>
                  <a:cubicBezTo>
                    <a:pt x="602" y="731"/>
                    <a:pt x="640" y="756"/>
                    <a:pt x="688" y="769"/>
                  </a:cubicBezTo>
                  <a:cubicBezTo>
                    <a:pt x="672" y="770"/>
                    <a:pt x="655" y="771"/>
                    <a:pt x="638" y="771"/>
                  </a:cubicBezTo>
                  <a:cubicBezTo>
                    <a:pt x="461" y="771"/>
                    <a:pt x="310" y="708"/>
                    <a:pt x="185" y="583"/>
                  </a:cubicBezTo>
                  <a:cubicBezTo>
                    <a:pt x="73" y="471"/>
                    <a:pt x="11" y="338"/>
                    <a:pt x="0" y="184"/>
                  </a:cubicBezTo>
                  <a:cubicBezTo>
                    <a:pt x="0" y="183"/>
                    <a:pt x="0" y="181"/>
                    <a:pt x="0" y="180"/>
                  </a:cubicBezTo>
                  <a:close/>
                </a:path>
              </a:pathLst>
            </a:custGeom>
            <a:solidFill>
              <a:schemeClr val="accent1"/>
            </a:solidFill>
            <a:ln w="9525">
              <a:noFill/>
              <a:round/>
            </a:ln>
          </p:spPr>
          <p:txBody>
            <a:bodyPr vert="horz" wrap="square" lIns="91440" tIns="45720" rIns="91440" bIns="45720" numCol="1" anchor="t" anchorCtr="0" compatLnSpc="1"/>
            <a:lstStyle/>
            <a:p>
              <a:endParaRPr lang="en-US">
                <a:latin typeface="微软雅黑" panose="020B0503020204020204" pitchFamily="34" charset="-122"/>
                <a:ea typeface="微软雅黑" panose="020B0503020204020204" pitchFamily="34" charset="-122"/>
                <a:cs typeface="+mn-ea"/>
              </a:endParaRPr>
            </a:p>
          </p:txBody>
        </p:sp>
      </p:grpSp>
      <p:grpSp>
        <p:nvGrpSpPr>
          <p:cNvPr id="25" name="Group 88"/>
          <p:cNvGrpSpPr/>
          <p:nvPr/>
        </p:nvGrpSpPr>
        <p:grpSpPr>
          <a:xfrm>
            <a:off x="3704384" y="1347913"/>
            <a:ext cx="2676177" cy="2444609"/>
            <a:chOff x="2908300" y="1247775"/>
            <a:chExt cx="2007394" cy="1833032"/>
          </a:xfrm>
          <a:solidFill>
            <a:srgbClr val="435F8E"/>
          </a:solidFill>
        </p:grpSpPr>
        <p:sp>
          <p:nvSpPr>
            <p:cNvPr id="26" name="Freeform 39"/>
            <p:cNvSpPr/>
            <p:nvPr/>
          </p:nvSpPr>
          <p:spPr bwMode="auto">
            <a:xfrm>
              <a:off x="2912269" y="1294870"/>
              <a:ext cx="2003425" cy="1785937"/>
            </a:xfrm>
            <a:custGeom>
              <a:avLst/>
              <a:gdLst/>
              <a:ahLst/>
              <a:cxnLst>
                <a:cxn ang="0">
                  <a:pos x="261" y="507"/>
                </a:cxn>
                <a:cxn ang="0">
                  <a:pos x="2" y="687"/>
                </a:cxn>
                <a:cxn ang="0">
                  <a:pos x="0" y="638"/>
                </a:cxn>
                <a:cxn ang="0">
                  <a:pos x="187" y="185"/>
                </a:cxn>
                <a:cxn ang="0">
                  <a:pos x="588" y="0"/>
                </a:cxn>
                <a:cxn ang="0">
                  <a:pos x="771" y="259"/>
                </a:cxn>
                <a:cxn ang="0">
                  <a:pos x="509" y="259"/>
                </a:cxn>
                <a:cxn ang="0">
                  <a:pos x="509" y="507"/>
                </a:cxn>
                <a:cxn ang="0">
                  <a:pos x="261" y="507"/>
                </a:cxn>
              </a:cxnLst>
              <a:rect l="0" t="0" r="r" b="b"/>
              <a:pathLst>
                <a:path w="771" h="687">
                  <a:moveTo>
                    <a:pt x="261" y="507"/>
                  </a:moveTo>
                  <a:cubicBezTo>
                    <a:pt x="117" y="525"/>
                    <a:pt x="30" y="585"/>
                    <a:pt x="2" y="687"/>
                  </a:cubicBezTo>
                  <a:cubicBezTo>
                    <a:pt x="1" y="671"/>
                    <a:pt x="0" y="655"/>
                    <a:pt x="0" y="638"/>
                  </a:cubicBezTo>
                  <a:cubicBezTo>
                    <a:pt x="0" y="461"/>
                    <a:pt x="62" y="310"/>
                    <a:pt x="187" y="185"/>
                  </a:cubicBezTo>
                  <a:cubicBezTo>
                    <a:pt x="300" y="73"/>
                    <a:pt x="433" y="11"/>
                    <a:pt x="588" y="0"/>
                  </a:cubicBezTo>
                  <a:cubicBezTo>
                    <a:pt x="701" y="39"/>
                    <a:pt x="762" y="125"/>
                    <a:pt x="771" y="259"/>
                  </a:cubicBezTo>
                  <a:cubicBezTo>
                    <a:pt x="509" y="259"/>
                    <a:pt x="509" y="259"/>
                    <a:pt x="509" y="259"/>
                  </a:cubicBezTo>
                  <a:cubicBezTo>
                    <a:pt x="509" y="507"/>
                    <a:pt x="509" y="507"/>
                    <a:pt x="509" y="507"/>
                  </a:cubicBezTo>
                  <a:lnTo>
                    <a:pt x="261" y="507"/>
                  </a:lnTo>
                  <a:close/>
                </a:path>
              </a:pathLst>
            </a:custGeom>
            <a:grpFill/>
            <a:ln w="9525">
              <a:noFill/>
              <a:round/>
            </a:ln>
          </p:spPr>
          <p:txBody>
            <a:bodyPr vert="horz" wrap="square" lIns="91440" tIns="45720" rIns="91440" bIns="45720" numCol="1" anchor="t" anchorCtr="0" compatLnSpc="1"/>
            <a:lstStyle/>
            <a:p>
              <a:endParaRPr lang="en-US">
                <a:latin typeface="微软雅黑" panose="020B0503020204020204" pitchFamily="34" charset="-122"/>
                <a:ea typeface="微软雅黑" panose="020B0503020204020204" pitchFamily="34" charset="-122"/>
                <a:cs typeface="+mn-ea"/>
              </a:endParaRPr>
            </a:p>
          </p:txBody>
        </p:sp>
        <p:sp>
          <p:nvSpPr>
            <p:cNvPr id="27" name="Freeform 39"/>
            <p:cNvSpPr/>
            <p:nvPr/>
          </p:nvSpPr>
          <p:spPr bwMode="auto">
            <a:xfrm>
              <a:off x="2908300" y="1247775"/>
              <a:ext cx="2003425" cy="1785937"/>
            </a:xfrm>
            <a:custGeom>
              <a:avLst/>
              <a:gdLst/>
              <a:ahLst/>
              <a:cxnLst>
                <a:cxn ang="0">
                  <a:pos x="261" y="507"/>
                </a:cxn>
                <a:cxn ang="0">
                  <a:pos x="2" y="687"/>
                </a:cxn>
                <a:cxn ang="0">
                  <a:pos x="0" y="638"/>
                </a:cxn>
                <a:cxn ang="0">
                  <a:pos x="187" y="185"/>
                </a:cxn>
                <a:cxn ang="0">
                  <a:pos x="588" y="0"/>
                </a:cxn>
                <a:cxn ang="0">
                  <a:pos x="771" y="259"/>
                </a:cxn>
                <a:cxn ang="0">
                  <a:pos x="509" y="259"/>
                </a:cxn>
                <a:cxn ang="0">
                  <a:pos x="509" y="507"/>
                </a:cxn>
                <a:cxn ang="0">
                  <a:pos x="261" y="507"/>
                </a:cxn>
              </a:cxnLst>
              <a:rect l="0" t="0" r="r" b="b"/>
              <a:pathLst>
                <a:path w="771" h="687">
                  <a:moveTo>
                    <a:pt x="261" y="507"/>
                  </a:moveTo>
                  <a:cubicBezTo>
                    <a:pt x="117" y="525"/>
                    <a:pt x="30" y="585"/>
                    <a:pt x="2" y="687"/>
                  </a:cubicBezTo>
                  <a:cubicBezTo>
                    <a:pt x="1" y="671"/>
                    <a:pt x="0" y="655"/>
                    <a:pt x="0" y="638"/>
                  </a:cubicBezTo>
                  <a:cubicBezTo>
                    <a:pt x="0" y="461"/>
                    <a:pt x="62" y="310"/>
                    <a:pt x="187" y="185"/>
                  </a:cubicBezTo>
                  <a:cubicBezTo>
                    <a:pt x="300" y="73"/>
                    <a:pt x="433" y="11"/>
                    <a:pt x="588" y="0"/>
                  </a:cubicBezTo>
                  <a:cubicBezTo>
                    <a:pt x="701" y="39"/>
                    <a:pt x="762" y="125"/>
                    <a:pt x="771" y="259"/>
                  </a:cubicBezTo>
                  <a:cubicBezTo>
                    <a:pt x="509" y="259"/>
                    <a:pt x="509" y="259"/>
                    <a:pt x="509" y="259"/>
                  </a:cubicBezTo>
                  <a:cubicBezTo>
                    <a:pt x="509" y="507"/>
                    <a:pt x="509" y="507"/>
                    <a:pt x="509" y="507"/>
                  </a:cubicBezTo>
                  <a:lnTo>
                    <a:pt x="261" y="507"/>
                  </a:lnTo>
                  <a:close/>
                </a:path>
              </a:pathLst>
            </a:custGeom>
            <a:grpFill/>
            <a:ln w="9525">
              <a:noFill/>
              <a:round/>
            </a:ln>
          </p:spPr>
          <p:txBody>
            <a:bodyPr vert="horz" wrap="square" lIns="91440" tIns="45720" rIns="91440" bIns="45720" numCol="1" anchor="t" anchorCtr="0" compatLnSpc="1"/>
            <a:lstStyle/>
            <a:p>
              <a:endParaRPr lang="en-US">
                <a:latin typeface="微软雅黑" panose="020B0503020204020204" pitchFamily="34" charset="-122"/>
                <a:ea typeface="微软雅黑" panose="020B0503020204020204" pitchFamily="34" charset="-122"/>
                <a:cs typeface="+mn-ea"/>
              </a:endParaRPr>
            </a:p>
          </p:txBody>
        </p:sp>
      </p:grpSp>
      <p:grpSp>
        <p:nvGrpSpPr>
          <p:cNvPr id="28" name="Group 59"/>
          <p:cNvGrpSpPr/>
          <p:nvPr/>
        </p:nvGrpSpPr>
        <p:grpSpPr>
          <a:xfrm>
            <a:off x="8588756" y="4727455"/>
            <a:ext cx="2393640" cy="1296447"/>
            <a:chOff x="7435049" y="3033707"/>
            <a:chExt cx="1795463" cy="972112"/>
          </a:xfrm>
        </p:grpSpPr>
        <p:sp>
          <p:nvSpPr>
            <p:cNvPr id="29" name="TextBox 49"/>
            <p:cNvSpPr txBox="1"/>
            <p:nvPr/>
          </p:nvSpPr>
          <p:spPr>
            <a:xfrm>
              <a:off x="7435049" y="3451949"/>
              <a:ext cx="1795463" cy="553870"/>
            </a:xfrm>
            <a:prstGeom prst="rect">
              <a:avLst/>
            </a:prstGeom>
            <a:noFill/>
          </p:spPr>
          <p:txBody>
            <a:bodyPr wrap="square" lIns="0" tIns="0" rIns="0" bIns="0" rtlCol="0">
              <a:spAutoFit/>
            </a:bodyPr>
            <a:lstStyle/>
            <a:p>
              <a:pPr lvl="0" defTabSz="1218565">
                <a:spcBef>
                  <a:spcPct val="20000"/>
                </a:spcBef>
                <a:defRPr/>
              </a:pPr>
              <a:r>
                <a:rPr lang="zh-CN" altLang="en-US" sz="1600" dirty="0">
                  <a:solidFill>
                    <a:prstClr val="black">
                      <a:lumMod val="75000"/>
                      <a:lumOff val="25000"/>
                    </a:prstClr>
                  </a:solidFill>
                  <a:latin typeface="微软雅黑" panose="020B0503020204020204" pitchFamily="34" charset="-122"/>
                  <a:ea typeface="微软雅黑" panose="020B0503020204020204" pitchFamily="34" charset="-122"/>
                  <a:cs typeface="+mn-ea"/>
                </a:rPr>
                <a:t>单击此处添加文字阐述，添加简短问题说明文字，具体说明文字在此处。</a:t>
              </a:r>
              <a:endParaRPr lang="en-US" altLang="zh-CN" sz="1600" dirty="0">
                <a:solidFill>
                  <a:prstClr val="black">
                    <a:lumMod val="65000"/>
                    <a:lumOff val="35000"/>
                  </a:prstClr>
                </a:solidFill>
                <a:latin typeface="微软雅黑" panose="020B0503020204020204" pitchFamily="34" charset="-122"/>
                <a:ea typeface="微软雅黑" panose="020B0503020204020204" pitchFamily="34" charset="-122"/>
                <a:cs typeface="+mn-ea"/>
              </a:endParaRPr>
            </a:p>
          </p:txBody>
        </p:sp>
        <p:sp>
          <p:nvSpPr>
            <p:cNvPr id="30" name="Rectangle 50"/>
            <p:cNvSpPr/>
            <p:nvPr/>
          </p:nvSpPr>
          <p:spPr>
            <a:xfrm>
              <a:off x="7822964" y="3033707"/>
              <a:ext cx="769542" cy="230780"/>
            </a:xfrm>
            <a:prstGeom prst="rect">
              <a:avLst/>
            </a:prstGeom>
          </p:spPr>
          <p:txBody>
            <a:bodyPr wrap="none" lIns="0" tIns="0" rIns="0" bIns="0">
              <a:spAutoFit/>
            </a:bodyPr>
            <a:lstStyle/>
            <a:p>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cs typeface="+mn-ea"/>
                </a:rPr>
                <a:t>文本标题</a:t>
              </a:r>
              <a:endParaRPr lang="en-US" sz="2000" b="1" dirty="0">
                <a:solidFill>
                  <a:schemeClr val="tx1">
                    <a:lumMod val="75000"/>
                    <a:lumOff val="25000"/>
                  </a:schemeClr>
                </a:solidFill>
                <a:latin typeface="微软雅黑" panose="020B0503020204020204" pitchFamily="34" charset="-122"/>
                <a:ea typeface="微软雅黑" panose="020B0503020204020204" pitchFamily="34" charset="-122"/>
                <a:cs typeface="+mn-ea"/>
              </a:endParaRPr>
            </a:p>
          </p:txBody>
        </p:sp>
      </p:grpSp>
      <p:grpSp>
        <p:nvGrpSpPr>
          <p:cNvPr id="33" name="Group 58"/>
          <p:cNvGrpSpPr/>
          <p:nvPr/>
        </p:nvGrpSpPr>
        <p:grpSpPr>
          <a:xfrm>
            <a:off x="8422052" y="1738854"/>
            <a:ext cx="2393639" cy="1190916"/>
            <a:chOff x="7368427" y="1589108"/>
            <a:chExt cx="1795463" cy="892981"/>
          </a:xfrm>
        </p:grpSpPr>
        <p:sp>
          <p:nvSpPr>
            <p:cNvPr id="34" name="TextBox 52"/>
            <p:cNvSpPr txBox="1"/>
            <p:nvPr/>
          </p:nvSpPr>
          <p:spPr>
            <a:xfrm>
              <a:off x="7368427" y="1928219"/>
              <a:ext cx="1795463" cy="553870"/>
            </a:xfrm>
            <a:prstGeom prst="rect">
              <a:avLst/>
            </a:prstGeom>
            <a:noFill/>
          </p:spPr>
          <p:txBody>
            <a:bodyPr wrap="square" lIns="0" tIns="0" rIns="0" bIns="0" rtlCol="0">
              <a:spAutoFit/>
            </a:bodyPr>
            <a:lstStyle/>
            <a:p>
              <a:pPr lvl="0" defTabSz="1218565">
                <a:spcBef>
                  <a:spcPct val="20000"/>
                </a:spcBef>
                <a:defRPr/>
              </a:pPr>
              <a:r>
                <a:rPr lang="zh-CN" altLang="en-US" sz="1600" dirty="0">
                  <a:solidFill>
                    <a:prstClr val="black">
                      <a:lumMod val="75000"/>
                      <a:lumOff val="25000"/>
                    </a:prstClr>
                  </a:solidFill>
                  <a:latin typeface="微软雅黑" panose="020B0503020204020204" pitchFamily="34" charset="-122"/>
                  <a:ea typeface="微软雅黑" panose="020B0503020204020204" pitchFamily="34" charset="-122"/>
                  <a:cs typeface="+mn-ea"/>
                </a:rPr>
                <a:t>单击此处添加文字阐述，添加简短问题说明文字，具体说明文字在此处。</a:t>
              </a:r>
              <a:endParaRPr lang="en-US" altLang="zh-CN" sz="1600" dirty="0">
                <a:solidFill>
                  <a:prstClr val="black">
                    <a:lumMod val="65000"/>
                    <a:lumOff val="35000"/>
                  </a:prstClr>
                </a:solidFill>
                <a:latin typeface="微软雅黑" panose="020B0503020204020204" pitchFamily="34" charset="-122"/>
                <a:ea typeface="微软雅黑" panose="020B0503020204020204" pitchFamily="34" charset="-122"/>
                <a:cs typeface="+mn-ea"/>
              </a:endParaRPr>
            </a:p>
          </p:txBody>
        </p:sp>
        <p:sp>
          <p:nvSpPr>
            <p:cNvPr id="35" name="Rectangle 53"/>
            <p:cNvSpPr/>
            <p:nvPr/>
          </p:nvSpPr>
          <p:spPr>
            <a:xfrm>
              <a:off x="7705130" y="1589108"/>
              <a:ext cx="769542" cy="230779"/>
            </a:xfrm>
            <a:prstGeom prst="rect">
              <a:avLst/>
            </a:prstGeom>
          </p:spPr>
          <p:txBody>
            <a:bodyPr wrap="none" lIns="0" tIns="0" rIns="0" bIns="0">
              <a:spAutoFit/>
            </a:bodyPr>
            <a:lstStyle/>
            <a:p>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cs typeface="+mn-ea"/>
                </a:rPr>
                <a:t>文本标题</a:t>
              </a:r>
              <a:endParaRPr lang="en-US" sz="2000" b="1" dirty="0">
                <a:solidFill>
                  <a:schemeClr val="tx1">
                    <a:lumMod val="75000"/>
                    <a:lumOff val="25000"/>
                  </a:schemeClr>
                </a:solidFill>
                <a:latin typeface="微软雅黑" panose="020B0503020204020204" pitchFamily="34" charset="-122"/>
                <a:ea typeface="微软雅黑" panose="020B0503020204020204" pitchFamily="34" charset="-122"/>
                <a:cs typeface="+mn-ea"/>
              </a:endParaRPr>
            </a:p>
          </p:txBody>
        </p:sp>
      </p:grpSp>
      <p:grpSp>
        <p:nvGrpSpPr>
          <p:cNvPr id="36" name="Group 56"/>
          <p:cNvGrpSpPr/>
          <p:nvPr/>
        </p:nvGrpSpPr>
        <p:grpSpPr>
          <a:xfrm>
            <a:off x="1001327" y="1989512"/>
            <a:ext cx="2407996" cy="1224218"/>
            <a:chOff x="-80079" y="1682071"/>
            <a:chExt cx="1806232" cy="917952"/>
          </a:xfrm>
        </p:grpSpPr>
        <p:sp>
          <p:nvSpPr>
            <p:cNvPr id="37" name="TextBox 55"/>
            <p:cNvSpPr txBox="1"/>
            <p:nvPr/>
          </p:nvSpPr>
          <p:spPr>
            <a:xfrm>
              <a:off x="-80079" y="2046153"/>
              <a:ext cx="1806232" cy="553870"/>
            </a:xfrm>
            <a:prstGeom prst="rect">
              <a:avLst/>
            </a:prstGeom>
            <a:noFill/>
          </p:spPr>
          <p:txBody>
            <a:bodyPr wrap="square" lIns="0" tIns="0" rIns="0" bIns="0" rtlCol="0">
              <a:spAutoFit/>
            </a:bodyPr>
            <a:lstStyle/>
            <a:p>
              <a:pPr algn="r" defTabSz="1218565">
                <a:spcBef>
                  <a:spcPct val="20000"/>
                </a:spcBef>
                <a:defRPr/>
              </a:pPr>
              <a:r>
                <a:rPr lang="zh-CN" altLang="en-US" sz="1600" dirty="0">
                  <a:solidFill>
                    <a:prstClr val="black">
                      <a:lumMod val="75000"/>
                      <a:lumOff val="25000"/>
                    </a:prstClr>
                  </a:solidFill>
                  <a:latin typeface="微软雅黑" panose="020B0503020204020204" pitchFamily="34" charset="-122"/>
                  <a:ea typeface="微软雅黑" panose="020B0503020204020204" pitchFamily="34" charset="-122"/>
                  <a:cs typeface="+mn-ea"/>
                </a:rPr>
                <a:t>单击此处添加文字阐述，添加简短问题说明文字，具体说明文字在此处。</a:t>
              </a:r>
              <a:endParaRPr lang="en-US" sz="1600" dirty="0">
                <a:solidFill>
                  <a:schemeClr val="tx1">
                    <a:lumMod val="65000"/>
                    <a:lumOff val="35000"/>
                  </a:schemeClr>
                </a:solidFill>
                <a:latin typeface="微软雅黑" panose="020B0503020204020204" pitchFamily="34" charset="-122"/>
                <a:ea typeface="微软雅黑" panose="020B0503020204020204" pitchFamily="34" charset="-122"/>
                <a:cs typeface="+mn-ea"/>
              </a:endParaRPr>
            </a:p>
          </p:txBody>
        </p:sp>
        <p:sp>
          <p:nvSpPr>
            <p:cNvPr id="38" name="Rectangle 56"/>
            <p:cNvSpPr/>
            <p:nvPr/>
          </p:nvSpPr>
          <p:spPr>
            <a:xfrm>
              <a:off x="482997" y="1682071"/>
              <a:ext cx="769542" cy="230780"/>
            </a:xfrm>
            <a:prstGeom prst="rect">
              <a:avLst/>
            </a:prstGeom>
          </p:spPr>
          <p:txBody>
            <a:bodyPr wrap="none" lIns="0" tIns="0" rIns="0" bIns="0">
              <a:spAutoFit/>
            </a:bodyPr>
            <a:lstStyle/>
            <a:p>
              <a:pPr algn="r"/>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cs typeface="+mn-ea"/>
                </a:rPr>
                <a:t>文本标题</a:t>
              </a:r>
              <a:endParaRPr lang="en-US" sz="2000" b="1" dirty="0">
                <a:solidFill>
                  <a:schemeClr val="tx1">
                    <a:lumMod val="75000"/>
                    <a:lumOff val="25000"/>
                  </a:schemeClr>
                </a:solidFill>
                <a:latin typeface="微软雅黑" panose="020B0503020204020204" pitchFamily="34" charset="-122"/>
                <a:ea typeface="微软雅黑" panose="020B0503020204020204" pitchFamily="34" charset="-122"/>
                <a:cs typeface="+mn-ea"/>
              </a:endParaRPr>
            </a:p>
          </p:txBody>
        </p:sp>
      </p:grpSp>
      <p:grpSp>
        <p:nvGrpSpPr>
          <p:cNvPr id="39" name="Group 56"/>
          <p:cNvGrpSpPr/>
          <p:nvPr/>
        </p:nvGrpSpPr>
        <p:grpSpPr>
          <a:xfrm>
            <a:off x="1208378" y="4700882"/>
            <a:ext cx="2206727" cy="1287641"/>
            <a:chOff x="142882" y="1189285"/>
            <a:chExt cx="1655261" cy="965507"/>
          </a:xfrm>
        </p:grpSpPr>
        <p:sp>
          <p:nvSpPr>
            <p:cNvPr id="40" name="TextBox 58"/>
            <p:cNvSpPr txBox="1"/>
            <p:nvPr/>
          </p:nvSpPr>
          <p:spPr>
            <a:xfrm>
              <a:off x="142882" y="1600922"/>
              <a:ext cx="1655261" cy="553870"/>
            </a:xfrm>
            <a:prstGeom prst="rect">
              <a:avLst/>
            </a:prstGeom>
            <a:noFill/>
          </p:spPr>
          <p:txBody>
            <a:bodyPr wrap="square" lIns="0" tIns="0" rIns="0" bIns="0" rtlCol="0">
              <a:spAutoFit/>
            </a:bodyPr>
            <a:lstStyle/>
            <a:p>
              <a:pPr lvl="0" algn="r" defTabSz="1218565">
                <a:spcBef>
                  <a:spcPct val="20000"/>
                </a:spcBef>
                <a:defRPr/>
              </a:pPr>
              <a:r>
                <a:rPr lang="zh-CN" altLang="en-US" sz="1600" dirty="0">
                  <a:solidFill>
                    <a:prstClr val="black">
                      <a:lumMod val="75000"/>
                      <a:lumOff val="25000"/>
                    </a:prstClr>
                  </a:solidFill>
                  <a:latin typeface="微软雅黑" panose="020B0503020204020204" pitchFamily="34" charset="-122"/>
                  <a:ea typeface="微软雅黑" panose="020B0503020204020204" pitchFamily="34" charset="-122"/>
                  <a:cs typeface="+mn-ea"/>
                </a:rPr>
                <a:t>单击此处添加文字阐述，添加简短问题说明文字，具体说明文字在此处。</a:t>
              </a:r>
              <a:endParaRPr lang="en-US" altLang="zh-CN" sz="1600" dirty="0">
                <a:solidFill>
                  <a:prstClr val="black">
                    <a:lumMod val="65000"/>
                    <a:lumOff val="35000"/>
                  </a:prstClr>
                </a:solidFill>
                <a:latin typeface="微软雅黑" panose="020B0503020204020204" pitchFamily="34" charset="-122"/>
                <a:ea typeface="微软雅黑" panose="020B0503020204020204" pitchFamily="34" charset="-122"/>
                <a:cs typeface="+mn-ea"/>
              </a:endParaRPr>
            </a:p>
          </p:txBody>
        </p:sp>
        <p:sp>
          <p:nvSpPr>
            <p:cNvPr id="41" name="Rectangle 59"/>
            <p:cNvSpPr/>
            <p:nvPr/>
          </p:nvSpPr>
          <p:spPr>
            <a:xfrm>
              <a:off x="495499" y="1189285"/>
              <a:ext cx="769542" cy="230779"/>
            </a:xfrm>
            <a:prstGeom prst="rect">
              <a:avLst/>
            </a:prstGeom>
          </p:spPr>
          <p:txBody>
            <a:bodyPr wrap="none" lIns="0" tIns="0" rIns="0" bIns="0">
              <a:spAutoFit/>
            </a:bodyPr>
            <a:lstStyle/>
            <a:p>
              <a:pPr algn="r"/>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cs typeface="+mn-ea"/>
                </a:rPr>
                <a:t>文本标题</a:t>
              </a:r>
              <a:endParaRPr lang="en-US" sz="2000" b="1" dirty="0">
                <a:solidFill>
                  <a:schemeClr val="tx1">
                    <a:lumMod val="75000"/>
                    <a:lumOff val="25000"/>
                  </a:schemeClr>
                </a:solidFill>
                <a:latin typeface="微软雅黑" panose="020B0503020204020204" pitchFamily="34" charset="-122"/>
                <a:ea typeface="微软雅黑" panose="020B0503020204020204" pitchFamily="34" charset="-122"/>
                <a:cs typeface="+mn-ea"/>
              </a:endParaRPr>
            </a:p>
          </p:txBody>
        </p:sp>
      </p:grpSp>
      <p:grpSp>
        <p:nvGrpSpPr>
          <p:cNvPr id="42" name="Group 30"/>
          <p:cNvGrpSpPr/>
          <p:nvPr/>
        </p:nvGrpSpPr>
        <p:grpSpPr>
          <a:xfrm>
            <a:off x="4455657" y="4161227"/>
            <a:ext cx="817228" cy="815591"/>
            <a:chOff x="1081088" y="2138363"/>
            <a:chExt cx="671512" cy="669925"/>
          </a:xfrm>
          <a:solidFill>
            <a:schemeClr val="bg1"/>
          </a:solidFill>
        </p:grpSpPr>
        <p:sp>
          <p:nvSpPr>
            <p:cNvPr id="43" name="Freeform 16"/>
            <p:cNvSpPr>
              <a:spLocks noEditPoints="1"/>
            </p:cNvSpPr>
            <p:nvPr/>
          </p:nvSpPr>
          <p:spPr bwMode="auto">
            <a:xfrm>
              <a:off x="1165225" y="2516188"/>
              <a:ext cx="125412" cy="125413"/>
            </a:xfrm>
            <a:custGeom>
              <a:avLst/>
              <a:gdLst/>
              <a:ahLst/>
              <a:cxnLst>
                <a:cxn ang="0">
                  <a:pos x="53" y="0"/>
                </a:cxn>
                <a:cxn ang="0">
                  <a:pos x="26" y="0"/>
                </a:cxn>
                <a:cxn ang="0">
                  <a:pos x="26" y="26"/>
                </a:cxn>
                <a:cxn ang="0">
                  <a:pos x="0" y="26"/>
                </a:cxn>
                <a:cxn ang="0">
                  <a:pos x="0" y="52"/>
                </a:cxn>
                <a:cxn ang="0">
                  <a:pos x="26" y="52"/>
                </a:cxn>
                <a:cxn ang="0">
                  <a:pos x="26" y="79"/>
                </a:cxn>
                <a:cxn ang="0">
                  <a:pos x="53" y="79"/>
                </a:cxn>
                <a:cxn ang="0">
                  <a:pos x="53" y="52"/>
                </a:cxn>
                <a:cxn ang="0">
                  <a:pos x="79" y="52"/>
                </a:cxn>
                <a:cxn ang="0">
                  <a:pos x="79" y="26"/>
                </a:cxn>
                <a:cxn ang="0">
                  <a:pos x="53" y="26"/>
                </a:cxn>
                <a:cxn ang="0">
                  <a:pos x="53" y="0"/>
                </a:cxn>
                <a:cxn ang="0">
                  <a:pos x="53" y="0"/>
                </a:cxn>
                <a:cxn ang="0">
                  <a:pos x="53" y="0"/>
                </a:cxn>
              </a:cxnLst>
              <a:rect l="0" t="0" r="r" b="b"/>
              <a:pathLst>
                <a:path w="79" h="79">
                  <a:moveTo>
                    <a:pt x="53" y="0"/>
                  </a:moveTo>
                  <a:lnTo>
                    <a:pt x="26" y="0"/>
                  </a:lnTo>
                  <a:lnTo>
                    <a:pt x="26" y="26"/>
                  </a:lnTo>
                  <a:lnTo>
                    <a:pt x="0" y="26"/>
                  </a:lnTo>
                  <a:lnTo>
                    <a:pt x="0" y="52"/>
                  </a:lnTo>
                  <a:lnTo>
                    <a:pt x="26" y="52"/>
                  </a:lnTo>
                  <a:lnTo>
                    <a:pt x="26" y="79"/>
                  </a:lnTo>
                  <a:lnTo>
                    <a:pt x="53" y="79"/>
                  </a:lnTo>
                  <a:lnTo>
                    <a:pt x="53" y="52"/>
                  </a:lnTo>
                  <a:lnTo>
                    <a:pt x="79" y="52"/>
                  </a:lnTo>
                  <a:lnTo>
                    <a:pt x="79" y="26"/>
                  </a:lnTo>
                  <a:lnTo>
                    <a:pt x="53" y="26"/>
                  </a:lnTo>
                  <a:lnTo>
                    <a:pt x="53" y="0"/>
                  </a:lnTo>
                  <a:close/>
                  <a:moveTo>
                    <a:pt x="53" y="0"/>
                  </a:moveTo>
                  <a:lnTo>
                    <a:pt x="53" y="0"/>
                  </a:lnTo>
                  <a:close/>
                </a:path>
              </a:pathLst>
            </a:custGeom>
            <a:grpFill/>
            <a:ln w="9525">
              <a:noFill/>
              <a:round/>
            </a:ln>
          </p:spPr>
          <p:txBody>
            <a:bodyPr vert="horz" wrap="square" lIns="91440" tIns="45720" rIns="91440" bIns="45720" numCol="1" anchor="t" anchorCtr="0" compatLnSpc="1"/>
            <a:lstStyle/>
            <a:p>
              <a:endParaRPr lang="en-US">
                <a:latin typeface="微软雅黑" panose="020B0503020204020204" pitchFamily="34" charset="-122"/>
                <a:ea typeface="微软雅黑" panose="020B0503020204020204" pitchFamily="34" charset="-122"/>
                <a:cs typeface="+mn-ea"/>
              </a:endParaRPr>
            </a:p>
          </p:txBody>
        </p:sp>
        <p:sp>
          <p:nvSpPr>
            <p:cNvPr id="44" name="Freeform 17"/>
            <p:cNvSpPr>
              <a:spLocks noEditPoints="1"/>
            </p:cNvSpPr>
            <p:nvPr/>
          </p:nvSpPr>
          <p:spPr bwMode="auto">
            <a:xfrm>
              <a:off x="1165225" y="2516188"/>
              <a:ext cx="125412" cy="125413"/>
            </a:xfrm>
            <a:custGeom>
              <a:avLst/>
              <a:gdLst/>
              <a:ahLst/>
              <a:cxnLst>
                <a:cxn ang="0">
                  <a:pos x="53" y="0"/>
                </a:cxn>
                <a:cxn ang="0">
                  <a:pos x="26" y="0"/>
                </a:cxn>
                <a:cxn ang="0">
                  <a:pos x="26" y="26"/>
                </a:cxn>
                <a:cxn ang="0">
                  <a:pos x="0" y="26"/>
                </a:cxn>
                <a:cxn ang="0">
                  <a:pos x="0" y="52"/>
                </a:cxn>
                <a:cxn ang="0">
                  <a:pos x="26" y="52"/>
                </a:cxn>
                <a:cxn ang="0">
                  <a:pos x="26" y="79"/>
                </a:cxn>
                <a:cxn ang="0">
                  <a:pos x="53" y="79"/>
                </a:cxn>
                <a:cxn ang="0">
                  <a:pos x="53" y="52"/>
                </a:cxn>
                <a:cxn ang="0">
                  <a:pos x="79" y="52"/>
                </a:cxn>
                <a:cxn ang="0">
                  <a:pos x="79" y="26"/>
                </a:cxn>
                <a:cxn ang="0">
                  <a:pos x="53" y="26"/>
                </a:cxn>
                <a:cxn ang="0">
                  <a:pos x="53" y="0"/>
                </a:cxn>
                <a:cxn ang="0">
                  <a:pos x="53" y="0"/>
                </a:cxn>
                <a:cxn ang="0">
                  <a:pos x="53" y="0"/>
                </a:cxn>
              </a:cxnLst>
              <a:rect l="0" t="0" r="r" b="b"/>
              <a:pathLst>
                <a:path w="79" h="79">
                  <a:moveTo>
                    <a:pt x="53" y="0"/>
                  </a:moveTo>
                  <a:lnTo>
                    <a:pt x="26" y="0"/>
                  </a:lnTo>
                  <a:lnTo>
                    <a:pt x="26" y="26"/>
                  </a:lnTo>
                  <a:lnTo>
                    <a:pt x="0" y="26"/>
                  </a:lnTo>
                  <a:lnTo>
                    <a:pt x="0" y="52"/>
                  </a:lnTo>
                  <a:lnTo>
                    <a:pt x="26" y="52"/>
                  </a:lnTo>
                  <a:lnTo>
                    <a:pt x="26" y="79"/>
                  </a:lnTo>
                  <a:lnTo>
                    <a:pt x="53" y="79"/>
                  </a:lnTo>
                  <a:lnTo>
                    <a:pt x="53" y="52"/>
                  </a:lnTo>
                  <a:lnTo>
                    <a:pt x="79" y="52"/>
                  </a:lnTo>
                  <a:lnTo>
                    <a:pt x="79" y="26"/>
                  </a:lnTo>
                  <a:lnTo>
                    <a:pt x="53" y="26"/>
                  </a:lnTo>
                  <a:lnTo>
                    <a:pt x="53" y="0"/>
                  </a:lnTo>
                  <a:moveTo>
                    <a:pt x="53" y="0"/>
                  </a:moveTo>
                  <a:lnTo>
                    <a:pt x="53" y="0"/>
                  </a:lnTo>
                </a:path>
              </a:pathLst>
            </a:custGeom>
            <a:grpFill/>
            <a:ln w="9525">
              <a:noFill/>
              <a:round/>
            </a:ln>
          </p:spPr>
          <p:txBody>
            <a:bodyPr vert="horz" wrap="square" lIns="91440" tIns="45720" rIns="91440" bIns="45720" numCol="1" anchor="t" anchorCtr="0" compatLnSpc="1"/>
            <a:lstStyle/>
            <a:p>
              <a:endParaRPr lang="en-US">
                <a:latin typeface="微软雅黑" panose="020B0503020204020204" pitchFamily="34" charset="-122"/>
                <a:ea typeface="微软雅黑" panose="020B0503020204020204" pitchFamily="34" charset="-122"/>
                <a:cs typeface="+mn-ea"/>
              </a:endParaRPr>
            </a:p>
          </p:txBody>
        </p:sp>
        <p:sp>
          <p:nvSpPr>
            <p:cNvPr id="45" name="Freeform 18"/>
            <p:cNvSpPr>
              <a:spLocks noEditPoints="1"/>
            </p:cNvSpPr>
            <p:nvPr/>
          </p:nvSpPr>
          <p:spPr bwMode="auto">
            <a:xfrm>
              <a:off x="1081088" y="2181226"/>
              <a:ext cx="250825" cy="250825"/>
            </a:xfrm>
            <a:custGeom>
              <a:avLst/>
              <a:gdLst/>
              <a:ahLst/>
              <a:cxnLst>
                <a:cxn ang="0">
                  <a:pos x="53" y="158"/>
                </a:cxn>
                <a:cxn ang="0">
                  <a:pos x="106" y="158"/>
                </a:cxn>
                <a:cxn ang="0">
                  <a:pos x="106" y="105"/>
                </a:cxn>
                <a:cxn ang="0">
                  <a:pos x="158" y="105"/>
                </a:cxn>
                <a:cxn ang="0">
                  <a:pos x="158" y="52"/>
                </a:cxn>
                <a:cxn ang="0">
                  <a:pos x="106" y="52"/>
                </a:cxn>
                <a:cxn ang="0">
                  <a:pos x="106" y="0"/>
                </a:cxn>
                <a:cxn ang="0">
                  <a:pos x="53" y="0"/>
                </a:cxn>
                <a:cxn ang="0">
                  <a:pos x="53" y="52"/>
                </a:cxn>
                <a:cxn ang="0">
                  <a:pos x="0" y="52"/>
                </a:cxn>
                <a:cxn ang="0">
                  <a:pos x="0" y="105"/>
                </a:cxn>
                <a:cxn ang="0">
                  <a:pos x="53" y="105"/>
                </a:cxn>
                <a:cxn ang="0">
                  <a:pos x="53" y="158"/>
                </a:cxn>
                <a:cxn ang="0">
                  <a:pos x="53" y="158"/>
                </a:cxn>
                <a:cxn ang="0">
                  <a:pos x="53" y="158"/>
                </a:cxn>
              </a:cxnLst>
              <a:rect l="0" t="0" r="r" b="b"/>
              <a:pathLst>
                <a:path w="158" h="158">
                  <a:moveTo>
                    <a:pt x="53" y="158"/>
                  </a:moveTo>
                  <a:lnTo>
                    <a:pt x="106" y="158"/>
                  </a:lnTo>
                  <a:lnTo>
                    <a:pt x="106" y="105"/>
                  </a:lnTo>
                  <a:lnTo>
                    <a:pt x="158" y="105"/>
                  </a:lnTo>
                  <a:lnTo>
                    <a:pt x="158" y="52"/>
                  </a:lnTo>
                  <a:lnTo>
                    <a:pt x="106" y="52"/>
                  </a:lnTo>
                  <a:lnTo>
                    <a:pt x="106" y="0"/>
                  </a:lnTo>
                  <a:lnTo>
                    <a:pt x="53" y="0"/>
                  </a:lnTo>
                  <a:lnTo>
                    <a:pt x="53" y="52"/>
                  </a:lnTo>
                  <a:lnTo>
                    <a:pt x="0" y="52"/>
                  </a:lnTo>
                  <a:lnTo>
                    <a:pt x="0" y="105"/>
                  </a:lnTo>
                  <a:lnTo>
                    <a:pt x="53" y="105"/>
                  </a:lnTo>
                  <a:lnTo>
                    <a:pt x="53" y="158"/>
                  </a:lnTo>
                  <a:close/>
                  <a:moveTo>
                    <a:pt x="53" y="158"/>
                  </a:moveTo>
                  <a:lnTo>
                    <a:pt x="53" y="158"/>
                  </a:lnTo>
                  <a:close/>
                </a:path>
              </a:pathLst>
            </a:custGeom>
            <a:grpFill/>
            <a:ln w="9525">
              <a:noFill/>
              <a:round/>
            </a:ln>
          </p:spPr>
          <p:txBody>
            <a:bodyPr vert="horz" wrap="square" lIns="91440" tIns="45720" rIns="91440" bIns="45720" numCol="1" anchor="t" anchorCtr="0" compatLnSpc="1"/>
            <a:lstStyle/>
            <a:p>
              <a:endParaRPr lang="en-US">
                <a:latin typeface="微软雅黑" panose="020B0503020204020204" pitchFamily="34" charset="-122"/>
                <a:ea typeface="微软雅黑" panose="020B0503020204020204" pitchFamily="34" charset="-122"/>
                <a:cs typeface="+mn-ea"/>
              </a:endParaRPr>
            </a:p>
          </p:txBody>
        </p:sp>
        <p:sp>
          <p:nvSpPr>
            <p:cNvPr id="46" name="Freeform 19"/>
            <p:cNvSpPr>
              <a:spLocks noEditPoints="1"/>
            </p:cNvSpPr>
            <p:nvPr/>
          </p:nvSpPr>
          <p:spPr bwMode="auto">
            <a:xfrm>
              <a:off x="1081088" y="2181226"/>
              <a:ext cx="250825" cy="250825"/>
            </a:xfrm>
            <a:custGeom>
              <a:avLst/>
              <a:gdLst/>
              <a:ahLst/>
              <a:cxnLst>
                <a:cxn ang="0">
                  <a:pos x="53" y="158"/>
                </a:cxn>
                <a:cxn ang="0">
                  <a:pos x="106" y="158"/>
                </a:cxn>
                <a:cxn ang="0">
                  <a:pos x="106" y="105"/>
                </a:cxn>
                <a:cxn ang="0">
                  <a:pos x="158" y="105"/>
                </a:cxn>
                <a:cxn ang="0">
                  <a:pos x="158" y="52"/>
                </a:cxn>
                <a:cxn ang="0">
                  <a:pos x="106" y="52"/>
                </a:cxn>
                <a:cxn ang="0">
                  <a:pos x="106" y="0"/>
                </a:cxn>
                <a:cxn ang="0">
                  <a:pos x="53" y="0"/>
                </a:cxn>
                <a:cxn ang="0">
                  <a:pos x="53" y="52"/>
                </a:cxn>
                <a:cxn ang="0">
                  <a:pos x="0" y="52"/>
                </a:cxn>
                <a:cxn ang="0">
                  <a:pos x="0" y="105"/>
                </a:cxn>
                <a:cxn ang="0">
                  <a:pos x="53" y="105"/>
                </a:cxn>
                <a:cxn ang="0">
                  <a:pos x="53" y="158"/>
                </a:cxn>
                <a:cxn ang="0">
                  <a:pos x="53" y="158"/>
                </a:cxn>
                <a:cxn ang="0">
                  <a:pos x="53" y="158"/>
                </a:cxn>
              </a:cxnLst>
              <a:rect l="0" t="0" r="r" b="b"/>
              <a:pathLst>
                <a:path w="158" h="158">
                  <a:moveTo>
                    <a:pt x="53" y="158"/>
                  </a:moveTo>
                  <a:lnTo>
                    <a:pt x="106" y="158"/>
                  </a:lnTo>
                  <a:lnTo>
                    <a:pt x="106" y="105"/>
                  </a:lnTo>
                  <a:lnTo>
                    <a:pt x="158" y="105"/>
                  </a:lnTo>
                  <a:lnTo>
                    <a:pt x="158" y="52"/>
                  </a:lnTo>
                  <a:lnTo>
                    <a:pt x="106" y="52"/>
                  </a:lnTo>
                  <a:lnTo>
                    <a:pt x="106" y="0"/>
                  </a:lnTo>
                  <a:lnTo>
                    <a:pt x="53" y="0"/>
                  </a:lnTo>
                  <a:lnTo>
                    <a:pt x="53" y="52"/>
                  </a:lnTo>
                  <a:lnTo>
                    <a:pt x="0" y="52"/>
                  </a:lnTo>
                  <a:lnTo>
                    <a:pt x="0" y="105"/>
                  </a:lnTo>
                  <a:lnTo>
                    <a:pt x="53" y="105"/>
                  </a:lnTo>
                  <a:lnTo>
                    <a:pt x="53" y="158"/>
                  </a:lnTo>
                  <a:moveTo>
                    <a:pt x="53" y="158"/>
                  </a:moveTo>
                  <a:lnTo>
                    <a:pt x="53" y="158"/>
                  </a:lnTo>
                </a:path>
              </a:pathLst>
            </a:custGeom>
            <a:grpFill/>
            <a:ln w="9525">
              <a:noFill/>
              <a:round/>
            </a:ln>
          </p:spPr>
          <p:txBody>
            <a:bodyPr vert="horz" wrap="square" lIns="91440" tIns="45720" rIns="91440" bIns="45720" numCol="1" anchor="t" anchorCtr="0" compatLnSpc="1"/>
            <a:lstStyle/>
            <a:p>
              <a:endParaRPr lang="en-US">
                <a:latin typeface="微软雅黑" panose="020B0503020204020204" pitchFamily="34" charset="-122"/>
                <a:ea typeface="微软雅黑" panose="020B0503020204020204" pitchFamily="34" charset="-122"/>
                <a:cs typeface="+mn-ea"/>
              </a:endParaRPr>
            </a:p>
          </p:txBody>
        </p:sp>
        <p:sp>
          <p:nvSpPr>
            <p:cNvPr id="47" name="Freeform 20"/>
            <p:cNvSpPr>
              <a:spLocks noEditPoints="1"/>
            </p:cNvSpPr>
            <p:nvPr/>
          </p:nvSpPr>
          <p:spPr bwMode="auto">
            <a:xfrm>
              <a:off x="1331913" y="2138363"/>
              <a:ext cx="295275" cy="669925"/>
            </a:xfrm>
            <a:custGeom>
              <a:avLst/>
              <a:gdLst/>
              <a:ahLst/>
              <a:cxnLst>
                <a:cxn ang="0">
                  <a:pos x="1079" y="450"/>
                </a:cxn>
                <a:cxn ang="0">
                  <a:pos x="630" y="0"/>
                </a:cxn>
                <a:cxn ang="0">
                  <a:pos x="180" y="450"/>
                </a:cxn>
                <a:cxn ang="0">
                  <a:pos x="180" y="1808"/>
                </a:cxn>
                <a:cxn ang="0">
                  <a:pos x="0" y="2247"/>
                </a:cxn>
                <a:cxn ang="0">
                  <a:pos x="630" y="2876"/>
                </a:cxn>
                <a:cxn ang="0">
                  <a:pos x="1259" y="2247"/>
                </a:cxn>
                <a:cxn ang="0">
                  <a:pos x="1079" y="1808"/>
                </a:cxn>
                <a:cxn ang="0">
                  <a:pos x="1079" y="450"/>
                </a:cxn>
                <a:cxn ang="0">
                  <a:pos x="630" y="2696"/>
                </a:cxn>
                <a:cxn ang="0">
                  <a:pos x="575" y="2691"/>
                </a:cxn>
                <a:cxn ang="0">
                  <a:pos x="180" y="2247"/>
                </a:cxn>
                <a:cxn ang="0">
                  <a:pos x="360" y="1890"/>
                </a:cxn>
                <a:cxn ang="0">
                  <a:pos x="360" y="450"/>
                </a:cxn>
                <a:cxn ang="0">
                  <a:pos x="630" y="180"/>
                </a:cxn>
                <a:cxn ang="0">
                  <a:pos x="899" y="450"/>
                </a:cxn>
                <a:cxn ang="0">
                  <a:pos x="899" y="1890"/>
                </a:cxn>
                <a:cxn ang="0">
                  <a:pos x="1079" y="2247"/>
                </a:cxn>
                <a:cxn ang="0">
                  <a:pos x="630" y="2696"/>
                </a:cxn>
                <a:cxn ang="0">
                  <a:pos x="630" y="2696"/>
                </a:cxn>
                <a:cxn ang="0">
                  <a:pos x="630" y="2696"/>
                </a:cxn>
              </a:cxnLst>
              <a:rect l="0" t="0" r="r" b="b"/>
              <a:pathLst>
                <a:path w="1259" h="2876">
                  <a:moveTo>
                    <a:pt x="1079" y="450"/>
                  </a:moveTo>
                  <a:cubicBezTo>
                    <a:pt x="1079" y="202"/>
                    <a:pt x="878" y="0"/>
                    <a:pt x="630" y="0"/>
                  </a:cubicBezTo>
                  <a:cubicBezTo>
                    <a:pt x="381" y="0"/>
                    <a:pt x="180" y="202"/>
                    <a:pt x="180" y="450"/>
                  </a:cubicBezTo>
                  <a:cubicBezTo>
                    <a:pt x="180" y="1808"/>
                    <a:pt x="180" y="1808"/>
                    <a:pt x="180" y="1808"/>
                  </a:cubicBezTo>
                  <a:cubicBezTo>
                    <a:pt x="69" y="1921"/>
                    <a:pt x="0" y="2076"/>
                    <a:pt x="0" y="2247"/>
                  </a:cubicBezTo>
                  <a:cubicBezTo>
                    <a:pt x="0" y="2595"/>
                    <a:pt x="282" y="2876"/>
                    <a:pt x="630" y="2876"/>
                  </a:cubicBezTo>
                  <a:cubicBezTo>
                    <a:pt x="977" y="2876"/>
                    <a:pt x="1259" y="2595"/>
                    <a:pt x="1259" y="2247"/>
                  </a:cubicBezTo>
                  <a:cubicBezTo>
                    <a:pt x="1259" y="2076"/>
                    <a:pt x="1190" y="1921"/>
                    <a:pt x="1079" y="1808"/>
                  </a:cubicBezTo>
                  <a:lnTo>
                    <a:pt x="1079" y="450"/>
                  </a:lnTo>
                  <a:close/>
                  <a:moveTo>
                    <a:pt x="630" y="2696"/>
                  </a:moveTo>
                  <a:cubicBezTo>
                    <a:pt x="611" y="2696"/>
                    <a:pt x="593" y="2694"/>
                    <a:pt x="575" y="2691"/>
                  </a:cubicBezTo>
                  <a:cubicBezTo>
                    <a:pt x="353" y="2664"/>
                    <a:pt x="180" y="2477"/>
                    <a:pt x="180" y="2247"/>
                  </a:cubicBezTo>
                  <a:cubicBezTo>
                    <a:pt x="180" y="2101"/>
                    <a:pt x="251" y="1972"/>
                    <a:pt x="360" y="1890"/>
                  </a:cubicBezTo>
                  <a:cubicBezTo>
                    <a:pt x="360" y="450"/>
                    <a:pt x="360" y="450"/>
                    <a:pt x="360" y="450"/>
                  </a:cubicBezTo>
                  <a:cubicBezTo>
                    <a:pt x="360" y="301"/>
                    <a:pt x="481" y="180"/>
                    <a:pt x="630" y="180"/>
                  </a:cubicBezTo>
                  <a:cubicBezTo>
                    <a:pt x="778" y="180"/>
                    <a:pt x="899" y="301"/>
                    <a:pt x="899" y="450"/>
                  </a:cubicBezTo>
                  <a:cubicBezTo>
                    <a:pt x="899" y="1890"/>
                    <a:pt x="899" y="1890"/>
                    <a:pt x="899" y="1890"/>
                  </a:cubicBezTo>
                  <a:cubicBezTo>
                    <a:pt x="1008" y="1972"/>
                    <a:pt x="1079" y="2101"/>
                    <a:pt x="1079" y="2247"/>
                  </a:cubicBezTo>
                  <a:cubicBezTo>
                    <a:pt x="1079" y="2495"/>
                    <a:pt x="878" y="2696"/>
                    <a:pt x="630" y="2696"/>
                  </a:cubicBezTo>
                  <a:close/>
                  <a:moveTo>
                    <a:pt x="630" y="2696"/>
                  </a:moveTo>
                  <a:cubicBezTo>
                    <a:pt x="630" y="2696"/>
                    <a:pt x="630" y="2696"/>
                    <a:pt x="630" y="2696"/>
                  </a:cubicBezTo>
                </a:path>
              </a:pathLst>
            </a:custGeom>
            <a:grpFill/>
            <a:ln w="9525">
              <a:noFill/>
              <a:round/>
            </a:ln>
          </p:spPr>
          <p:txBody>
            <a:bodyPr vert="horz" wrap="square" lIns="91440" tIns="45720" rIns="91440" bIns="45720" numCol="1" anchor="t" anchorCtr="0" compatLnSpc="1"/>
            <a:lstStyle/>
            <a:p>
              <a:endParaRPr lang="en-US">
                <a:latin typeface="微软雅黑" panose="020B0503020204020204" pitchFamily="34" charset="-122"/>
                <a:ea typeface="微软雅黑" panose="020B0503020204020204" pitchFamily="34" charset="-122"/>
                <a:cs typeface="+mn-ea"/>
              </a:endParaRPr>
            </a:p>
          </p:txBody>
        </p:sp>
        <p:sp>
          <p:nvSpPr>
            <p:cNvPr id="48" name="Freeform 21"/>
            <p:cNvSpPr>
              <a:spLocks noEditPoints="1"/>
            </p:cNvSpPr>
            <p:nvPr/>
          </p:nvSpPr>
          <p:spPr bwMode="auto">
            <a:xfrm>
              <a:off x="1416050" y="2306638"/>
              <a:ext cx="127000" cy="417513"/>
            </a:xfrm>
            <a:custGeom>
              <a:avLst/>
              <a:gdLst/>
              <a:ahLst/>
              <a:cxnLst>
                <a:cxn ang="0">
                  <a:pos x="359" y="1275"/>
                </a:cxn>
                <a:cxn ang="0">
                  <a:pos x="359" y="0"/>
                </a:cxn>
                <a:cxn ang="0">
                  <a:pos x="180" y="0"/>
                </a:cxn>
                <a:cxn ang="0">
                  <a:pos x="180" y="1275"/>
                </a:cxn>
                <a:cxn ang="0">
                  <a:pos x="0" y="1528"/>
                </a:cxn>
                <a:cxn ang="0">
                  <a:pos x="270" y="1798"/>
                </a:cxn>
                <a:cxn ang="0">
                  <a:pos x="539" y="1528"/>
                </a:cxn>
                <a:cxn ang="0">
                  <a:pos x="359" y="1275"/>
                </a:cxn>
                <a:cxn ang="0">
                  <a:pos x="359" y="1275"/>
                </a:cxn>
                <a:cxn ang="0">
                  <a:pos x="359" y="1275"/>
                </a:cxn>
              </a:cxnLst>
              <a:rect l="0" t="0" r="r" b="b"/>
              <a:pathLst>
                <a:path w="539" h="1798">
                  <a:moveTo>
                    <a:pt x="359" y="1275"/>
                  </a:moveTo>
                  <a:cubicBezTo>
                    <a:pt x="359" y="0"/>
                    <a:pt x="359" y="0"/>
                    <a:pt x="359" y="0"/>
                  </a:cubicBezTo>
                  <a:cubicBezTo>
                    <a:pt x="180" y="0"/>
                    <a:pt x="180" y="0"/>
                    <a:pt x="180" y="0"/>
                  </a:cubicBezTo>
                  <a:cubicBezTo>
                    <a:pt x="180" y="1275"/>
                    <a:pt x="180" y="1275"/>
                    <a:pt x="180" y="1275"/>
                  </a:cubicBezTo>
                  <a:cubicBezTo>
                    <a:pt x="75" y="1312"/>
                    <a:pt x="0" y="1411"/>
                    <a:pt x="0" y="1528"/>
                  </a:cubicBezTo>
                  <a:cubicBezTo>
                    <a:pt x="0" y="1677"/>
                    <a:pt x="121" y="1798"/>
                    <a:pt x="270" y="1798"/>
                  </a:cubicBezTo>
                  <a:cubicBezTo>
                    <a:pt x="418" y="1798"/>
                    <a:pt x="539" y="1677"/>
                    <a:pt x="539" y="1528"/>
                  </a:cubicBezTo>
                  <a:cubicBezTo>
                    <a:pt x="539" y="1411"/>
                    <a:pt x="464" y="1312"/>
                    <a:pt x="359" y="1275"/>
                  </a:cubicBezTo>
                  <a:close/>
                  <a:moveTo>
                    <a:pt x="359" y="1275"/>
                  </a:moveTo>
                  <a:cubicBezTo>
                    <a:pt x="359" y="1275"/>
                    <a:pt x="359" y="1275"/>
                    <a:pt x="359" y="1275"/>
                  </a:cubicBezTo>
                </a:path>
              </a:pathLst>
            </a:custGeom>
            <a:grpFill/>
            <a:ln w="9525">
              <a:noFill/>
              <a:round/>
            </a:ln>
          </p:spPr>
          <p:txBody>
            <a:bodyPr vert="horz" wrap="square" lIns="91440" tIns="45720" rIns="91440" bIns="45720" numCol="1" anchor="t" anchorCtr="0" compatLnSpc="1"/>
            <a:lstStyle/>
            <a:p>
              <a:endParaRPr lang="en-US">
                <a:latin typeface="微软雅黑" panose="020B0503020204020204" pitchFamily="34" charset="-122"/>
                <a:ea typeface="微软雅黑" panose="020B0503020204020204" pitchFamily="34" charset="-122"/>
                <a:cs typeface="+mn-ea"/>
              </a:endParaRPr>
            </a:p>
          </p:txBody>
        </p:sp>
        <p:sp>
          <p:nvSpPr>
            <p:cNvPr id="49" name="Freeform 22"/>
            <p:cNvSpPr>
              <a:spLocks noEditPoints="1"/>
            </p:cNvSpPr>
            <p:nvPr/>
          </p:nvSpPr>
          <p:spPr bwMode="auto">
            <a:xfrm>
              <a:off x="1627188" y="2222501"/>
              <a:ext cx="125412" cy="125413"/>
            </a:xfrm>
            <a:custGeom>
              <a:avLst/>
              <a:gdLst/>
              <a:ahLst/>
              <a:cxnLst>
                <a:cxn ang="0">
                  <a:pos x="52" y="26"/>
                </a:cxn>
                <a:cxn ang="0">
                  <a:pos x="52" y="0"/>
                </a:cxn>
                <a:cxn ang="0">
                  <a:pos x="26" y="0"/>
                </a:cxn>
                <a:cxn ang="0">
                  <a:pos x="26" y="26"/>
                </a:cxn>
                <a:cxn ang="0">
                  <a:pos x="0" y="26"/>
                </a:cxn>
                <a:cxn ang="0">
                  <a:pos x="0" y="53"/>
                </a:cxn>
                <a:cxn ang="0">
                  <a:pos x="26" y="53"/>
                </a:cxn>
                <a:cxn ang="0">
                  <a:pos x="26" y="79"/>
                </a:cxn>
                <a:cxn ang="0">
                  <a:pos x="52" y="79"/>
                </a:cxn>
                <a:cxn ang="0">
                  <a:pos x="52" y="53"/>
                </a:cxn>
                <a:cxn ang="0">
                  <a:pos x="79" y="53"/>
                </a:cxn>
                <a:cxn ang="0">
                  <a:pos x="79" y="26"/>
                </a:cxn>
                <a:cxn ang="0">
                  <a:pos x="52" y="26"/>
                </a:cxn>
                <a:cxn ang="0">
                  <a:pos x="52" y="26"/>
                </a:cxn>
                <a:cxn ang="0">
                  <a:pos x="52" y="26"/>
                </a:cxn>
              </a:cxnLst>
              <a:rect l="0" t="0" r="r" b="b"/>
              <a:pathLst>
                <a:path w="79" h="79">
                  <a:moveTo>
                    <a:pt x="52" y="26"/>
                  </a:moveTo>
                  <a:lnTo>
                    <a:pt x="52" y="0"/>
                  </a:lnTo>
                  <a:lnTo>
                    <a:pt x="26" y="0"/>
                  </a:lnTo>
                  <a:lnTo>
                    <a:pt x="26" y="26"/>
                  </a:lnTo>
                  <a:lnTo>
                    <a:pt x="0" y="26"/>
                  </a:lnTo>
                  <a:lnTo>
                    <a:pt x="0" y="53"/>
                  </a:lnTo>
                  <a:lnTo>
                    <a:pt x="26" y="53"/>
                  </a:lnTo>
                  <a:lnTo>
                    <a:pt x="26" y="79"/>
                  </a:lnTo>
                  <a:lnTo>
                    <a:pt x="52" y="79"/>
                  </a:lnTo>
                  <a:lnTo>
                    <a:pt x="52" y="53"/>
                  </a:lnTo>
                  <a:lnTo>
                    <a:pt x="79" y="53"/>
                  </a:lnTo>
                  <a:lnTo>
                    <a:pt x="79" y="26"/>
                  </a:lnTo>
                  <a:lnTo>
                    <a:pt x="52" y="26"/>
                  </a:lnTo>
                  <a:close/>
                  <a:moveTo>
                    <a:pt x="52" y="26"/>
                  </a:moveTo>
                  <a:lnTo>
                    <a:pt x="52" y="26"/>
                  </a:lnTo>
                  <a:close/>
                </a:path>
              </a:pathLst>
            </a:custGeom>
            <a:grpFill/>
            <a:ln w="9525">
              <a:noFill/>
              <a:round/>
            </a:ln>
          </p:spPr>
          <p:txBody>
            <a:bodyPr vert="horz" wrap="square" lIns="91440" tIns="45720" rIns="91440" bIns="45720" numCol="1" anchor="t" anchorCtr="0" compatLnSpc="1"/>
            <a:lstStyle/>
            <a:p>
              <a:endParaRPr lang="en-US">
                <a:latin typeface="微软雅黑" panose="020B0503020204020204" pitchFamily="34" charset="-122"/>
                <a:ea typeface="微软雅黑" panose="020B0503020204020204" pitchFamily="34" charset="-122"/>
                <a:cs typeface="+mn-ea"/>
              </a:endParaRPr>
            </a:p>
          </p:txBody>
        </p:sp>
        <p:sp>
          <p:nvSpPr>
            <p:cNvPr id="50" name="Freeform 23"/>
            <p:cNvSpPr>
              <a:spLocks noEditPoints="1"/>
            </p:cNvSpPr>
            <p:nvPr/>
          </p:nvSpPr>
          <p:spPr bwMode="auto">
            <a:xfrm>
              <a:off x="1627188" y="2222501"/>
              <a:ext cx="125412" cy="125413"/>
            </a:xfrm>
            <a:custGeom>
              <a:avLst/>
              <a:gdLst/>
              <a:ahLst/>
              <a:cxnLst>
                <a:cxn ang="0">
                  <a:pos x="52" y="26"/>
                </a:cxn>
                <a:cxn ang="0">
                  <a:pos x="52" y="0"/>
                </a:cxn>
                <a:cxn ang="0">
                  <a:pos x="26" y="0"/>
                </a:cxn>
                <a:cxn ang="0">
                  <a:pos x="26" y="26"/>
                </a:cxn>
                <a:cxn ang="0">
                  <a:pos x="0" y="26"/>
                </a:cxn>
                <a:cxn ang="0">
                  <a:pos x="0" y="53"/>
                </a:cxn>
                <a:cxn ang="0">
                  <a:pos x="26" y="53"/>
                </a:cxn>
                <a:cxn ang="0">
                  <a:pos x="26" y="79"/>
                </a:cxn>
                <a:cxn ang="0">
                  <a:pos x="52" y="79"/>
                </a:cxn>
                <a:cxn ang="0">
                  <a:pos x="52" y="53"/>
                </a:cxn>
                <a:cxn ang="0">
                  <a:pos x="79" y="53"/>
                </a:cxn>
                <a:cxn ang="0">
                  <a:pos x="79" y="26"/>
                </a:cxn>
                <a:cxn ang="0">
                  <a:pos x="52" y="26"/>
                </a:cxn>
                <a:cxn ang="0">
                  <a:pos x="52" y="26"/>
                </a:cxn>
                <a:cxn ang="0">
                  <a:pos x="52" y="26"/>
                </a:cxn>
              </a:cxnLst>
              <a:rect l="0" t="0" r="r" b="b"/>
              <a:pathLst>
                <a:path w="79" h="79">
                  <a:moveTo>
                    <a:pt x="52" y="26"/>
                  </a:moveTo>
                  <a:lnTo>
                    <a:pt x="52" y="0"/>
                  </a:lnTo>
                  <a:lnTo>
                    <a:pt x="26" y="0"/>
                  </a:lnTo>
                  <a:lnTo>
                    <a:pt x="26" y="26"/>
                  </a:lnTo>
                  <a:lnTo>
                    <a:pt x="0" y="26"/>
                  </a:lnTo>
                  <a:lnTo>
                    <a:pt x="0" y="53"/>
                  </a:lnTo>
                  <a:lnTo>
                    <a:pt x="26" y="53"/>
                  </a:lnTo>
                  <a:lnTo>
                    <a:pt x="26" y="79"/>
                  </a:lnTo>
                  <a:lnTo>
                    <a:pt x="52" y="79"/>
                  </a:lnTo>
                  <a:lnTo>
                    <a:pt x="52" y="53"/>
                  </a:lnTo>
                  <a:lnTo>
                    <a:pt x="79" y="53"/>
                  </a:lnTo>
                  <a:lnTo>
                    <a:pt x="79" y="26"/>
                  </a:lnTo>
                  <a:lnTo>
                    <a:pt x="52" y="26"/>
                  </a:lnTo>
                  <a:moveTo>
                    <a:pt x="52" y="26"/>
                  </a:moveTo>
                  <a:lnTo>
                    <a:pt x="52" y="26"/>
                  </a:lnTo>
                </a:path>
              </a:pathLst>
            </a:custGeom>
            <a:grpFill/>
            <a:ln w="9525">
              <a:noFill/>
              <a:round/>
            </a:ln>
          </p:spPr>
          <p:txBody>
            <a:bodyPr vert="horz" wrap="square" lIns="91440" tIns="45720" rIns="91440" bIns="45720" numCol="1" anchor="t" anchorCtr="0" compatLnSpc="1"/>
            <a:lstStyle/>
            <a:p>
              <a:endParaRPr lang="en-US">
                <a:latin typeface="微软雅黑" panose="020B0503020204020204" pitchFamily="34" charset="-122"/>
                <a:ea typeface="微软雅黑" panose="020B0503020204020204" pitchFamily="34" charset="-122"/>
                <a:cs typeface="+mn-ea"/>
              </a:endParaRPr>
            </a:p>
          </p:txBody>
        </p:sp>
      </p:grpSp>
      <p:sp>
        <p:nvSpPr>
          <p:cNvPr id="51" name="Freeform 35"/>
          <p:cNvSpPr>
            <a:spLocks noEditPoints="1"/>
          </p:cNvSpPr>
          <p:nvPr/>
        </p:nvSpPr>
        <p:spPr bwMode="auto">
          <a:xfrm>
            <a:off x="6467580" y="2093893"/>
            <a:ext cx="742209" cy="891518"/>
          </a:xfrm>
          <a:custGeom>
            <a:avLst/>
            <a:gdLst/>
            <a:ahLst/>
            <a:cxnLst>
              <a:cxn ang="0">
                <a:pos x="37" y="23"/>
              </a:cxn>
              <a:cxn ang="0">
                <a:pos x="37" y="3"/>
              </a:cxn>
              <a:cxn ang="0">
                <a:pos x="40" y="3"/>
              </a:cxn>
              <a:cxn ang="0">
                <a:pos x="40" y="0"/>
              </a:cxn>
              <a:cxn ang="0">
                <a:pos x="17" y="0"/>
              </a:cxn>
              <a:cxn ang="0">
                <a:pos x="17" y="3"/>
              </a:cxn>
              <a:cxn ang="0">
                <a:pos x="20" y="3"/>
              </a:cxn>
              <a:cxn ang="0">
                <a:pos x="20" y="23"/>
              </a:cxn>
              <a:cxn ang="0">
                <a:pos x="0" y="60"/>
              </a:cxn>
              <a:cxn ang="0">
                <a:pos x="9" y="69"/>
              </a:cxn>
              <a:cxn ang="0">
                <a:pos x="49" y="69"/>
              </a:cxn>
              <a:cxn ang="0">
                <a:pos x="57" y="60"/>
              </a:cxn>
              <a:cxn ang="0">
                <a:pos x="37" y="23"/>
              </a:cxn>
              <a:cxn ang="0">
                <a:pos x="49" y="66"/>
              </a:cxn>
              <a:cxn ang="0">
                <a:pos x="9" y="66"/>
              </a:cxn>
              <a:cxn ang="0">
                <a:pos x="3" y="60"/>
              </a:cxn>
              <a:cxn ang="0">
                <a:pos x="22" y="24"/>
              </a:cxn>
              <a:cxn ang="0">
                <a:pos x="23" y="24"/>
              </a:cxn>
              <a:cxn ang="0">
                <a:pos x="23" y="3"/>
              </a:cxn>
              <a:cxn ang="0">
                <a:pos x="34" y="3"/>
              </a:cxn>
              <a:cxn ang="0">
                <a:pos x="34" y="24"/>
              </a:cxn>
              <a:cxn ang="0">
                <a:pos x="35" y="24"/>
              </a:cxn>
              <a:cxn ang="0">
                <a:pos x="54" y="60"/>
              </a:cxn>
              <a:cxn ang="0">
                <a:pos x="49" y="66"/>
              </a:cxn>
              <a:cxn ang="0">
                <a:pos x="20" y="55"/>
              </a:cxn>
              <a:cxn ang="0">
                <a:pos x="17" y="58"/>
              </a:cxn>
              <a:cxn ang="0">
                <a:pos x="14" y="55"/>
              </a:cxn>
              <a:cxn ang="0">
                <a:pos x="17" y="52"/>
              </a:cxn>
              <a:cxn ang="0">
                <a:pos x="20" y="55"/>
              </a:cxn>
              <a:cxn ang="0">
                <a:pos x="37" y="59"/>
              </a:cxn>
              <a:cxn ang="0">
                <a:pos x="33" y="63"/>
              </a:cxn>
              <a:cxn ang="0">
                <a:pos x="29" y="59"/>
              </a:cxn>
              <a:cxn ang="0">
                <a:pos x="33" y="55"/>
              </a:cxn>
              <a:cxn ang="0">
                <a:pos x="37" y="59"/>
              </a:cxn>
              <a:cxn ang="0">
                <a:pos x="30" y="54"/>
              </a:cxn>
              <a:cxn ang="0">
                <a:pos x="27" y="57"/>
              </a:cxn>
              <a:cxn ang="0">
                <a:pos x="23" y="54"/>
              </a:cxn>
              <a:cxn ang="0">
                <a:pos x="27" y="50"/>
              </a:cxn>
              <a:cxn ang="0">
                <a:pos x="30" y="54"/>
              </a:cxn>
              <a:cxn ang="0">
                <a:pos x="26" y="49"/>
              </a:cxn>
              <a:cxn ang="0">
                <a:pos x="21" y="44"/>
              </a:cxn>
              <a:cxn ang="0">
                <a:pos x="26" y="39"/>
              </a:cxn>
              <a:cxn ang="0">
                <a:pos x="31" y="44"/>
              </a:cxn>
              <a:cxn ang="0">
                <a:pos x="26" y="49"/>
              </a:cxn>
              <a:cxn ang="0">
                <a:pos x="34" y="44"/>
              </a:cxn>
              <a:cxn ang="0">
                <a:pos x="37" y="41"/>
              </a:cxn>
              <a:cxn ang="0">
                <a:pos x="40" y="44"/>
              </a:cxn>
              <a:cxn ang="0">
                <a:pos x="37" y="47"/>
              </a:cxn>
              <a:cxn ang="0">
                <a:pos x="34" y="44"/>
              </a:cxn>
              <a:cxn ang="0">
                <a:pos x="37" y="51"/>
              </a:cxn>
              <a:cxn ang="0">
                <a:pos x="35" y="53"/>
              </a:cxn>
              <a:cxn ang="0">
                <a:pos x="33" y="51"/>
              </a:cxn>
              <a:cxn ang="0">
                <a:pos x="35" y="49"/>
              </a:cxn>
              <a:cxn ang="0">
                <a:pos x="37" y="51"/>
              </a:cxn>
              <a:cxn ang="0">
                <a:pos x="37" y="51"/>
              </a:cxn>
              <a:cxn ang="0">
                <a:pos x="37" y="51"/>
              </a:cxn>
            </a:cxnLst>
            <a:rect l="0" t="0" r="r" b="b"/>
            <a:pathLst>
              <a:path w="57" h="69">
                <a:moveTo>
                  <a:pt x="37" y="23"/>
                </a:moveTo>
                <a:cubicBezTo>
                  <a:pt x="37" y="3"/>
                  <a:pt x="37" y="3"/>
                  <a:pt x="37" y="3"/>
                </a:cubicBezTo>
                <a:cubicBezTo>
                  <a:pt x="40" y="3"/>
                  <a:pt x="40" y="3"/>
                  <a:pt x="40" y="3"/>
                </a:cubicBezTo>
                <a:cubicBezTo>
                  <a:pt x="40" y="0"/>
                  <a:pt x="40" y="0"/>
                  <a:pt x="40" y="0"/>
                </a:cubicBezTo>
                <a:cubicBezTo>
                  <a:pt x="17" y="0"/>
                  <a:pt x="17" y="0"/>
                  <a:pt x="17" y="0"/>
                </a:cubicBezTo>
                <a:cubicBezTo>
                  <a:pt x="17" y="3"/>
                  <a:pt x="17" y="3"/>
                  <a:pt x="17" y="3"/>
                </a:cubicBezTo>
                <a:cubicBezTo>
                  <a:pt x="20" y="3"/>
                  <a:pt x="20" y="3"/>
                  <a:pt x="20" y="3"/>
                </a:cubicBezTo>
                <a:cubicBezTo>
                  <a:pt x="20" y="23"/>
                  <a:pt x="20" y="23"/>
                  <a:pt x="20" y="23"/>
                </a:cubicBezTo>
                <a:cubicBezTo>
                  <a:pt x="20" y="23"/>
                  <a:pt x="0" y="51"/>
                  <a:pt x="0" y="60"/>
                </a:cubicBezTo>
                <a:cubicBezTo>
                  <a:pt x="0" y="69"/>
                  <a:pt x="9" y="69"/>
                  <a:pt x="9" y="69"/>
                </a:cubicBezTo>
                <a:cubicBezTo>
                  <a:pt x="49" y="69"/>
                  <a:pt x="49" y="69"/>
                  <a:pt x="49" y="69"/>
                </a:cubicBezTo>
                <a:cubicBezTo>
                  <a:pt x="49" y="69"/>
                  <a:pt x="57" y="69"/>
                  <a:pt x="57" y="60"/>
                </a:cubicBezTo>
                <a:cubicBezTo>
                  <a:pt x="57" y="51"/>
                  <a:pt x="37" y="23"/>
                  <a:pt x="37" y="23"/>
                </a:cubicBezTo>
                <a:close/>
                <a:moveTo>
                  <a:pt x="49" y="66"/>
                </a:moveTo>
                <a:cubicBezTo>
                  <a:pt x="9" y="66"/>
                  <a:pt x="9" y="66"/>
                  <a:pt x="9" y="66"/>
                </a:cubicBezTo>
                <a:cubicBezTo>
                  <a:pt x="8" y="66"/>
                  <a:pt x="3" y="65"/>
                  <a:pt x="3" y="60"/>
                </a:cubicBezTo>
                <a:cubicBezTo>
                  <a:pt x="3" y="54"/>
                  <a:pt x="15" y="35"/>
                  <a:pt x="22" y="24"/>
                </a:cubicBezTo>
                <a:cubicBezTo>
                  <a:pt x="23" y="24"/>
                  <a:pt x="23" y="24"/>
                  <a:pt x="23" y="24"/>
                </a:cubicBezTo>
                <a:cubicBezTo>
                  <a:pt x="23" y="3"/>
                  <a:pt x="23" y="3"/>
                  <a:pt x="23" y="3"/>
                </a:cubicBezTo>
                <a:cubicBezTo>
                  <a:pt x="34" y="3"/>
                  <a:pt x="34" y="3"/>
                  <a:pt x="34" y="3"/>
                </a:cubicBezTo>
                <a:cubicBezTo>
                  <a:pt x="34" y="24"/>
                  <a:pt x="34" y="24"/>
                  <a:pt x="34" y="24"/>
                </a:cubicBezTo>
                <a:cubicBezTo>
                  <a:pt x="35" y="24"/>
                  <a:pt x="35" y="24"/>
                  <a:pt x="35" y="24"/>
                </a:cubicBezTo>
                <a:cubicBezTo>
                  <a:pt x="42" y="35"/>
                  <a:pt x="54" y="54"/>
                  <a:pt x="54" y="60"/>
                </a:cubicBezTo>
                <a:cubicBezTo>
                  <a:pt x="54" y="65"/>
                  <a:pt x="50" y="66"/>
                  <a:pt x="49" y="66"/>
                </a:cubicBezTo>
                <a:close/>
                <a:moveTo>
                  <a:pt x="20" y="55"/>
                </a:moveTo>
                <a:cubicBezTo>
                  <a:pt x="20" y="56"/>
                  <a:pt x="19" y="58"/>
                  <a:pt x="17" y="58"/>
                </a:cubicBezTo>
                <a:cubicBezTo>
                  <a:pt x="16" y="58"/>
                  <a:pt x="14" y="56"/>
                  <a:pt x="14" y="55"/>
                </a:cubicBezTo>
                <a:cubicBezTo>
                  <a:pt x="14" y="53"/>
                  <a:pt x="16" y="52"/>
                  <a:pt x="17" y="52"/>
                </a:cubicBezTo>
                <a:cubicBezTo>
                  <a:pt x="19" y="52"/>
                  <a:pt x="20" y="53"/>
                  <a:pt x="20" y="55"/>
                </a:cubicBezTo>
                <a:close/>
                <a:moveTo>
                  <a:pt x="37" y="59"/>
                </a:moveTo>
                <a:cubicBezTo>
                  <a:pt x="37" y="61"/>
                  <a:pt x="35" y="63"/>
                  <a:pt x="33" y="63"/>
                </a:cubicBezTo>
                <a:cubicBezTo>
                  <a:pt x="31" y="63"/>
                  <a:pt x="29" y="61"/>
                  <a:pt x="29" y="59"/>
                </a:cubicBezTo>
                <a:cubicBezTo>
                  <a:pt x="29" y="57"/>
                  <a:pt x="31" y="55"/>
                  <a:pt x="33" y="55"/>
                </a:cubicBezTo>
                <a:cubicBezTo>
                  <a:pt x="35" y="55"/>
                  <a:pt x="37" y="57"/>
                  <a:pt x="37" y="59"/>
                </a:cubicBezTo>
                <a:close/>
                <a:moveTo>
                  <a:pt x="30" y="54"/>
                </a:moveTo>
                <a:cubicBezTo>
                  <a:pt x="30" y="56"/>
                  <a:pt x="29" y="57"/>
                  <a:pt x="27" y="57"/>
                </a:cubicBezTo>
                <a:cubicBezTo>
                  <a:pt x="25" y="57"/>
                  <a:pt x="23" y="56"/>
                  <a:pt x="23" y="54"/>
                </a:cubicBezTo>
                <a:cubicBezTo>
                  <a:pt x="23" y="52"/>
                  <a:pt x="25" y="50"/>
                  <a:pt x="27" y="50"/>
                </a:cubicBezTo>
                <a:cubicBezTo>
                  <a:pt x="29" y="50"/>
                  <a:pt x="30" y="52"/>
                  <a:pt x="30" y="54"/>
                </a:cubicBezTo>
                <a:close/>
                <a:moveTo>
                  <a:pt x="26" y="49"/>
                </a:moveTo>
                <a:cubicBezTo>
                  <a:pt x="23" y="49"/>
                  <a:pt x="21" y="47"/>
                  <a:pt x="21" y="44"/>
                </a:cubicBezTo>
                <a:cubicBezTo>
                  <a:pt x="21" y="41"/>
                  <a:pt x="23" y="39"/>
                  <a:pt x="26" y="39"/>
                </a:cubicBezTo>
                <a:cubicBezTo>
                  <a:pt x="29" y="39"/>
                  <a:pt x="31" y="41"/>
                  <a:pt x="31" y="44"/>
                </a:cubicBezTo>
                <a:cubicBezTo>
                  <a:pt x="31" y="47"/>
                  <a:pt x="29" y="49"/>
                  <a:pt x="26" y="49"/>
                </a:cubicBezTo>
                <a:close/>
                <a:moveTo>
                  <a:pt x="34" y="44"/>
                </a:moveTo>
                <a:cubicBezTo>
                  <a:pt x="34" y="43"/>
                  <a:pt x="35" y="41"/>
                  <a:pt x="37" y="41"/>
                </a:cubicBezTo>
                <a:cubicBezTo>
                  <a:pt x="38" y="41"/>
                  <a:pt x="40" y="43"/>
                  <a:pt x="40" y="44"/>
                </a:cubicBezTo>
                <a:cubicBezTo>
                  <a:pt x="40" y="46"/>
                  <a:pt x="38" y="47"/>
                  <a:pt x="37" y="47"/>
                </a:cubicBezTo>
                <a:cubicBezTo>
                  <a:pt x="35" y="47"/>
                  <a:pt x="34" y="46"/>
                  <a:pt x="34" y="44"/>
                </a:cubicBezTo>
                <a:close/>
                <a:moveTo>
                  <a:pt x="37" y="51"/>
                </a:moveTo>
                <a:cubicBezTo>
                  <a:pt x="37" y="52"/>
                  <a:pt x="36" y="53"/>
                  <a:pt x="35" y="53"/>
                </a:cubicBezTo>
                <a:cubicBezTo>
                  <a:pt x="34" y="53"/>
                  <a:pt x="33" y="52"/>
                  <a:pt x="33" y="51"/>
                </a:cubicBezTo>
                <a:cubicBezTo>
                  <a:pt x="33" y="50"/>
                  <a:pt x="34" y="49"/>
                  <a:pt x="35" y="49"/>
                </a:cubicBezTo>
                <a:cubicBezTo>
                  <a:pt x="36" y="49"/>
                  <a:pt x="37" y="50"/>
                  <a:pt x="37" y="51"/>
                </a:cubicBezTo>
                <a:close/>
                <a:moveTo>
                  <a:pt x="37" y="51"/>
                </a:moveTo>
                <a:cubicBezTo>
                  <a:pt x="37" y="51"/>
                  <a:pt x="37" y="51"/>
                  <a:pt x="37" y="51"/>
                </a:cubicBezTo>
              </a:path>
            </a:pathLst>
          </a:custGeom>
          <a:solidFill>
            <a:schemeClr val="bg1"/>
          </a:solidFill>
          <a:ln w="9525">
            <a:noFill/>
            <a:round/>
          </a:ln>
        </p:spPr>
        <p:txBody>
          <a:bodyPr vert="horz" wrap="square" lIns="121917" tIns="60958" rIns="121917" bIns="60958" numCol="1" anchor="t" anchorCtr="0" compatLnSpc="1"/>
          <a:lstStyle/>
          <a:p>
            <a:endParaRPr lang="en-US">
              <a:latin typeface="微软雅黑" panose="020B0503020204020204" pitchFamily="34" charset="-122"/>
              <a:ea typeface="微软雅黑" panose="020B0503020204020204" pitchFamily="34" charset="-122"/>
              <a:cs typeface="+mn-ea"/>
            </a:endParaRPr>
          </a:p>
        </p:txBody>
      </p:sp>
      <p:sp>
        <p:nvSpPr>
          <p:cNvPr id="52" name="Freeform 27"/>
          <p:cNvSpPr>
            <a:spLocks noEditPoints="1"/>
          </p:cNvSpPr>
          <p:nvPr/>
        </p:nvSpPr>
        <p:spPr bwMode="auto">
          <a:xfrm>
            <a:off x="4611855" y="2230318"/>
            <a:ext cx="750528" cy="753602"/>
          </a:xfrm>
          <a:custGeom>
            <a:avLst/>
            <a:gdLst/>
            <a:ahLst/>
            <a:cxnLst>
              <a:cxn ang="0">
                <a:pos x="26" y="0"/>
              </a:cxn>
              <a:cxn ang="0">
                <a:pos x="0" y="26"/>
              </a:cxn>
              <a:cxn ang="0">
                <a:pos x="26" y="51"/>
              </a:cxn>
              <a:cxn ang="0">
                <a:pos x="51" y="26"/>
              </a:cxn>
              <a:cxn ang="0">
                <a:pos x="26" y="0"/>
              </a:cxn>
              <a:cxn ang="0">
                <a:pos x="26" y="6"/>
              </a:cxn>
              <a:cxn ang="0">
                <a:pos x="37" y="10"/>
              </a:cxn>
              <a:cxn ang="0">
                <a:pos x="31" y="18"/>
              </a:cxn>
              <a:cxn ang="0">
                <a:pos x="26" y="16"/>
              </a:cxn>
              <a:cxn ang="0">
                <a:pos x="20" y="18"/>
              </a:cxn>
              <a:cxn ang="0">
                <a:pos x="15" y="10"/>
              </a:cxn>
              <a:cxn ang="0">
                <a:pos x="26" y="6"/>
              </a:cxn>
              <a:cxn ang="0">
                <a:pos x="14" y="42"/>
              </a:cxn>
              <a:cxn ang="0">
                <a:pos x="6" y="26"/>
              </a:cxn>
              <a:cxn ang="0">
                <a:pos x="16" y="26"/>
              </a:cxn>
              <a:cxn ang="0">
                <a:pos x="20" y="33"/>
              </a:cxn>
              <a:cxn ang="0">
                <a:pos x="14" y="42"/>
              </a:cxn>
              <a:cxn ang="0">
                <a:pos x="26" y="32"/>
              </a:cxn>
              <a:cxn ang="0">
                <a:pos x="19" y="26"/>
              </a:cxn>
              <a:cxn ang="0">
                <a:pos x="26" y="19"/>
              </a:cxn>
              <a:cxn ang="0">
                <a:pos x="32" y="26"/>
              </a:cxn>
              <a:cxn ang="0">
                <a:pos x="26" y="32"/>
              </a:cxn>
              <a:cxn ang="0">
                <a:pos x="37" y="42"/>
              </a:cxn>
              <a:cxn ang="0">
                <a:pos x="31" y="33"/>
              </a:cxn>
              <a:cxn ang="0">
                <a:pos x="35" y="26"/>
              </a:cxn>
              <a:cxn ang="0">
                <a:pos x="45" y="26"/>
              </a:cxn>
              <a:cxn ang="0">
                <a:pos x="37" y="42"/>
              </a:cxn>
              <a:cxn ang="0">
                <a:pos x="37" y="42"/>
              </a:cxn>
              <a:cxn ang="0">
                <a:pos x="37" y="42"/>
              </a:cxn>
            </a:cxnLst>
            <a:rect l="0" t="0" r="r" b="b"/>
            <a:pathLst>
              <a:path w="51" h="51">
                <a:moveTo>
                  <a:pt x="26" y="0"/>
                </a:moveTo>
                <a:cubicBezTo>
                  <a:pt x="11" y="0"/>
                  <a:pt x="0" y="11"/>
                  <a:pt x="0" y="26"/>
                </a:cubicBezTo>
                <a:cubicBezTo>
                  <a:pt x="0" y="40"/>
                  <a:pt x="11" y="51"/>
                  <a:pt x="26" y="51"/>
                </a:cubicBezTo>
                <a:cubicBezTo>
                  <a:pt x="40" y="51"/>
                  <a:pt x="51" y="40"/>
                  <a:pt x="51" y="26"/>
                </a:cubicBezTo>
                <a:cubicBezTo>
                  <a:pt x="51" y="11"/>
                  <a:pt x="40" y="0"/>
                  <a:pt x="26" y="0"/>
                </a:cubicBezTo>
                <a:close/>
                <a:moveTo>
                  <a:pt x="26" y="6"/>
                </a:moveTo>
                <a:cubicBezTo>
                  <a:pt x="30" y="6"/>
                  <a:pt x="34" y="8"/>
                  <a:pt x="37" y="10"/>
                </a:cubicBezTo>
                <a:cubicBezTo>
                  <a:pt x="31" y="18"/>
                  <a:pt x="31" y="18"/>
                  <a:pt x="31" y="18"/>
                </a:cubicBezTo>
                <a:cubicBezTo>
                  <a:pt x="30" y="17"/>
                  <a:pt x="28" y="16"/>
                  <a:pt x="26" y="16"/>
                </a:cubicBezTo>
                <a:cubicBezTo>
                  <a:pt x="24" y="16"/>
                  <a:pt x="22" y="17"/>
                  <a:pt x="20" y="18"/>
                </a:cubicBezTo>
                <a:cubicBezTo>
                  <a:pt x="15" y="10"/>
                  <a:pt x="15" y="10"/>
                  <a:pt x="15" y="10"/>
                </a:cubicBezTo>
                <a:cubicBezTo>
                  <a:pt x="18" y="8"/>
                  <a:pt x="22" y="6"/>
                  <a:pt x="26" y="6"/>
                </a:cubicBezTo>
                <a:close/>
                <a:moveTo>
                  <a:pt x="14" y="42"/>
                </a:moveTo>
                <a:cubicBezTo>
                  <a:pt x="9" y="38"/>
                  <a:pt x="6" y="32"/>
                  <a:pt x="6" y="26"/>
                </a:cubicBezTo>
                <a:cubicBezTo>
                  <a:pt x="16" y="26"/>
                  <a:pt x="16" y="26"/>
                  <a:pt x="16" y="26"/>
                </a:cubicBezTo>
                <a:cubicBezTo>
                  <a:pt x="16" y="29"/>
                  <a:pt x="18" y="32"/>
                  <a:pt x="20" y="33"/>
                </a:cubicBezTo>
                <a:lnTo>
                  <a:pt x="14" y="42"/>
                </a:lnTo>
                <a:close/>
                <a:moveTo>
                  <a:pt x="26" y="32"/>
                </a:moveTo>
                <a:cubicBezTo>
                  <a:pt x="22" y="32"/>
                  <a:pt x="19" y="29"/>
                  <a:pt x="19" y="26"/>
                </a:cubicBezTo>
                <a:cubicBezTo>
                  <a:pt x="19" y="22"/>
                  <a:pt x="22" y="19"/>
                  <a:pt x="26" y="19"/>
                </a:cubicBezTo>
                <a:cubicBezTo>
                  <a:pt x="29" y="19"/>
                  <a:pt x="32" y="22"/>
                  <a:pt x="32" y="26"/>
                </a:cubicBezTo>
                <a:cubicBezTo>
                  <a:pt x="32" y="29"/>
                  <a:pt x="29" y="32"/>
                  <a:pt x="26" y="32"/>
                </a:cubicBezTo>
                <a:close/>
                <a:moveTo>
                  <a:pt x="37" y="42"/>
                </a:moveTo>
                <a:cubicBezTo>
                  <a:pt x="31" y="33"/>
                  <a:pt x="31" y="33"/>
                  <a:pt x="31" y="33"/>
                </a:cubicBezTo>
                <a:cubicBezTo>
                  <a:pt x="34" y="32"/>
                  <a:pt x="35" y="29"/>
                  <a:pt x="35" y="26"/>
                </a:cubicBezTo>
                <a:cubicBezTo>
                  <a:pt x="45" y="26"/>
                  <a:pt x="45" y="26"/>
                  <a:pt x="45" y="26"/>
                </a:cubicBezTo>
                <a:cubicBezTo>
                  <a:pt x="45" y="32"/>
                  <a:pt x="42" y="38"/>
                  <a:pt x="37" y="42"/>
                </a:cubicBezTo>
                <a:close/>
                <a:moveTo>
                  <a:pt x="37" y="42"/>
                </a:moveTo>
                <a:cubicBezTo>
                  <a:pt x="37" y="42"/>
                  <a:pt x="37" y="42"/>
                  <a:pt x="37" y="42"/>
                </a:cubicBezTo>
              </a:path>
            </a:pathLst>
          </a:custGeom>
          <a:solidFill>
            <a:schemeClr val="bg1"/>
          </a:solidFill>
          <a:ln w="9525">
            <a:noFill/>
            <a:round/>
          </a:ln>
        </p:spPr>
        <p:txBody>
          <a:bodyPr vert="horz" wrap="square" lIns="121917" tIns="60958" rIns="121917" bIns="60958" numCol="1" anchor="t" anchorCtr="0" compatLnSpc="1"/>
          <a:lstStyle/>
          <a:p>
            <a:endParaRPr lang="en-US">
              <a:latin typeface="微软雅黑" panose="020B0503020204020204" pitchFamily="34" charset="-122"/>
              <a:ea typeface="微软雅黑" panose="020B0503020204020204" pitchFamily="34" charset="-122"/>
              <a:cs typeface="+mn-ea"/>
            </a:endParaRPr>
          </a:p>
        </p:txBody>
      </p:sp>
      <p:grpSp>
        <p:nvGrpSpPr>
          <p:cNvPr id="53" name="Group 42"/>
          <p:cNvGrpSpPr/>
          <p:nvPr/>
        </p:nvGrpSpPr>
        <p:grpSpPr>
          <a:xfrm>
            <a:off x="6497291" y="4104057"/>
            <a:ext cx="630317" cy="937902"/>
            <a:chOff x="990600" y="1889126"/>
            <a:chExt cx="758825" cy="1128713"/>
          </a:xfrm>
          <a:solidFill>
            <a:schemeClr val="bg1"/>
          </a:solidFill>
        </p:grpSpPr>
        <p:sp>
          <p:nvSpPr>
            <p:cNvPr id="54" name="Freeform 31"/>
            <p:cNvSpPr>
              <a:spLocks noEditPoints="1"/>
            </p:cNvSpPr>
            <p:nvPr/>
          </p:nvSpPr>
          <p:spPr bwMode="auto">
            <a:xfrm>
              <a:off x="990600" y="1889126"/>
              <a:ext cx="758825" cy="1128713"/>
            </a:xfrm>
            <a:custGeom>
              <a:avLst/>
              <a:gdLst/>
              <a:ahLst/>
              <a:cxnLst>
                <a:cxn ang="0">
                  <a:pos x="100" y="0"/>
                </a:cxn>
                <a:cxn ang="0">
                  <a:pos x="0" y="100"/>
                </a:cxn>
                <a:cxn ang="0">
                  <a:pos x="100" y="298"/>
                </a:cxn>
                <a:cxn ang="0">
                  <a:pos x="199" y="100"/>
                </a:cxn>
                <a:cxn ang="0">
                  <a:pos x="100" y="0"/>
                </a:cxn>
                <a:cxn ang="0">
                  <a:pos x="100" y="171"/>
                </a:cxn>
                <a:cxn ang="0">
                  <a:pos x="27" y="98"/>
                </a:cxn>
                <a:cxn ang="0">
                  <a:pos x="100" y="26"/>
                </a:cxn>
                <a:cxn ang="0">
                  <a:pos x="172" y="98"/>
                </a:cxn>
                <a:cxn ang="0">
                  <a:pos x="100" y="171"/>
                </a:cxn>
                <a:cxn ang="0">
                  <a:pos x="100" y="171"/>
                </a:cxn>
                <a:cxn ang="0">
                  <a:pos x="100" y="171"/>
                </a:cxn>
              </a:cxnLst>
              <a:rect l="0" t="0" r="r" b="b"/>
              <a:pathLst>
                <a:path w="199" h="298">
                  <a:moveTo>
                    <a:pt x="100" y="0"/>
                  </a:moveTo>
                  <a:cubicBezTo>
                    <a:pt x="45" y="0"/>
                    <a:pt x="0" y="45"/>
                    <a:pt x="0" y="100"/>
                  </a:cubicBezTo>
                  <a:cubicBezTo>
                    <a:pt x="0" y="154"/>
                    <a:pt x="100" y="298"/>
                    <a:pt x="100" y="298"/>
                  </a:cubicBezTo>
                  <a:cubicBezTo>
                    <a:pt x="100" y="298"/>
                    <a:pt x="199" y="154"/>
                    <a:pt x="199" y="100"/>
                  </a:cubicBezTo>
                  <a:cubicBezTo>
                    <a:pt x="199" y="45"/>
                    <a:pt x="154" y="0"/>
                    <a:pt x="100" y="0"/>
                  </a:cubicBezTo>
                  <a:close/>
                  <a:moveTo>
                    <a:pt x="100" y="171"/>
                  </a:moveTo>
                  <a:cubicBezTo>
                    <a:pt x="59" y="171"/>
                    <a:pt x="27" y="138"/>
                    <a:pt x="27" y="98"/>
                  </a:cubicBezTo>
                  <a:cubicBezTo>
                    <a:pt x="27" y="58"/>
                    <a:pt x="59" y="26"/>
                    <a:pt x="100" y="26"/>
                  </a:cubicBezTo>
                  <a:cubicBezTo>
                    <a:pt x="140" y="26"/>
                    <a:pt x="172" y="58"/>
                    <a:pt x="172" y="98"/>
                  </a:cubicBezTo>
                  <a:cubicBezTo>
                    <a:pt x="172" y="138"/>
                    <a:pt x="140" y="171"/>
                    <a:pt x="100" y="171"/>
                  </a:cubicBezTo>
                  <a:close/>
                  <a:moveTo>
                    <a:pt x="100" y="171"/>
                  </a:moveTo>
                  <a:cubicBezTo>
                    <a:pt x="100" y="171"/>
                    <a:pt x="100" y="171"/>
                    <a:pt x="100" y="171"/>
                  </a:cubicBezTo>
                </a:path>
              </a:pathLst>
            </a:custGeom>
            <a:grpFill/>
            <a:ln w="9525">
              <a:noFill/>
              <a:round/>
            </a:ln>
          </p:spPr>
          <p:txBody>
            <a:bodyPr vert="horz" wrap="square" lIns="91440" tIns="45720" rIns="91440" bIns="45720" numCol="1" anchor="t" anchorCtr="0" compatLnSpc="1"/>
            <a:lstStyle/>
            <a:p>
              <a:endParaRPr lang="en-US">
                <a:latin typeface="微软雅黑" panose="020B0503020204020204" pitchFamily="34" charset="-122"/>
                <a:ea typeface="微软雅黑" panose="020B0503020204020204" pitchFamily="34" charset="-122"/>
                <a:cs typeface="+mn-ea"/>
              </a:endParaRPr>
            </a:p>
          </p:txBody>
        </p:sp>
        <p:sp>
          <p:nvSpPr>
            <p:cNvPr id="55" name="Freeform 32"/>
            <p:cNvSpPr>
              <a:spLocks noEditPoints="1"/>
            </p:cNvSpPr>
            <p:nvPr/>
          </p:nvSpPr>
          <p:spPr bwMode="auto">
            <a:xfrm>
              <a:off x="1212850" y="2105026"/>
              <a:ext cx="315913" cy="309563"/>
            </a:xfrm>
            <a:custGeom>
              <a:avLst/>
              <a:gdLst/>
              <a:ahLst/>
              <a:cxnLst>
                <a:cxn ang="0">
                  <a:pos x="141" y="0"/>
                </a:cxn>
                <a:cxn ang="0">
                  <a:pos x="57" y="0"/>
                </a:cxn>
                <a:cxn ang="0">
                  <a:pos x="57" y="57"/>
                </a:cxn>
                <a:cxn ang="0">
                  <a:pos x="0" y="57"/>
                </a:cxn>
                <a:cxn ang="0">
                  <a:pos x="0" y="140"/>
                </a:cxn>
                <a:cxn ang="0">
                  <a:pos x="57" y="140"/>
                </a:cxn>
                <a:cxn ang="0">
                  <a:pos x="57" y="195"/>
                </a:cxn>
                <a:cxn ang="0">
                  <a:pos x="141" y="195"/>
                </a:cxn>
                <a:cxn ang="0">
                  <a:pos x="141" y="140"/>
                </a:cxn>
                <a:cxn ang="0">
                  <a:pos x="199" y="140"/>
                </a:cxn>
                <a:cxn ang="0">
                  <a:pos x="199" y="57"/>
                </a:cxn>
                <a:cxn ang="0">
                  <a:pos x="141" y="57"/>
                </a:cxn>
                <a:cxn ang="0">
                  <a:pos x="141" y="0"/>
                </a:cxn>
                <a:cxn ang="0">
                  <a:pos x="141" y="0"/>
                </a:cxn>
                <a:cxn ang="0">
                  <a:pos x="141" y="0"/>
                </a:cxn>
              </a:cxnLst>
              <a:rect l="0" t="0" r="r" b="b"/>
              <a:pathLst>
                <a:path w="199" h="195">
                  <a:moveTo>
                    <a:pt x="141" y="0"/>
                  </a:moveTo>
                  <a:lnTo>
                    <a:pt x="57" y="0"/>
                  </a:lnTo>
                  <a:lnTo>
                    <a:pt x="57" y="57"/>
                  </a:lnTo>
                  <a:lnTo>
                    <a:pt x="0" y="57"/>
                  </a:lnTo>
                  <a:lnTo>
                    <a:pt x="0" y="140"/>
                  </a:lnTo>
                  <a:lnTo>
                    <a:pt x="57" y="140"/>
                  </a:lnTo>
                  <a:lnTo>
                    <a:pt x="57" y="195"/>
                  </a:lnTo>
                  <a:lnTo>
                    <a:pt x="141" y="195"/>
                  </a:lnTo>
                  <a:lnTo>
                    <a:pt x="141" y="140"/>
                  </a:lnTo>
                  <a:lnTo>
                    <a:pt x="199" y="140"/>
                  </a:lnTo>
                  <a:lnTo>
                    <a:pt x="199" y="57"/>
                  </a:lnTo>
                  <a:lnTo>
                    <a:pt x="141" y="57"/>
                  </a:lnTo>
                  <a:lnTo>
                    <a:pt x="141" y="0"/>
                  </a:lnTo>
                  <a:close/>
                  <a:moveTo>
                    <a:pt x="141" y="0"/>
                  </a:moveTo>
                  <a:lnTo>
                    <a:pt x="141" y="0"/>
                  </a:lnTo>
                  <a:close/>
                </a:path>
              </a:pathLst>
            </a:custGeom>
            <a:grpFill/>
            <a:ln w="9525">
              <a:noFill/>
              <a:round/>
            </a:ln>
          </p:spPr>
          <p:txBody>
            <a:bodyPr vert="horz" wrap="square" lIns="91440" tIns="45720" rIns="91440" bIns="45720" numCol="1" anchor="t" anchorCtr="0" compatLnSpc="1"/>
            <a:lstStyle/>
            <a:p>
              <a:endParaRPr lang="en-US">
                <a:latin typeface="微软雅黑" panose="020B0503020204020204" pitchFamily="34" charset="-122"/>
                <a:ea typeface="微软雅黑" panose="020B0503020204020204" pitchFamily="34" charset="-122"/>
                <a:cs typeface="+mn-ea"/>
              </a:endParaRPr>
            </a:p>
          </p:txBody>
        </p:sp>
        <p:sp>
          <p:nvSpPr>
            <p:cNvPr id="56" name="Freeform 33"/>
            <p:cNvSpPr>
              <a:spLocks noEditPoints="1"/>
            </p:cNvSpPr>
            <p:nvPr/>
          </p:nvSpPr>
          <p:spPr bwMode="auto">
            <a:xfrm>
              <a:off x="1212850" y="2105026"/>
              <a:ext cx="315913" cy="309563"/>
            </a:xfrm>
            <a:custGeom>
              <a:avLst/>
              <a:gdLst/>
              <a:ahLst/>
              <a:cxnLst>
                <a:cxn ang="0">
                  <a:pos x="141" y="0"/>
                </a:cxn>
                <a:cxn ang="0">
                  <a:pos x="57" y="0"/>
                </a:cxn>
                <a:cxn ang="0">
                  <a:pos x="57" y="57"/>
                </a:cxn>
                <a:cxn ang="0">
                  <a:pos x="0" y="57"/>
                </a:cxn>
                <a:cxn ang="0">
                  <a:pos x="0" y="140"/>
                </a:cxn>
                <a:cxn ang="0">
                  <a:pos x="57" y="140"/>
                </a:cxn>
                <a:cxn ang="0">
                  <a:pos x="57" y="195"/>
                </a:cxn>
                <a:cxn ang="0">
                  <a:pos x="141" y="195"/>
                </a:cxn>
                <a:cxn ang="0">
                  <a:pos x="141" y="140"/>
                </a:cxn>
                <a:cxn ang="0">
                  <a:pos x="199" y="140"/>
                </a:cxn>
                <a:cxn ang="0">
                  <a:pos x="199" y="57"/>
                </a:cxn>
                <a:cxn ang="0">
                  <a:pos x="141" y="57"/>
                </a:cxn>
                <a:cxn ang="0">
                  <a:pos x="141" y="0"/>
                </a:cxn>
                <a:cxn ang="0">
                  <a:pos x="141" y="0"/>
                </a:cxn>
                <a:cxn ang="0">
                  <a:pos x="141" y="0"/>
                </a:cxn>
              </a:cxnLst>
              <a:rect l="0" t="0" r="r" b="b"/>
              <a:pathLst>
                <a:path w="199" h="195">
                  <a:moveTo>
                    <a:pt x="141" y="0"/>
                  </a:moveTo>
                  <a:lnTo>
                    <a:pt x="57" y="0"/>
                  </a:lnTo>
                  <a:lnTo>
                    <a:pt x="57" y="57"/>
                  </a:lnTo>
                  <a:lnTo>
                    <a:pt x="0" y="57"/>
                  </a:lnTo>
                  <a:lnTo>
                    <a:pt x="0" y="140"/>
                  </a:lnTo>
                  <a:lnTo>
                    <a:pt x="57" y="140"/>
                  </a:lnTo>
                  <a:lnTo>
                    <a:pt x="57" y="195"/>
                  </a:lnTo>
                  <a:lnTo>
                    <a:pt x="141" y="195"/>
                  </a:lnTo>
                  <a:lnTo>
                    <a:pt x="141" y="140"/>
                  </a:lnTo>
                  <a:lnTo>
                    <a:pt x="199" y="140"/>
                  </a:lnTo>
                  <a:lnTo>
                    <a:pt x="199" y="57"/>
                  </a:lnTo>
                  <a:lnTo>
                    <a:pt x="141" y="57"/>
                  </a:lnTo>
                  <a:lnTo>
                    <a:pt x="141" y="0"/>
                  </a:lnTo>
                  <a:moveTo>
                    <a:pt x="141" y="0"/>
                  </a:moveTo>
                  <a:lnTo>
                    <a:pt x="141" y="0"/>
                  </a:lnTo>
                </a:path>
              </a:pathLst>
            </a:custGeom>
            <a:grpFill/>
            <a:ln w="9525">
              <a:noFill/>
              <a:round/>
            </a:ln>
          </p:spPr>
          <p:txBody>
            <a:bodyPr vert="horz" wrap="square" lIns="91440" tIns="45720" rIns="91440" bIns="45720" numCol="1" anchor="t" anchorCtr="0" compatLnSpc="1"/>
            <a:lstStyle/>
            <a:p>
              <a:endParaRPr lang="en-US">
                <a:latin typeface="微软雅黑" panose="020B0503020204020204" pitchFamily="34" charset="-122"/>
                <a:ea typeface="微软雅黑" panose="020B0503020204020204" pitchFamily="34" charset="-122"/>
                <a:cs typeface="+mn-ea"/>
              </a:endParaRPr>
            </a:p>
          </p:txBody>
        </p:sp>
      </p:grpSp>
      <p:sp>
        <p:nvSpPr>
          <p:cNvPr id="57" name="Text Placeholder 3"/>
          <p:cNvSpPr txBox="1"/>
          <p:nvPr/>
        </p:nvSpPr>
        <p:spPr>
          <a:xfrm>
            <a:off x="4005844" y="3459706"/>
            <a:ext cx="506549"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8565">
              <a:spcBef>
                <a:spcPct val="20000"/>
              </a:spcBef>
              <a:defRPr/>
            </a:pPr>
            <a:r>
              <a:rPr lang="en-US" sz="3200" dirty="0">
                <a:solidFill>
                  <a:schemeClr val="bg1"/>
                </a:solidFill>
                <a:latin typeface="微软雅黑" panose="020B0503020204020204" pitchFamily="34" charset="-122"/>
                <a:ea typeface="微软雅黑" panose="020B0503020204020204" pitchFamily="34" charset="-122"/>
                <a:cs typeface="+mn-ea"/>
              </a:rPr>
              <a:t>01</a:t>
            </a:r>
          </a:p>
        </p:txBody>
      </p:sp>
      <p:sp>
        <p:nvSpPr>
          <p:cNvPr id="58" name="Text Placeholder 3"/>
          <p:cNvSpPr txBox="1"/>
          <p:nvPr/>
        </p:nvSpPr>
        <p:spPr>
          <a:xfrm>
            <a:off x="5552858" y="1606222"/>
            <a:ext cx="506549"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8565">
              <a:spcBef>
                <a:spcPct val="20000"/>
              </a:spcBef>
              <a:defRPr/>
            </a:pPr>
            <a:r>
              <a:rPr lang="en-US" sz="3200" dirty="0">
                <a:solidFill>
                  <a:schemeClr val="bg1"/>
                </a:solidFill>
                <a:latin typeface="微软雅黑" panose="020B0503020204020204" pitchFamily="34" charset="-122"/>
                <a:ea typeface="微软雅黑" panose="020B0503020204020204" pitchFamily="34" charset="-122"/>
                <a:cs typeface="+mn-ea"/>
              </a:rPr>
              <a:t>02</a:t>
            </a:r>
          </a:p>
        </p:txBody>
      </p:sp>
      <p:sp>
        <p:nvSpPr>
          <p:cNvPr id="59" name="Text Placeholder 3"/>
          <p:cNvSpPr txBox="1"/>
          <p:nvPr/>
        </p:nvSpPr>
        <p:spPr>
          <a:xfrm>
            <a:off x="7399603" y="3238169"/>
            <a:ext cx="506549"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8565">
              <a:spcBef>
                <a:spcPct val="20000"/>
              </a:spcBef>
              <a:defRPr/>
            </a:pPr>
            <a:r>
              <a:rPr lang="en-US" sz="3200" dirty="0">
                <a:solidFill>
                  <a:schemeClr val="bg1"/>
                </a:solidFill>
                <a:latin typeface="微软雅黑" panose="020B0503020204020204" pitchFamily="34" charset="-122"/>
                <a:ea typeface="微软雅黑" panose="020B0503020204020204" pitchFamily="34" charset="-122"/>
                <a:cs typeface="+mn-ea"/>
              </a:rPr>
              <a:t>03</a:t>
            </a:r>
          </a:p>
        </p:txBody>
      </p:sp>
      <p:sp>
        <p:nvSpPr>
          <p:cNvPr id="60" name="Text Placeholder 3"/>
          <p:cNvSpPr txBox="1"/>
          <p:nvPr/>
        </p:nvSpPr>
        <p:spPr>
          <a:xfrm>
            <a:off x="5790327" y="5032755"/>
            <a:ext cx="506549"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8565">
              <a:spcBef>
                <a:spcPct val="20000"/>
              </a:spcBef>
              <a:defRPr/>
            </a:pPr>
            <a:r>
              <a:rPr lang="en-US" sz="3200" dirty="0">
                <a:solidFill>
                  <a:schemeClr val="bg1"/>
                </a:solidFill>
                <a:latin typeface="微软雅黑" panose="020B0503020204020204" pitchFamily="34" charset="-122"/>
                <a:ea typeface="微软雅黑" panose="020B0503020204020204" pitchFamily="34" charset="-122"/>
                <a:cs typeface="+mn-ea"/>
              </a:rPr>
              <a:t>04</a:t>
            </a:r>
          </a:p>
        </p:txBody>
      </p:sp>
    </p:spTree>
  </p:cSld>
  <p:clrMapOvr>
    <a:masterClrMapping/>
  </p:clrMapOvr>
  <mc:AlternateContent xmlns:mc="http://schemas.openxmlformats.org/markup-compatibility/2006" xmlns:p14="http://schemas.microsoft.com/office/powerpoint/2010/main">
    <mc:Choice Requires="p14">
      <p:transition spd="slow" p14:dur="1300" advTm="0">
        <p14:pan dir="u"/>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1" presetClass="entr" presetSubtype="0" fill="hold" grpId="0" nodeType="clickEffect">
                                  <p:stCondLst>
                                    <p:cond delay="0"/>
                                  </p:stCondLst>
                                  <p:iterate type="lt">
                                    <p:tmPct val="10000"/>
                                  </p:iterate>
                                  <p:childTnLst>
                                    <p:set>
                                      <p:cBhvr>
                                        <p:cTn id="13" dur="1" fill="hold">
                                          <p:stCondLst>
                                            <p:cond delay="0"/>
                                          </p:stCondLst>
                                        </p:cTn>
                                        <p:tgtEl>
                                          <p:spTgt spid="32"/>
                                        </p:tgtEl>
                                        <p:attrNameLst>
                                          <p:attrName>style.visibility</p:attrName>
                                        </p:attrNameLst>
                                      </p:cBhvr>
                                      <p:to>
                                        <p:strVal val="visible"/>
                                      </p:to>
                                    </p:set>
                                    <p:anim calcmode="lin" valueType="num">
                                      <p:cBhvr>
                                        <p:cTn id="14" dur="500" fill="hold"/>
                                        <p:tgtEl>
                                          <p:spTgt spid="32"/>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32"/>
                                        </p:tgtEl>
                                        <p:attrNameLst>
                                          <p:attrName>ppt_y</p:attrName>
                                        </p:attrNameLst>
                                      </p:cBhvr>
                                      <p:tavLst>
                                        <p:tav tm="0">
                                          <p:val>
                                            <p:strVal val="#ppt_y"/>
                                          </p:val>
                                        </p:tav>
                                        <p:tav tm="100000">
                                          <p:val>
                                            <p:strVal val="#ppt_y"/>
                                          </p:val>
                                        </p:tav>
                                      </p:tavLst>
                                    </p:anim>
                                    <p:anim calcmode="lin" valueType="num">
                                      <p:cBhvr>
                                        <p:cTn id="16" dur="500" fill="hold"/>
                                        <p:tgtEl>
                                          <p:spTgt spid="32"/>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32"/>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32"/>
                                        </p:tgtEl>
                                      </p:cBhvr>
                                    </p:animEffect>
                                  </p:childTnLst>
                                </p:cTn>
                              </p:par>
                            </p:childTnLst>
                          </p:cTn>
                        </p:par>
                        <p:par>
                          <p:cTn id="19" fill="hold">
                            <p:stCondLst>
                              <p:cond delay="750"/>
                            </p:stCondLst>
                            <p:childTnLst>
                              <p:par>
                                <p:cTn id="20" presetID="2" presetClass="entr" presetSubtype="8" accel="50000" decel="50000" fill="hold"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1000" fill="hold"/>
                                        <p:tgtEl>
                                          <p:spTgt spid="22"/>
                                        </p:tgtEl>
                                        <p:attrNameLst>
                                          <p:attrName>ppt_x</p:attrName>
                                        </p:attrNameLst>
                                      </p:cBhvr>
                                      <p:tavLst>
                                        <p:tav tm="0">
                                          <p:val>
                                            <p:strVal val="0-#ppt_w/2"/>
                                          </p:val>
                                        </p:tav>
                                        <p:tav tm="100000">
                                          <p:val>
                                            <p:strVal val="#ppt_x"/>
                                          </p:val>
                                        </p:tav>
                                      </p:tavLst>
                                    </p:anim>
                                    <p:anim calcmode="lin" valueType="num">
                                      <p:cBhvr additive="base">
                                        <p:cTn id="23" dur="1000" fill="hold"/>
                                        <p:tgtEl>
                                          <p:spTgt spid="22"/>
                                        </p:tgtEl>
                                        <p:attrNameLst>
                                          <p:attrName>ppt_y</p:attrName>
                                        </p:attrNameLst>
                                      </p:cBhvr>
                                      <p:tavLst>
                                        <p:tav tm="0">
                                          <p:val>
                                            <p:strVal val="#ppt_y"/>
                                          </p:val>
                                        </p:tav>
                                        <p:tav tm="100000">
                                          <p:val>
                                            <p:strVal val="#ppt_y"/>
                                          </p:val>
                                        </p:tav>
                                      </p:tavLst>
                                    </p:anim>
                                  </p:childTnLst>
                                </p:cTn>
                              </p:par>
                              <p:par>
                                <p:cTn id="24" presetID="2" presetClass="entr" presetSubtype="1" accel="50000" decel="50000" fill="hold" nodeType="with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1000" fill="hold"/>
                                        <p:tgtEl>
                                          <p:spTgt spid="25"/>
                                        </p:tgtEl>
                                        <p:attrNameLst>
                                          <p:attrName>ppt_x</p:attrName>
                                        </p:attrNameLst>
                                      </p:cBhvr>
                                      <p:tavLst>
                                        <p:tav tm="0">
                                          <p:val>
                                            <p:strVal val="#ppt_x"/>
                                          </p:val>
                                        </p:tav>
                                        <p:tav tm="100000">
                                          <p:val>
                                            <p:strVal val="#ppt_x"/>
                                          </p:val>
                                        </p:tav>
                                      </p:tavLst>
                                    </p:anim>
                                    <p:anim calcmode="lin" valueType="num">
                                      <p:cBhvr additive="base">
                                        <p:cTn id="27" dur="1000" fill="hold"/>
                                        <p:tgtEl>
                                          <p:spTgt spid="25"/>
                                        </p:tgtEl>
                                        <p:attrNameLst>
                                          <p:attrName>ppt_y</p:attrName>
                                        </p:attrNameLst>
                                      </p:cBhvr>
                                      <p:tavLst>
                                        <p:tav tm="0">
                                          <p:val>
                                            <p:strVal val="0-#ppt_h/2"/>
                                          </p:val>
                                        </p:tav>
                                        <p:tav tm="100000">
                                          <p:val>
                                            <p:strVal val="#ppt_y"/>
                                          </p:val>
                                        </p:tav>
                                      </p:tavLst>
                                    </p:anim>
                                  </p:childTnLst>
                                </p:cTn>
                              </p:par>
                            </p:childTnLst>
                          </p:cTn>
                        </p:par>
                        <p:par>
                          <p:cTn id="28" fill="hold">
                            <p:stCondLst>
                              <p:cond delay="1750"/>
                            </p:stCondLst>
                            <p:childTnLst>
                              <p:par>
                                <p:cTn id="29" presetID="2" presetClass="entr" presetSubtype="2" accel="50000" decel="50000"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1000" fill="hold"/>
                                        <p:tgtEl>
                                          <p:spTgt spid="16"/>
                                        </p:tgtEl>
                                        <p:attrNameLst>
                                          <p:attrName>ppt_x</p:attrName>
                                        </p:attrNameLst>
                                      </p:cBhvr>
                                      <p:tavLst>
                                        <p:tav tm="0">
                                          <p:val>
                                            <p:strVal val="1+#ppt_w/2"/>
                                          </p:val>
                                        </p:tav>
                                        <p:tav tm="100000">
                                          <p:val>
                                            <p:strVal val="#ppt_x"/>
                                          </p:val>
                                        </p:tav>
                                      </p:tavLst>
                                    </p:anim>
                                    <p:anim calcmode="lin" valueType="num">
                                      <p:cBhvr additive="base">
                                        <p:cTn id="32" dur="1000" fill="hold"/>
                                        <p:tgtEl>
                                          <p:spTgt spid="16"/>
                                        </p:tgtEl>
                                        <p:attrNameLst>
                                          <p:attrName>ppt_y</p:attrName>
                                        </p:attrNameLst>
                                      </p:cBhvr>
                                      <p:tavLst>
                                        <p:tav tm="0">
                                          <p:val>
                                            <p:strVal val="#ppt_y"/>
                                          </p:val>
                                        </p:tav>
                                        <p:tav tm="100000">
                                          <p:val>
                                            <p:strVal val="#ppt_y"/>
                                          </p:val>
                                        </p:tav>
                                      </p:tavLst>
                                    </p:anim>
                                  </p:childTnLst>
                                </p:cTn>
                              </p:par>
                              <p:par>
                                <p:cTn id="33" presetID="2" presetClass="entr" presetSubtype="4" accel="50000" decel="50000" fill="hold" nodeType="withEffect">
                                  <p:stCondLst>
                                    <p:cond delay="0"/>
                                  </p:stCondLst>
                                  <p:childTnLst>
                                    <p:set>
                                      <p:cBhvr>
                                        <p:cTn id="34" dur="1" fill="hold">
                                          <p:stCondLst>
                                            <p:cond delay="0"/>
                                          </p:stCondLst>
                                        </p:cTn>
                                        <p:tgtEl>
                                          <p:spTgt spid="19"/>
                                        </p:tgtEl>
                                        <p:attrNameLst>
                                          <p:attrName>style.visibility</p:attrName>
                                        </p:attrNameLst>
                                      </p:cBhvr>
                                      <p:to>
                                        <p:strVal val="visible"/>
                                      </p:to>
                                    </p:set>
                                    <p:anim calcmode="lin" valueType="num">
                                      <p:cBhvr additive="base">
                                        <p:cTn id="35" dur="1000" fill="hold"/>
                                        <p:tgtEl>
                                          <p:spTgt spid="19"/>
                                        </p:tgtEl>
                                        <p:attrNameLst>
                                          <p:attrName>ppt_x</p:attrName>
                                        </p:attrNameLst>
                                      </p:cBhvr>
                                      <p:tavLst>
                                        <p:tav tm="0">
                                          <p:val>
                                            <p:strVal val="#ppt_x"/>
                                          </p:val>
                                        </p:tav>
                                        <p:tav tm="100000">
                                          <p:val>
                                            <p:strVal val="#ppt_x"/>
                                          </p:val>
                                        </p:tav>
                                      </p:tavLst>
                                    </p:anim>
                                    <p:anim calcmode="lin" valueType="num">
                                      <p:cBhvr additive="base">
                                        <p:cTn id="36" dur="1000" fill="hold"/>
                                        <p:tgtEl>
                                          <p:spTgt spid="19"/>
                                        </p:tgtEl>
                                        <p:attrNameLst>
                                          <p:attrName>ppt_y</p:attrName>
                                        </p:attrNameLst>
                                      </p:cBhvr>
                                      <p:tavLst>
                                        <p:tav tm="0">
                                          <p:val>
                                            <p:strVal val="1+#ppt_h/2"/>
                                          </p:val>
                                        </p:tav>
                                        <p:tav tm="100000">
                                          <p:val>
                                            <p:strVal val="#ppt_y"/>
                                          </p:val>
                                        </p:tav>
                                      </p:tavLst>
                                    </p:anim>
                                  </p:childTnLst>
                                </p:cTn>
                              </p:par>
                            </p:childTnLst>
                          </p:cTn>
                        </p:par>
                        <p:par>
                          <p:cTn id="37" fill="hold">
                            <p:stCondLst>
                              <p:cond delay="2750"/>
                            </p:stCondLst>
                            <p:childTnLst>
                              <p:par>
                                <p:cTn id="38" presetID="53" presetClass="entr" presetSubtype="16" fill="hold"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p:cTn id="40" dur="500" fill="hold"/>
                                        <p:tgtEl>
                                          <p:spTgt spid="42"/>
                                        </p:tgtEl>
                                        <p:attrNameLst>
                                          <p:attrName>ppt_w</p:attrName>
                                        </p:attrNameLst>
                                      </p:cBhvr>
                                      <p:tavLst>
                                        <p:tav tm="0">
                                          <p:val>
                                            <p:fltVal val="0"/>
                                          </p:val>
                                        </p:tav>
                                        <p:tav tm="100000">
                                          <p:val>
                                            <p:strVal val="#ppt_w"/>
                                          </p:val>
                                        </p:tav>
                                      </p:tavLst>
                                    </p:anim>
                                    <p:anim calcmode="lin" valueType="num">
                                      <p:cBhvr>
                                        <p:cTn id="41" dur="500" fill="hold"/>
                                        <p:tgtEl>
                                          <p:spTgt spid="42"/>
                                        </p:tgtEl>
                                        <p:attrNameLst>
                                          <p:attrName>ppt_h</p:attrName>
                                        </p:attrNameLst>
                                      </p:cBhvr>
                                      <p:tavLst>
                                        <p:tav tm="0">
                                          <p:val>
                                            <p:fltVal val="0"/>
                                          </p:val>
                                        </p:tav>
                                        <p:tav tm="100000">
                                          <p:val>
                                            <p:strVal val="#ppt_h"/>
                                          </p:val>
                                        </p:tav>
                                      </p:tavLst>
                                    </p:anim>
                                    <p:animEffect transition="in" filter="fade">
                                      <p:cBhvr>
                                        <p:cTn id="42" dur="500"/>
                                        <p:tgtEl>
                                          <p:spTgt spid="42"/>
                                        </p:tgtEl>
                                      </p:cBhvr>
                                    </p:animEffect>
                                  </p:childTnLst>
                                </p:cTn>
                              </p:par>
                            </p:childTnLst>
                          </p:cTn>
                        </p:par>
                        <p:par>
                          <p:cTn id="43" fill="hold">
                            <p:stCondLst>
                              <p:cond delay="3250"/>
                            </p:stCondLst>
                            <p:childTnLst>
                              <p:par>
                                <p:cTn id="44" presetID="53" presetClass="entr" presetSubtype="16" fill="hold" grpId="0" nodeType="afterEffect">
                                  <p:stCondLst>
                                    <p:cond delay="0"/>
                                  </p:stCondLst>
                                  <p:childTnLst>
                                    <p:set>
                                      <p:cBhvr>
                                        <p:cTn id="45" dur="1" fill="hold">
                                          <p:stCondLst>
                                            <p:cond delay="0"/>
                                          </p:stCondLst>
                                        </p:cTn>
                                        <p:tgtEl>
                                          <p:spTgt spid="57"/>
                                        </p:tgtEl>
                                        <p:attrNameLst>
                                          <p:attrName>style.visibility</p:attrName>
                                        </p:attrNameLst>
                                      </p:cBhvr>
                                      <p:to>
                                        <p:strVal val="visible"/>
                                      </p:to>
                                    </p:set>
                                    <p:anim calcmode="lin" valueType="num">
                                      <p:cBhvr>
                                        <p:cTn id="46" dur="500" fill="hold"/>
                                        <p:tgtEl>
                                          <p:spTgt spid="57"/>
                                        </p:tgtEl>
                                        <p:attrNameLst>
                                          <p:attrName>ppt_w</p:attrName>
                                        </p:attrNameLst>
                                      </p:cBhvr>
                                      <p:tavLst>
                                        <p:tav tm="0">
                                          <p:val>
                                            <p:fltVal val="0"/>
                                          </p:val>
                                        </p:tav>
                                        <p:tav tm="100000">
                                          <p:val>
                                            <p:strVal val="#ppt_w"/>
                                          </p:val>
                                        </p:tav>
                                      </p:tavLst>
                                    </p:anim>
                                    <p:anim calcmode="lin" valueType="num">
                                      <p:cBhvr>
                                        <p:cTn id="47" dur="500" fill="hold"/>
                                        <p:tgtEl>
                                          <p:spTgt spid="57"/>
                                        </p:tgtEl>
                                        <p:attrNameLst>
                                          <p:attrName>ppt_h</p:attrName>
                                        </p:attrNameLst>
                                      </p:cBhvr>
                                      <p:tavLst>
                                        <p:tav tm="0">
                                          <p:val>
                                            <p:fltVal val="0"/>
                                          </p:val>
                                        </p:tav>
                                        <p:tav tm="100000">
                                          <p:val>
                                            <p:strVal val="#ppt_h"/>
                                          </p:val>
                                        </p:tav>
                                      </p:tavLst>
                                    </p:anim>
                                    <p:animEffect transition="in" filter="fade">
                                      <p:cBhvr>
                                        <p:cTn id="48" dur="500"/>
                                        <p:tgtEl>
                                          <p:spTgt spid="57"/>
                                        </p:tgtEl>
                                      </p:cBhvr>
                                    </p:animEffect>
                                  </p:childTnLst>
                                </p:cTn>
                              </p:par>
                            </p:childTnLst>
                          </p:cTn>
                        </p:par>
                        <p:par>
                          <p:cTn id="49" fill="hold">
                            <p:stCondLst>
                              <p:cond delay="3750"/>
                            </p:stCondLst>
                            <p:childTnLst>
                              <p:par>
                                <p:cTn id="50" presetID="53" presetClass="entr" presetSubtype="16"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500" fill="hold"/>
                                        <p:tgtEl>
                                          <p:spTgt spid="52"/>
                                        </p:tgtEl>
                                        <p:attrNameLst>
                                          <p:attrName>ppt_w</p:attrName>
                                        </p:attrNameLst>
                                      </p:cBhvr>
                                      <p:tavLst>
                                        <p:tav tm="0">
                                          <p:val>
                                            <p:fltVal val="0"/>
                                          </p:val>
                                        </p:tav>
                                        <p:tav tm="100000">
                                          <p:val>
                                            <p:strVal val="#ppt_w"/>
                                          </p:val>
                                        </p:tav>
                                      </p:tavLst>
                                    </p:anim>
                                    <p:anim calcmode="lin" valueType="num">
                                      <p:cBhvr>
                                        <p:cTn id="53" dur="500" fill="hold"/>
                                        <p:tgtEl>
                                          <p:spTgt spid="52"/>
                                        </p:tgtEl>
                                        <p:attrNameLst>
                                          <p:attrName>ppt_h</p:attrName>
                                        </p:attrNameLst>
                                      </p:cBhvr>
                                      <p:tavLst>
                                        <p:tav tm="0">
                                          <p:val>
                                            <p:fltVal val="0"/>
                                          </p:val>
                                        </p:tav>
                                        <p:tav tm="100000">
                                          <p:val>
                                            <p:strVal val="#ppt_h"/>
                                          </p:val>
                                        </p:tav>
                                      </p:tavLst>
                                    </p:anim>
                                    <p:animEffect transition="in" filter="fade">
                                      <p:cBhvr>
                                        <p:cTn id="54" dur="500"/>
                                        <p:tgtEl>
                                          <p:spTgt spid="52"/>
                                        </p:tgtEl>
                                      </p:cBhvr>
                                    </p:animEffect>
                                  </p:childTnLst>
                                </p:cTn>
                              </p:par>
                            </p:childTnLst>
                          </p:cTn>
                        </p:par>
                        <p:par>
                          <p:cTn id="55" fill="hold">
                            <p:stCondLst>
                              <p:cond delay="4250"/>
                            </p:stCondLst>
                            <p:childTnLst>
                              <p:par>
                                <p:cTn id="56" presetID="53" presetClass="entr" presetSubtype="16" fill="hold" grpId="0" nodeType="afterEffect">
                                  <p:stCondLst>
                                    <p:cond delay="0"/>
                                  </p:stCondLst>
                                  <p:childTnLst>
                                    <p:set>
                                      <p:cBhvr>
                                        <p:cTn id="57" dur="1" fill="hold">
                                          <p:stCondLst>
                                            <p:cond delay="0"/>
                                          </p:stCondLst>
                                        </p:cTn>
                                        <p:tgtEl>
                                          <p:spTgt spid="58"/>
                                        </p:tgtEl>
                                        <p:attrNameLst>
                                          <p:attrName>style.visibility</p:attrName>
                                        </p:attrNameLst>
                                      </p:cBhvr>
                                      <p:to>
                                        <p:strVal val="visible"/>
                                      </p:to>
                                    </p:set>
                                    <p:anim calcmode="lin" valueType="num">
                                      <p:cBhvr>
                                        <p:cTn id="58" dur="500" fill="hold"/>
                                        <p:tgtEl>
                                          <p:spTgt spid="58"/>
                                        </p:tgtEl>
                                        <p:attrNameLst>
                                          <p:attrName>ppt_w</p:attrName>
                                        </p:attrNameLst>
                                      </p:cBhvr>
                                      <p:tavLst>
                                        <p:tav tm="0">
                                          <p:val>
                                            <p:fltVal val="0"/>
                                          </p:val>
                                        </p:tav>
                                        <p:tav tm="100000">
                                          <p:val>
                                            <p:strVal val="#ppt_w"/>
                                          </p:val>
                                        </p:tav>
                                      </p:tavLst>
                                    </p:anim>
                                    <p:anim calcmode="lin" valueType="num">
                                      <p:cBhvr>
                                        <p:cTn id="59" dur="500" fill="hold"/>
                                        <p:tgtEl>
                                          <p:spTgt spid="58"/>
                                        </p:tgtEl>
                                        <p:attrNameLst>
                                          <p:attrName>ppt_h</p:attrName>
                                        </p:attrNameLst>
                                      </p:cBhvr>
                                      <p:tavLst>
                                        <p:tav tm="0">
                                          <p:val>
                                            <p:fltVal val="0"/>
                                          </p:val>
                                        </p:tav>
                                        <p:tav tm="100000">
                                          <p:val>
                                            <p:strVal val="#ppt_h"/>
                                          </p:val>
                                        </p:tav>
                                      </p:tavLst>
                                    </p:anim>
                                    <p:animEffect transition="in" filter="fade">
                                      <p:cBhvr>
                                        <p:cTn id="60" dur="500"/>
                                        <p:tgtEl>
                                          <p:spTgt spid="58"/>
                                        </p:tgtEl>
                                      </p:cBhvr>
                                    </p:animEffect>
                                  </p:childTnLst>
                                </p:cTn>
                              </p:par>
                            </p:childTnLst>
                          </p:cTn>
                        </p:par>
                        <p:par>
                          <p:cTn id="61" fill="hold">
                            <p:stCondLst>
                              <p:cond delay="4750"/>
                            </p:stCondLst>
                            <p:childTnLst>
                              <p:par>
                                <p:cTn id="62" presetID="53" presetClass="entr" presetSubtype="16" fill="hold" grpId="0" nodeType="afterEffect">
                                  <p:stCondLst>
                                    <p:cond delay="0"/>
                                  </p:stCondLst>
                                  <p:childTnLst>
                                    <p:set>
                                      <p:cBhvr>
                                        <p:cTn id="63" dur="1" fill="hold">
                                          <p:stCondLst>
                                            <p:cond delay="0"/>
                                          </p:stCondLst>
                                        </p:cTn>
                                        <p:tgtEl>
                                          <p:spTgt spid="51"/>
                                        </p:tgtEl>
                                        <p:attrNameLst>
                                          <p:attrName>style.visibility</p:attrName>
                                        </p:attrNameLst>
                                      </p:cBhvr>
                                      <p:to>
                                        <p:strVal val="visible"/>
                                      </p:to>
                                    </p:set>
                                    <p:anim calcmode="lin" valueType="num">
                                      <p:cBhvr>
                                        <p:cTn id="64" dur="500" fill="hold"/>
                                        <p:tgtEl>
                                          <p:spTgt spid="51"/>
                                        </p:tgtEl>
                                        <p:attrNameLst>
                                          <p:attrName>ppt_w</p:attrName>
                                        </p:attrNameLst>
                                      </p:cBhvr>
                                      <p:tavLst>
                                        <p:tav tm="0">
                                          <p:val>
                                            <p:fltVal val="0"/>
                                          </p:val>
                                        </p:tav>
                                        <p:tav tm="100000">
                                          <p:val>
                                            <p:strVal val="#ppt_w"/>
                                          </p:val>
                                        </p:tav>
                                      </p:tavLst>
                                    </p:anim>
                                    <p:anim calcmode="lin" valueType="num">
                                      <p:cBhvr>
                                        <p:cTn id="65" dur="500" fill="hold"/>
                                        <p:tgtEl>
                                          <p:spTgt spid="51"/>
                                        </p:tgtEl>
                                        <p:attrNameLst>
                                          <p:attrName>ppt_h</p:attrName>
                                        </p:attrNameLst>
                                      </p:cBhvr>
                                      <p:tavLst>
                                        <p:tav tm="0">
                                          <p:val>
                                            <p:fltVal val="0"/>
                                          </p:val>
                                        </p:tav>
                                        <p:tav tm="100000">
                                          <p:val>
                                            <p:strVal val="#ppt_h"/>
                                          </p:val>
                                        </p:tav>
                                      </p:tavLst>
                                    </p:anim>
                                    <p:animEffect transition="in" filter="fade">
                                      <p:cBhvr>
                                        <p:cTn id="66" dur="500"/>
                                        <p:tgtEl>
                                          <p:spTgt spid="51"/>
                                        </p:tgtEl>
                                      </p:cBhvr>
                                    </p:animEffect>
                                  </p:childTnLst>
                                </p:cTn>
                              </p:par>
                            </p:childTnLst>
                          </p:cTn>
                        </p:par>
                        <p:par>
                          <p:cTn id="67" fill="hold">
                            <p:stCondLst>
                              <p:cond delay="5250"/>
                            </p:stCondLst>
                            <p:childTnLst>
                              <p:par>
                                <p:cTn id="68" presetID="53" presetClass="entr" presetSubtype="16" fill="hold" grpId="0" nodeType="afterEffect">
                                  <p:stCondLst>
                                    <p:cond delay="0"/>
                                  </p:stCondLst>
                                  <p:childTnLst>
                                    <p:set>
                                      <p:cBhvr>
                                        <p:cTn id="69" dur="1" fill="hold">
                                          <p:stCondLst>
                                            <p:cond delay="0"/>
                                          </p:stCondLst>
                                        </p:cTn>
                                        <p:tgtEl>
                                          <p:spTgt spid="59"/>
                                        </p:tgtEl>
                                        <p:attrNameLst>
                                          <p:attrName>style.visibility</p:attrName>
                                        </p:attrNameLst>
                                      </p:cBhvr>
                                      <p:to>
                                        <p:strVal val="visible"/>
                                      </p:to>
                                    </p:set>
                                    <p:anim calcmode="lin" valueType="num">
                                      <p:cBhvr>
                                        <p:cTn id="70" dur="500" fill="hold"/>
                                        <p:tgtEl>
                                          <p:spTgt spid="59"/>
                                        </p:tgtEl>
                                        <p:attrNameLst>
                                          <p:attrName>ppt_w</p:attrName>
                                        </p:attrNameLst>
                                      </p:cBhvr>
                                      <p:tavLst>
                                        <p:tav tm="0">
                                          <p:val>
                                            <p:fltVal val="0"/>
                                          </p:val>
                                        </p:tav>
                                        <p:tav tm="100000">
                                          <p:val>
                                            <p:strVal val="#ppt_w"/>
                                          </p:val>
                                        </p:tav>
                                      </p:tavLst>
                                    </p:anim>
                                    <p:anim calcmode="lin" valueType="num">
                                      <p:cBhvr>
                                        <p:cTn id="71" dur="500" fill="hold"/>
                                        <p:tgtEl>
                                          <p:spTgt spid="59"/>
                                        </p:tgtEl>
                                        <p:attrNameLst>
                                          <p:attrName>ppt_h</p:attrName>
                                        </p:attrNameLst>
                                      </p:cBhvr>
                                      <p:tavLst>
                                        <p:tav tm="0">
                                          <p:val>
                                            <p:fltVal val="0"/>
                                          </p:val>
                                        </p:tav>
                                        <p:tav tm="100000">
                                          <p:val>
                                            <p:strVal val="#ppt_h"/>
                                          </p:val>
                                        </p:tav>
                                      </p:tavLst>
                                    </p:anim>
                                    <p:animEffect transition="in" filter="fade">
                                      <p:cBhvr>
                                        <p:cTn id="72" dur="500"/>
                                        <p:tgtEl>
                                          <p:spTgt spid="59"/>
                                        </p:tgtEl>
                                      </p:cBhvr>
                                    </p:animEffect>
                                  </p:childTnLst>
                                </p:cTn>
                              </p:par>
                            </p:childTnLst>
                          </p:cTn>
                        </p:par>
                        <p:par>
                          <p:cTn id="73" fill="hold">
                            <p:stCondLst>
                              <p:cond delay="5750"/>
                            </p:stCondLst>
                            <p:childTnLst>
                              <p:par>
                                <p:cTn id="74" presetID="53" presetClass="entr" presetSubtype="16" fill="hold" nodeType="afterEffect">
                                  <p:stCondLst>
                                    <p:cond delay="0"/>
                                  </p:stCondLst>
                                  <p:childTnLst>
                                    <p:set>
                                      <p:cBhvr>
                                        <p:cTn id="75" dur="1" fill="hold">
                                          <p:stCondLst>
                                            <p:cond delay="0"/>
                                          </p:stCondLst>
                                        </p:cTn>
                                        <p:tgtEl>
                                          <p:spTgt spid="53"/>
                                        </p:tgtEl>
                                        <p:attrNameLst>
                                          <p:attrName>style.visibility</p:attrName>
                                        </p:attrNameLst>
                                      </p:cBhvr>
                                      <p:to>
                                        <p:strVal val="visible"/>
                                      </p:to>
                                    </p:set>
                                    <p:anim calcmode="lin" valueType="num">
                                      <p:cBhvr>
                                        <p:cTn id="76" dur="500" fill="hold"/>
                                        <p:tgtEl>
                                          <p:spTgt spid="53"/>
                                        </p:tgtEl>
                                        <p:attrNameLst>
                                          <p:attrName>ppt_w</p:attrName>
                                        </p:attrNameLst>
                                      </p:cBhvr>
                                      <p:tavLst>
                                        <p:tav tm="0">
                                          <p:val>
                                            <p:fltVal val="0"/>
                                          </p:val>
                                        </p:tav>
                                        <p:tav tm="100000">
                                          <p:val>
                                            <p:strVal val="#ppt_w"/>
                                          </p:val>
                                        </p:tav>
                                      </p:tavLst>
                                    </p:anim>
                                    <p:anim calcmode="lin" valueType="num">
                                      <p:cBhvr>
                                        <p:cTn id="77" dur="500" fill="hold"/>
                                        <p:tgtEl>
                                          <p:spTgt spid="53"/>
                                        </p:tgtEl>
                                        <p:attrNameLst>
                                          <p:attrName>ppt_h</p:attrName>
                                        </p:attrNameLst>
                                      </p:cBhvr>
                                      <p:tavLst>
                                        <p:tav tm="0">
                                          <p:val>
                                            <p:fltVal val="0"/>
                                          </p:val>
                                        </p:tav>
                                        <p:tav tm="100000">
                                          <p:val>
                                            <p:strVal val="#ppt_h"/>
                                          </p:val>
                                        </p:tav>
                                      </p:tavLst>
                                    </p:anim>
                                    <p:animEffect transition="in" filter="fade">
                                      <p:cBhvr>
                                        <p:cTn id="78" dur="500"/>
                                        <p:tgtEl>
                                          <p:spTgt spid="53"/>
                                        </p:tgtEl>
                                      </p:cBhvr>
                                    </p:animEffect>
                                  </p:childTnLst>
                                </p:cTn>
                              </p:par>
                            </p:childTnLst>
                          </p:cTn>
                        </p:par>
                        <p:par>
                          <p:cTn id="79" fill="hold">
                            <p:stCondLst>
                              <p:cond delay="6250"/>
                            </p:stCondLst>
                            <p:childTnLst>
                              <p:par>
                                <p:cTn id="80" presetID="53" presetClass="entr" presetSubtype="16" fill="hold" grpId="0" nodeType="afterEffect">
                                  <p:stCondLst>
                                    <p:cond delay="0"/>
                                  </p:stCondLst>
                                  <p:childTnLst>
                                    <p:set>
                                      <p:cBhvr>
                                        <p:cTn id="81" dur="1" fill="hold">
                                          <p:stCondLst>
                                            <p:cond delay="0"/>
                                          </p:stCondLst>
                                        </p:cTn>
                                        <p:tgtEl>
                                          <p:spTgt spid="60"/>
                                        </p:tgtEl>
                                        <p:attrNameLst>
                                          <p:attrName>style.visibility</p:attrName>
                                        </p:attrNameLst>
                                      </p:cBhvr>
                                      <p:to>
                                        <p:strVal val="visible"/>
                                      </p:to>
                                    </p:set>
                                    <p:anim calcmode="lin" valueType="num">
                                      <p:cBhvr>
                                        <p:cTn id="82" dur="500" fill="hold"/>
                                        <p:tgtEl>
                                          <p:spTgt spid="60"/>
                                        </p:tgtEl>
                                        <p:attrNameLst>
                                          <p:attrName>ppt_w</p:attrName>
                                        </p:attrNameLst>
                                      </p:cBhvr>
                                      <p:tavLst>
                                        <p:tav tm="0">
                                          <p:val>
                                            <p:fltVal val="0"/>
                                          </p:val>
                                        </p:tav>
                                        <p:tav tm="100000">
                                          <p:val>
                                            <p:strVal val="#ppt_w"/>
                                          </p:val>
                                        </p:tav>
                                      </p:tavLst>
                                    </p:anim>
                                    <p:anim calcmode="lin" valueType="num">
                                      <p:cBhvr>
                                        <p:cTn id="83" dur="500" fill="hold"/>
                                        <p:tgtEl>
                                          <p:spTgt spid="60"/>
                                        </p:tgtEl>
                                        <p:attrNameLst>
                                          <p:attrName>ppt_h</p:attrName>
                                        </p:attrNameLst>
                                      </p:cBhvr>
                                      <p:tavLst>
                                        <p:tav tm="0">
                                          <p:val>
                                            <p:fltVal val="0"/>
                                          </p:val>
                                        </p:tav>
                                        <p:tav tm="100000">
                                          <p:val>
                                            <p:strVal val="#ppt_h"/>
                                          </p:val>
                                        </p:tav>
                                      </p:tavLst>
                                    </p:anim>
                                    <p:animEffect transition="in" filter="fade">
                                      <p:cBhvr>
                                        <p:cTn id="84" dur="500"/>
                                        <p:tgtEl>
                                          <p:spTgt spid="60"/>
                                        </p:tgtEl>
                                      </p:cBhvr>
                                    </p:animEffect>
                                  </p:childTnLst>
                                </p:cTn>
                              </p:par>
                            </p:childTnLst>
                          </p:cTn>
                        </p:par>
                        <p:par>
                          <p:cTn id="85" fill="hold">
                            <p:stCondLst>
                              <p:cond delay="6750"/>
                            </p:stCondLst>
                            <p:childTnLst>
                              <p:par>
                                <p:cTn id="86" presetID="18" presetClass="entr" presetSubtype="12" fill="hold" nodeType="afterEffect">
                                  <p:stCondLst>
                                    <p:cond delay="0"/>
                                  </p:stCondLst>
                                  <p:childTnLst>
                                    <p:set>
                                      <p:cBhvr>
                                        <p:cTn id="87" dur="1" fill="hold">
                                          <p:stCondLst>
                                            <p:cond delay="0"/>
                                          </p:stCondLst>
                                        </p:cTn>
                                        <p:tgtEl>
                                          <p:spTgt spid="10"/>
                                        </p:tgtEl>
                                        <p:attrNameLst>
                                          <p:attrName>style.visibility</p:attrName>
                                        </p:attrNameLst>
                                      </p:cBhvr>
                                      <p:to>
                                        <p:strVal val="visible"/>
                                      </p:to>
                                    </p:set>
                                    <p:animEffect transition="in" filter="strips(downLeft)">
                                      <p:cBhvr>
                                        <p:cTn id="88" dur="500"/>
                                        <p:tgtEl>
                                          <p:spTgt spid="10"/>
                                        </p:tgtEl>
                                      </p:cBhvr>
                                    </p:animEffect>
                                  </p:childTnLst>
                                </p:cTn>
                              </p:par>
                              <p:par>
                                <p:cTn id="89" presetID="2" presetClass="entr" presetSubtype="8" accel="50000" decel="50000" fill="hold"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additive="base">
                                        <p:cTn id="91" dur="500" fill="hold"/>
                                        <p:tgtEl>
                                          <p:spTgt spid="39"/>
                                        </p:tgtEl>
                                        <p:attrNameLst>
                                          <p:attrName>ppt_x</p:attrName>
                                        </p:attrNameLst>
                                      </p:cBhvr>
                                      <p:tavLst>
                                        <p:tav tm="0">
                                          <p:val>
                                            <p:strVal val="0-#ppt_w/2"/>
                                          </p:val>
                                        </p:tav>
                                        <p:tav tm="100000">
                                          <p:val>
                                            <p:strVal val="#ppt_x"/>
                                          </p:val>
                                        </p:tav>
                                      </p:tavLst>
                                    </p:anim>
                                    <p:anim calcmode="lin" valueType="num">
                                      <p:cBhvr additive="base">
                                        <p:cTn id="92" dur="500" fill="hold"/>
                                        <p:tgtEl>
                                          <p:spTgt spid="39"/>
                                        </p:tgtEl>
                                        <p:attrNameLst>
                                          <p:attrName>ppt_y</p:attrName>
                                        </p:attrNameLst>
                                      </p:cBhvr>
                                      <p:tavLst>
                                        <p:tav tm="0">
                                          <p:val>
                                            <p:strVal val="#ppt_y"/>
                                          </p:val>
                                        </p:tav>
                                        <p:tav tm="100000">
                                          <p:val>
                                            <p:strVal val="#ppt_y"/>
                                          </p:val>
                                        </p:tav>
                                      </p:tavLst>
                                    </p:anim>
                                  </p:childTnLst>
                                </p:cTn>
                              </p:par>
                            </p:childTnLst>
                          </p:cTn>
                        </p:par>
                        <p:par>
                          <p:cTn id="93" fill="hold">
                            <p:stCondLst>
                              <p:cond delay="7250"/>
                            </p:stCondLst>
                            <p:childTnLst>
                              <p:par>
                                <p:cTn id="94" presetID="18" presetClass="entr" presetSubtype="12" fill="hold" nodeType="afterEffect">
                                  <p:stCondLst>
                                    <p:cond delay="0"/>
                                  </p:stCondLst>
                                  <p:childTnLst>
                                    <p:set>
                                      <p:cBhvr>
                                        <p:cTn id="95" dur="1" fill="hold">
                                          <p:stCondLst>
                                            <p:cond delay="0"/>
                                          </p:stCondLst>
                                        </p:cTn>
                                        <p:tgtEl>
                                          <p:spTgt spid="4"/>
                                        </p:tgtEl>
                                        <p:attrNameLst>
                                          <p:attrName>style.visibility</p:attrName>
                                        </p:attrNameLst>
                                      </p:cBhvr>
                                      <p:to>
                                        <p:strVal val="visible"/>
                                      </p:to>
                                    </p:set>
                                    <p:animEffect transition="in" filter="strips(downLeft)">
                                      <p:cBhvr>
                                        <p:cTn id="96" dur="500"/>
                                        <p:tgtEl>
                                          <p:spTgt spid="4"/>
                                        </p:tgtEl>
                                      </p:cBhvr>
                                    </p:animEffect>
                                  </p:childTnLst>
                                </p:cTn>
                              </p:par>
                              <p:par>
                                <p:cTn id="97" presetID="2" presetClass="entr" presetSubtype="8" accel="50000" decel="50000" fill="hold" nodeType="withEffect">
                                  <p:stCondLst>
                                    <p:cond delay="0"/>
                                  </p:stCondLst>
                                  <p:childTnLst>
                                    <p:set>
                                      <p:cBhvr>
                                        <p:cTn id="98" dur="1" fill="hold">
                                          <p:stCondLst>
                                            <p:cond delay="0"/>
                                          </p:stCondLst>
                                        </p:cTn>
                                        <p:tgtEl>
                                          <p:spTgt spid="36"/>
                                        </p:tgtEl>
                                        <p:attrNameLst>
                                          <p:attrName>style.visibility</p:attrName>
                                        </p:attrNameLst>
                                      </p:cBhvr>
                                      <p:to>
                                        <p:strVal val="visible"/>
                                      </p:to>
                                    </p:set>
                                    <p:anim calcmode="lin" valueType="num">
                                      <p:cBhvr additive="base">
                                        <p:cTn id="99" dur="500" fill="hold"/>
                                        <p:tgtEl>
                                          <p:spTgt spid="36"/>
                                        </p:tgtEl>
                                        <p:attrNameLst>
                                          <p:attrName>ppt_x</p:attrName>
                                        </p:attrNameLst>
                                      </p:cBhvr>
                                      <p:tavLst>
                                        <p:tav tm="0">
                                          <p:val>
                                            <p:strVal val="0-#ppt_w/2"/>
                                          </p:val>
                                        </p:tav>
                                        <p:tav tm="100000">
                                          <p:val>
                                            <p:strVal val="#ppt_x"/>
                                          </p:val>
                                        </p:tav>
                                      </p:tavLst>
                                    </p:anim>
                                    <p:anim calcmode="lin" valueType="num">
                                      <p:cBhvr additive="base">
                                        <p:cTn id="100" dur="500" fill="hold"/>
                                        <p:tgtEl>
                                          <p:spTgt spid="36"/>
                                        </p:tgtEl>
                                        <p:attrNameLst>
                                          <p:attrName>ppt_y</p:attrName>
                                        </p:attrNameLst>
                                      </p:cBhvr>
                                      <p:tavLst>
                                        <p:tav tm="0">
                                          <p:val>
                                            <p:strVal val="#ppt_y"/>
                                          </p:val>
                                        </p:tav>
                                        <p:tav tm="100000">
                                          <p:val>
                                            <p:strVal val="#ppt_y"/>
                                          </p:val>
                                        </p:tav>
                                      </p:tavLst>
                                    </p:anim>
                                  </p:childTnLst>
                                </p:cTn>
                              </p:par>
                            </p:childTnLst>
                          </p:cTn>
                        </p:par>
                        <p:par>
                          <p:cTn id="101" fill="hold">
                            <p:stCondLst>
                              <p:cond delay="7750"/>
                            </p:stCondLst>
                            <p:childTnLst>
                              <p:par>
                                <p:cTn id="102" presetID="18" presetClass="entr" presetSubtype="6" fill="hold" nodeType="afterEffect">
                                  <p:stCondLst>
                                    <p:cond delay="0"/>
                                  </p:stCondLst>
                                  <p:childTnLst>
                                    <p:set>
                                      <p:cBhvr>
                                        <p:cTn id="103" dur="1" fill="hold">
                                          <p:stCondLst>
                                            <p:cond delay="0"/>
                                          </p:stCondLst>
                                        </p:cTn>
                                        <p:tgtEl>
                                          <p:spTgt spid="7"/>
                                        </p:tgtEl>
                                        <p:attrNameLst>
                                          <p:attrName>style.visibility</p:attrName>
                                        </p:attrNameLst>
                                      </p:cBhvr>
                                      <p:to>
                                        <p:strVal val="visible"/>
                                      </p:to>
                                    </p:set>
                                    <p:animEffect transition="in" filter="strips(downRight)">
                                      <p:cBhvr>
                                        <p:cTn id="104" dur="500"/>
                                        <p:tgtEl>
                                          <p:spTgt spid="7"/>
                                        </p:tgtEl>
                                      </p:cBhvr>
                                    </p:animEffect>
                                  </p:childTnLst>
                                </p:cTn>
                              </p:par>
                              <p:par>
                                <p:cTn id="105" presetID="2" presetClass="entr" presetSubtype="2" accel="50000" decel="50000" fill="hold" nodeType="with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additive="base">
                                        <p:cTn id="107" dur="500" fill="hold"/>
                                        <p:tgtEl>
                                          <p:spTgt spid="33"/>
                                        </p:tgtEl>
                                        <p:attrNameLst>
                                          <p:attrName>ppt_x</p:attrName>
                                        </p:attrNameLst>
                                      </p:cBhvr>
                                      <p:tavLst>
                                        <p:tav tm="0">
                                          <p:val>
                                            <p:strVal val="1+#ppt_w/2"/>
                                          </p:val>
                                        </p:tav>
                                        <p:tav tm="100000">
                                          <p:val>
                                            <p:strVal val="#ppt_x"/>
                                          </p:val>
                                        </p:tav>
                                      </p:tavLst>
                                    </p:anim>
                                    <p:anim calcmode="lin" valueType="num">
                                      <p:cBhvr additive="base">
                                        <p:cTn id="108" dur="500" fill="hold"/>
                                        <p:tgtEl>
                                          <p:spTgt spid="33"/>
                                        </p:tgtEl>
                                        <p:attrNameLst>
                                          <p:attrName>ppt_y</p:attrName>
                                        </p:attrNameLst>
                                      </p:cBhvr>
                                      <p:tavLst>
                                        <p:tav tm="0">
                                          <p:val>
                                            <p:strVal val="#ppt_y"/>
                                          </p:val>
                                        </p:tav>
                                        <p:tav tm="100000">
                                          <p:val>
                                            <p:strVal val="#ppt_y"/>
                                          </p:val>
                                        </p:tav>
                                      </p:tavLst>
                                    </p:anim>
                                  </p:childTnLst>
                                </p:cTn>
                              </p:par>
                            </p:childTnLst>
                          </p:cTn>
                        </p:par>
                        <p:par>
                          <p:cTn id="109" fill="hold">
                            <p:stCondLst>
                              <p:cond delay="8250"/>
                            </p:stCondLst>
                            <p:childTnLst>
                              <p:par>
                                <p:cTn id="110" presetID="18" presetClass="entr" presetSubtype="3" fill="hold" nodeType="afterEffect">
                                  <p:stCondLst>
                                    <p:cond delay="0"/>
                                  </p:stCondLst>
                                  <p:childTnLst>
                                    <p:set>
                                      <p:cBhvr>
                                        <p:cTn id="111" dur="1" fill="hold">
                                          <p:stCondLst>
                                            <p:cond delay="0"/>
                                          </p:stCondLst>
                                        </p:cTn>
                                        <p:tgtEl>
                                          <p:spTgt spid="13"/>
                                        </p:tgtEl>
                                        <p:attrNameLst>
                                          <p:attrName>style.visibility</p:attrName>
                                        </p:attrNameLst>
                                      </p:cBhvr>
                                      <p:to>
                                        <p:strVal val="visible"/>
                                      </p:to>
                                    </p:set>
                                    <p:animEffect transition="in" filter="strips(upRight)">
                                      <p:cBhvr>
                                        <p:cTn id="112" dur="500"/>
                                        <p:tgtEl>
                                          <p:spTgt spid="13"/>
                                        </p:tgtEl>
                                      </p:cBhvr>
                                    </p:animEffect>
                                  </p:childTnLst>
                                </p:cTn>
                              </p:par>
                              <p:par>
                                <p:cTn id="113" presetID="2" presetClass="entr" presetSubtype="2" accel="50000" decel="50000" fill="hold" nodeType="withEffect">
                                  <p:stCondLst>
                                    <p:cond delay="0"/>
                                  </p:stCondLst>
                                  <p:childTnLst>
                                    <p:set>
                                      <p:cBhvr>
                                        <p:cTn id="114" dur="1" fill="hold">
                                          <p:stCondLst>
                                            <p:cond delay="0"/>
                                          </p:stCondLst>
                                        </p:cTn>
                                        <p:tgtEl>
                                          <p:spTgt spid="28"/>
                                        </p:tgtEl>
                                        <p:attrNameLst>
                                          <p:attrName>style.visibility</p:attrName>
                                        </p:attrNameLst>
                                      </p:cBhvr>
                                      <p:to>
                                        <p:strVal val="visible"/>
                                      </p:to>
                                    </p:set>
                                    <p:anim calcmode="lin" valueType="num">
                                      <p:cBhvr additive="base">
                                        <p:cTn id="115" dur="500" fill="hold"/>
                                        <p:tgtEl>
                                          <p:spTgt spid="28"/>
                                        </p:tgtEl>
                                        <p:attrNameLst>
                                          <p:attrName>ppt_x</p:attrName>
                                        </p:attrNameLst>
                                      </p:cBhvr>
                                      <p:tavLst>
                                        <p:tav tm="0">
                                          <p:val>
                                            <p:strVal val="1+#ppt_w/2"/>
                                          </p:val>
                                        </p:tav>
                                        <p:tav tm="100000">
                                          <p:val>
                                            <p:strVal val="#ppt_x"/>
                                          </p:val>
                                        </p:tav>
                                      </p:tavLst>
                                    </p:anim>
                                    <p:anim calcmode="lin" valueType="num">
                                      <p:cBhvr additive="base">
                                        <p:cTn id="116" dur="500" fill="hold"/>
                                        <p:tgtEl>
                                          <p:spTgt spid="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51" grpId="0" animBg="1"/>
      <p:bldP spid="52" grpId="0" animBg="1"/>
      <p:bldP spid="57" grpId="0"/>
      <p:bldP spid="58" grpId="0"/>
      <p:bldP spid="59" grpId="0"/>
      <p:bldP spid="6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图片 3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04"/>
            <a:ext cx="12192000" cy="913292"/>
          </a:xfrm>
          <a:prstGeom prst="rect">
            <a:avLst/>
          </a:prstGeom>
        </p:spPr>
      </p:pic>
      <p:sp>
        <p:nvSpPr>
          <p:cNvPr id="32" name="矩形 31"/>
          <p:cNvSpPr/>
          <p:nvPr/>
        </p:nvSpPr>
        <p:spPr>
          <a:xfrm>
            <a:off x="538907" y="163654"/>
            <a:ext cx="2646878" cy="584775"/>
          </a:xfrm>
          <a:prstGeom prst="rect">
            <a:avLst/>
          </a:prstGeom>
        </p:spPr>
        <p:txBody>
          <a:bodyPr wrap="none">
            <a:spAutoFit/>
          </a:bodyPr>
          <a:lstStyle/>
          <a:p>
            <a:pPr lvl="0">
              <a:tabLst>
                <a:tab pos="198120" algn="l"/>
              </a:tabLst>
            </a:pPr>
            <a:r>
              <a:rPr lang="zh-CN" altLang="zh-CN" sz="32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项目组织实施</a:t>
            </a:r>
            <a:endParaRPr lang="zh-CN" altLang="zh-CN" sz="3200"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grpSp>
        <p:nvGrpSpPr>
          <p:cNvPr id="61" name="组合 60"/>
          <p:cNvGrpSpPr/>
          <p:nvPr/>
        </p:nvGrpSpPr>
        <p:grpSpPr>
          <a:xfrm>
            <a:off x="1099005" y="1291542"/>
            <a:ext cx="3140137" cy="1167015"/>
            <a:chOff x="658459" y="1197544"/>
            <a:chExt cx="3140137" cy="1167015"/>
          </a:xfrm>
        </p:grpSpPr>
        <p:grpSp>
          <p:nvGrpSpPr>
            <p:cNvPr id="65" name="Group 59"/>
            <p:cNvGrpSpPr/>
            <p:nvPr/>
          </p:nvGrpSpPr>
          <p:grpSpPr>
            <a:xfrm>
              <a:off x="658459" y="1197544"/>
              <a:ext cx="3140137" cy="1167015"/>
              <a:chOff x="7141343" y="3093071"/>
              <a:chExt cx="1568224" cy="875060"/>
            </a:xfrm>
          </p:grpSpPr>
          <p:sp>
            <p:nvSpPr>
              <p:cNvPr id="66" name="TextBox 13"/>
              <p:cNvSpPr txBox="1"/>
              <p:nvPr/>
            </p:nvSpPr>
            <p:spPr>
              <a:xfrm>
                <a:off x="7141343" y="3483495"/>
                <a:ext cx="1568224" cy="484636"/>
              </a:xfrm>
              <a:prstGeom prst="rect">
                <a:avLst/>
              </a:prstGeom>
              <a:noFill/>
            </p:spPr>
            <p:txBody>
              <a:bodyPr wrap="square" lIns="0" tIns="0" rIns="0" bIns="0" rtlCol="0">
                <a:spAutoFit/>
              </a:bodyPr>
              <a:lstStyle/>
              <a:p>
                <a:pPr lvl="0"/>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cs typeface="+mn-ea"/>
                  </a:rPr>
                  <a:t>单击此处添加文字阐述，添加简短问题说明文字，具体说明文字在此处。单击此处添加文字阐述，添加简短问题</a:t>
                </a:r>
                <a:endParaRPr lang="en-US" altLang="zh-CN" sz="1300" dirty="0">
                  <a:solidFill>
                    <a:schemeClr val="tx1">
                      <a:lumMod val="75000"/>
                      <a:lumOff val="25000"/>
                    </a:schemeClr>
                  </a:solidFill>
                  <a:latin typeface="微软雅黑" panose="020B0503020204020204" pitchFamily="34" charset="-122"/>
                  <a:ea typeface="微软雅黑" panose="020B0503020204020204" pitchFamily="34" charset="-122"/>
                  <a:cs typeface="+mn-ea"/>
                </a:endParaRPr>
              </a:p>
            </p:txBody>
          </p:sp>
          <p:sp>
            <p:nvSpPr>
              <p:cNvPr id="67" name="Rectangle 62"/>
              <p:cNvSpPr/>
              <p:nvPr/>
            </p:nvSpPr>
            <p:spPr>
              <a:xfrm>
                <a:off x="7583876" y="3093071"/>
                <a:ext cx="576403" cy="207701"/>
              </a:xfrm>
              <a:prstGeom prst="rect">
                <a:avLst/>
              </a:prstGeom>
            </p:spPr>
            <p:txBody>
              <a:bodyPr wrap="none" lIns="0" tIns="0" rIns="0" bIns="0">
                <a:spAutoFit/>
              </a:bodyPr>
              <a:lstStyle/>
              <a:p>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cs typeface="+mn-ea"/>
                  </a:rPr>
                  <a:t>文本标题一</a:t>
                </a:r>
                <a:endParaRPr lang="en-US" sz="1800" b="1" dirty="0">
                  <a:solidFill>
                    <a:schemeClr val="tx1">
                      <a:lumMod val="75000"/>
                      <a:lumOff val="25000"/>
                    </a:schemeClr>
                  </a:solidFill>
                  <a:latin typeface="微软雅黑" panose="020B0503020204020204" pitchFamily="34" charset="-122"/>
                  <a:ea typeface="微软雅黑" panose="020B0503020204020204" pitchFamily="34" charset="-122"/>
                  <a:cs typeface="+mn-ea"/>
                </a:endParaRPr>
              </a:p>
            </p:txBody>
          </p:sp>
        </p:grpSp>
        <p:cxnSp>
          <p:nvCxnSpPr>
            <p:cNvPr id="63" name="直接连接符 62"/>
            <p:cNvCxnSpPr/>
            <p:nvPr/>
          </p:nvCxnSpPr>
          <p:spPr>
            <a:xfrm>
              <a:off x="766614" y="1616755"/>
              <a:ext cx="2634389" cy="0"/>
            </a:xfrm>
            <a:prstGeom prst="line">
              <a:avLst/>
            </a:prstGeom>
            <a:ln>
              <a:solidFill>
                <a:schemeClr val="tx1">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cxnSp>
      </p:grpSp>
      <p:grpSp>
        <p:nvGrpSpPr>
          <p:cNvPr id="68" name="组合 67"/>
          <p:cNvGrpSpPr/>
          <p:nvPr/>
        </p:nvGrpSpPr>
        <p:grpSpPr>
          <a:xfrm>
            <a:off x="638013" y="3263886"/>
            <a:ext cx="3140137" cy="1167015"/>
            <a:chOff x="658459" y="1197544"/>
            <a:chExt cx="3140137" cy="1167015"/>
          </a:xfrm>
        </p:grpSpPr>
        <p:grpSp>
          <p:nvGrpSpPr>
            <p:cNvPr id="72" name="Group 59"/>
            <p:cNvGrpSpPr/>
            <p:nvPr/>
          </p:nvGrpSpPr>
          <p:grpSpPr>
            <a:xfrm>
              <a:off x="658459" y="1197544"/>
              <a:ext cx="3140137" cy="1167015"/>
              <a:chOff x="7141343" y="3093071"/>
              <a:chExt cx="1568224" cy="875060"/>
            </a:xfrm>
          </p:grpSpPr>
          <p:sp>
            <p:nvSpPr>
              <p:cNvPr id="73" name="TextBox 20"/>
              <p:cNvSpPr txBox="1"/>
              <p:nvPr/>
            </p:nvSpPr>
            <p:spPr>
              <a:xfrm>
                <a:off x="7141343" y="3483495"/>
                <a:ext cx="1568224" cy="484636"/>
              </a:xfrm>
              <a:prstGeom prst="rect">
                <a:avLst/>
              </a:prstGeom>
              <a:noFill/>
            </p:spPr>
            <p:txBody>
              <a:bodyPr wrap="square" lIns="0" tIns="0" rIns="0" bIns="0" rtlCol="0">
                <a:spAutoFit/>
              </a:bodyPr>
              <a:lstStyle/>
              <a:p>
                <a:pPr lvl="0"/>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cs typeface="+mn-ea"/>
                  </a:rPr>
                  <a:t>单击此处添加文字阐述，添加简短问题说明文字，具体说明文字在此处。单击此处添加文字阐述，添加简短问题</a:t>
                </a:r>
                <a:endParaRPr lang="en-US" altLang="zh-CN" sz="1300" dirty="0">
                  <a:solidFill>
                    <a:schemeClr val="tx1">
                      <a:lumMod val="75000"/>
                      <a:lumOff val="25000"/>
                    </a:schemeClr>
                  </a:solidFill>
                  <a:latin typeface="微软雅黑" panose="020B0503020204020204" pitchFamily="34" charset="-122"/>
                  <a:ea typeface="微软雅黑" panose="020B0503020204020204" pitchFamily="34" charset="-122"/>
                  <a:cs typeface="+mn-ea"/>
                </a:endParaRPr>
              </a:p>
            </p:txBody>
          </p:sp>
          <p:sp>
            <p:nvSpPr>
              <p:cNvPr id="74" name="Rectangle 62"/>
              <p:cNvSpPr/>
              <p:nvPr/>
            </p:nvSpPr>
            <p:spPr>
              <a:xfrm>
                <a:off x="7583876" y="3093071"/>
                <a:ext cx="576403" cy="207701"/>
              </a:xfrm>
              <a:prstGeom prst="rect">
                <a:avLst/>
              </a:prstGeom>
            </p:spPr>
            <p:txBody>
              <a:bodyPr wrap="none" lIns="0" tIns="0" rIns="0" bIns="0">
                <a:spAutoFit/>
              </a:bodyPr>
              <a:lstStyle/>
              <a:p>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cs typeface="+mn-ea"/>
                  </a:rPr>
                  <a:t>文本标题二</a:t>
                </a:r>
                <a:endParaRPr lang="en-US" sz="1800" b="1" dirty="0">
                  <a:solidFill>
                    <a:schemeClr val="tx1">
                      <a:lumMod val="75000"/>
                      <a:lumOff val="25000"/>
                    </a:schemeClr>
                  </a:solidFill>
                  <a:latin typeface="微软雅黑" panose="020B0503020204020204" pitchFamily="34" charset="-122"/>
                  <a:ea typeface="微软雅黑" panose="020B0503020204020204" pitchFamily="34" charset="-122"/>
                  <a:cs typeface="+mn-ea"/>
                </a:endParaRPr>
              </a:p>
            </p:txBody>
          </p:sp>
        </p:grpSp>
        <p:cxnSp>
          <p:nvCxnSpPr>
            <p:cNvPr id="70" name="直接连接符 69"/>
            <p:cNvCxnSpPr/>
            <p:nvPr/>
          </p:nvCxnSpPr>
          <p:spPr>
            <a:xfrm>
              <a:off x="766614" y="1616755"/>
              <a:ext cx="2634389" cy="0"/>
            </a:xfrm>
            <a:prstGeom prst="line">
              <a:avLst/>
            </a:prstGeom>
            <a:ln>
              <a:solidFill>
                <a:schemeClr val="tx1">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cxnSp>
      </p:grpSp>
      <p:grpSp>
        <p:nvGrpSpPr>
          <p:cNvPr id="75" name="组合 74"/>
          <p:cNvGrpSpPr/>
          <p:nvPr/>
        </p:nvGrpSpPr>
        <p:grpSpPr>
          <a:xfrm>
            <a:off x="1524120" y="5143976"/>
            <a:ext cx="3140137" cy="1167015"/>
            <a:chOff x="658459" y="1197544"/>
            <a:chExt cx="3140137" cy="1167015"/>
          </a:xfrm>
        </p:grpSpPr>
        <p:grpSp>
          <p:nvGrpSpPr>
            <p:cNvPr id="79" name="Group 59"/>
            <p:cNvGrpSpPr/>
            <p:nvPr/>
          </p:nvGrpSpPr>
          <p:grpSpPr>
            <a:xfrm>
              <a:off x="658459" y="1197544"/>
              <a:ext cx="3140137" cy="1167015"/>
              <a:chOff x="7141343" y="3093071"/>
              <a:chExt cx="1568224" cy="875060"/>
            </a:xfrm>
          </p:grpSpPr>
          <p:sp>
            <p:nvSpPr>
              <p:cNvPr id="80" name="TextBox 27"/>
              <p:cNvSpPr txBox="1"/>
              <p:nvPr/>
            </p:nvSpPr>
            <p:spPr>
              <a:xfrm>
                <a:off x="7141343" y="3483495"/>
                <a:ext cx="1568224" cy="484636"/>
              </a:xfrm>
              <a:prstGeom prst="rect">
                <a:avLst/>
              </a:prstGeom>
              <a:noFill/>
            </p:spPr>
            <p:txBody>
              <a:bodyPr wrap="square" lIns="0" tIns="0" rIns="0" bIns="0" rtlCol="0">
                <a:spAutoFit/>
              </a:bodyPr>
              <a:lstStyle/>
              <a:p>
                <a:pPr lvl="0"/>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cs typeface="+mn-ea"/>
                  </a:rPr>
                  <a:t>单击此处添加文字阐述，添加简短问题说明文字，具体说明文字在此处。单击此处添加文字阐述，添加简短问题</a:t>
                </a:r>
                <a:endParaRPr lang="en-US" altLang="zh-CN" sz="1300" dirty="0">
                  <a:solidFill>
                    <a:schemeClr val="tx1">
                      <a:lumMod val="75000"/>
                      <a:lumOff val="25000"/>
                    </a:schemeClr>
                  </a:solidFill>
                  <a:latin typeface="微软雅黑" panose="020B0503020204020204" pitchFamily="34" charset="-122"/>
                  <a:ea typeface="微软雅黑" panose="020B0503020204020204" pitchFamily="34" charset="-122"/>
                  <a:cs typeface="+mn-ea"/>
                </a:endParaRPr>
              </a:p>
            </p:txBody>
          </p:sp>
          <p:sp>
            <p:nvSpPr>
              <p:cNvPr id="81" name="Rectangle 62"/>
              <p:cNvSpPr/>
              <p:nvPr/>
            </p:nvSpPr>
            <p:spPr>
              <a:xfrm>
                <a:off x="7583876" y="3093071"/>
                <a:ext cx="576403" cy="207701"/>
              </a:xfrm>
              <a:prstGeom prst="rect">
                <a:avLst/>
              </a:prstGeom>
            </p:spPr>
            <p:txBody>
              <a:bodyPr wrap="none" lIns="0" tIns="0" rIns="0" bIns="0">
                <a:spAutoFit/>
              </a:bodyPr>
              <a:lstStyle/>
              <a:p>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cs typeface="+mn-ea"/>
                  </a:rPr>
                  <a:t>文本标题三</a:t>
                </a:r>
                <a:endParaRPr lang="en-US" sz="1800" b="1" dirty="0">
                  <a:solidFill>
                    <a:schemeClr val="tx1">
                      <a:lumMod val="75000"/>
                      <a:lumOff val="25000"/>
                    </a:schemeClr>
                  </a:solidFill>
                  <a:latin typeface="微软雅黑" panose="020B0503020204020204" pitchFamily="34" charset="-122"/>
                  <a:ea typeface="微软雅黑" panose="020B0503020204020204" pitchFamily="34" charset="-122"/>
                  <a:cs typeface="+mn-ea"/>
                </a:endParaRPr>
              </a:p>
            </p:txBody>
          </p:sp>
        </p:grpSp>
        <p:cxnSp>
          <p:nvCxnSpPr>
            <p:cNvPr id="77" name="直接连接符 76"/>
            <p:cNvCxnSpPr/>
            <p:nvPr/>
          </p:nvCxnSpPr>
          <p:spPr>
            <a:xfrm>
              <a:off x="766614" y="1616755"/>
              <a:ext cx="2634389" cy="0"/>
            </a:xfrm>
            <a:prstGeom prst="line">
              <a:avLst/>
            </a:prstGeom>
            <a:ln>
              <a:solidFill>
                <a:schemeClr val="tx1">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cxnSp>
      </p:grpSp>
      <p:grpSp>
        <p:nvGrpSpPr>
          <p:cNvPr id="82" name="组合 81"/>
          <p:cNvGrpSpPr/>
          <p:nvPr/>
        </p:nvGrpSpPr>
        <p:grpSpPr>
          <a:xfrm>
            <a:off x="8399462" y="1355276"/>
            <a:ext cx="3140137" cy="1167015"/>
            <a:chOff x="658459" y="1197544"/>
            <a:chExt cx="3140137" cy="1167015"/>
          </a:xfrm>
        </p:grpSpPr>
        <p:grpSp>
          <p:nvGrpSpPr>
            <p:cNvPr id="86" name="Group 59"/>
            <p:cNvGrpSpPr/>
            <p:nvPr/>
          </p:nvGrpSpPr>
          <p:grpSpPr>
            <a:xfrm>
              <a:off x="658459" y="1197544"/>
              <a:ext cx="3140137" cy="1167015"/>
              <a:chOff x="7141343" y="3093071"/>
              <a:chExt cx="1568224" cy="875060"/>
            </a:xfrm>
          </p:grpSpPr>
          <p:sp>
            <p:nvSpPr>
              <p:cNvPr id="87" name="TextBox 34"/>
              <p:cNvSpPr txBox="1"/>
              <p:nvPr/>
            </p:nvSpPr>
            <p:spPr>
              <a:xfrm>
                <a:off x="7141343" y="3483495"/>
                <a:ext cx="1568224" cy="484636"/>
              </a:xfrm>
              <a:prstGeom prst="rect">
                <a:avLst/>
              </a:prstGeom>
              <a:noFill/>
            </p:spPr>
            <p:txBody>
              <a:bodyPr wrap="square" lIns="0" tIns="0" rIns="0" bIns="0" rtlCol="0">
                <a:spAutoFit/>
              </a:bodyPr>
              <a:lstStyle/>
              <a:p>
                <a:pPr lvl="0"/>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cs typeface="+mn-ea"/>
                  </a:rPr>
                  <a:t>单击此处添加文字阐述，添加简短问题说明文字，具体说明文字在此处。单击此处添加文字阐述，添加简短问题</a:t>
                </a:r>
                <a:endParaRPr lang="en-US" altLang="zh-CN" sz="1300" dirty="0">
                  <a:solidFill>
                    <a:schemeClr val="tx1">
                      <a:lumMod val="75000"/>
                      <a:lumOff val="25000"/>
                    </a:schemeClr>
                  </a:solidFill>
                  <a:latin typeface="微软雅黑" panose="020B0503020204020204" pitchFamily="34" charset="-122"/>
                  <a:ea typeface="微软雅黑" panose="020B0503020204020204" pitchFamily="34" charset="-122"/>
                  <a:cs typeface="+mn-ea"/>
                </a:endParaRPr>
              </a:p>
            </p:txBody>
          </p:sp>
          <p:sp>
            <p:nvSpPr>
              <p:cNvPr id="88" name="Rectangle 62"/>
              <p:cNvSpPr/>
              <p:nvPr/>
            </p:nvSpPr>
            <p:spPr>
              <a:xfrm>
                <a:off x="7583876" y="3093071"/>
                <a:ext cx="576403" cy="207701"/>
              </a:xfrm>
              <a:prstGeom prst="rect">
                <a:avLst/>
              </a:prstGeom>
            </p:spPr>
            <p:txBody>
              <a:bodyPr wrap="none" lIns="0" tIns="0" rIns="0" bIns="0">
                <a:spAutoFit/>
              </a:bodyPr>
              <a:lstStyle/>
              <a:p>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cs typeface="+mn-ea"/>
                  </a:rPr>
                  <a:t>文本标题四</a:t>
                </a:r>
                <a:endParaRPr lang="en-US" sz="1800" b="1" dirty="0">
                  <a:solidFill>
                    <a:schemeClr val="tx1">
                      <a:lumMod val="75000"/>
                      <a:lumOff val="25000"/>
                    </a:schemeClr>
                  </a:solidFill>
                  <a:latin typeface="微软雅黑" panose="020B0503020204020204" pitchFamily="34" charset="-122"/>
                  <a:ea typeface="微软雅黑" panose="020B0503020204020204" pitchFamily="34" charset="-122"/>
                  <a:cs typeface="+mn-ea"/>
                </a:endParaRPr>
              </a:p>
            </p:txBody>
          </p:sp>
        </p:grpSp>
        <p:cxnSp>
          <p:nvCxnSpPr>
            <p:cNvPr id="84" name="直接连接符 83"/>
            <p:cNvCxnSpPr/>
            <p:nvPr/>
          </p:nvCxnSpPr>
          <p:spPr>
            <a:xfrm>
              <a:off x="766614" y="1616755"/>
              <a:ext cx="2634389" cy="0"/>
            </a:xfrm>
            <a:prstGeom prst="line">
              <a:avLst/>
            </a:prstGeom>
            <a:ln>
              <a:solidFill>
                <a:schemeClr val="tx1">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cxnSp>
      </p:grpSp>
      <p:grpSp>
        <p:nvGrpSpPr>
          <p:cNvPr id="89" name="组合 88"/>
          <p:cNvGrpSpPr/>
          <p:nvPr/>
        </p:nvGrpSpPr>
        <p:grpSpPr>
          <a:xfrm>
            <a:off x="8579625" y="3385901"/>
            <a:ext cx="3140137" cy="1167015"/>
            <a:chOff x="658459" y="1197544"/>
            <a:chExt cx="3140137" cy="1167015"/>
          </a:xfrm>
        </p:grpSpPr>
        <p:grpSp>
          <p:nvGrpSpPr>
            <p:cNvPr id="93" name="Group 59"/>
            <p:cNvGrpSpPr/>
            <p:nvPr/>
          </p:nvGrpSpPr>
          <p:grpSpPr>
            <a:xfrm>
              <a:off x="658459" y="1197544"/>
              <a:ext cx="3140137" cy="1167015"/>
              <a:chOff x="7141343" y="3093071"/>
              <a:chExt cx="1568224" cy="875060"/>
            </a:xfrm>
          </p:grpSpPr>
          <p:sp>
            <p:nvSpPr>
              <p:cNvPr id="94" name="TextBox 41"/>
              <p:cNvSpPr txBox="1"/>
              <p:nvPr/>
            </p:nvSpPr>
            <p:spPr>
              <a:xfrm>
                <a:off x="7141343" y="3483495"/>
                <a:ext cx="1568224" cy="484636"/>
              </a:xfrm>
              <a:prstGeom prst="rect">
                <a:avLst/>
              </a:prstGeom>
              <a:noFill/>
            </p:spPr>
            <p:txBody>
              <a:bodyPr wrap="square" lIns="0" tIns="0" rIns="0" bIns="0" rtlCol="0">
                <a:spAutoFit/>
              </a:bodyPr>
              <a:lstStyle/>
              <a:p>
                <a:pPr lvl="0"/>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cs typeface="+mn-ea"/>
                  </a:rPr>
                  <a:t>单击此处添加文字阐述，添加简短问题说明文字，具体说明文字在此处。单击此处添加文字阐述，添加简短问题</a:t>
                </a:r>
                <a:endParaRPr lang="en-US" altLang="zh-CN" sz="1300" dirty="0">
                  <a:solidFill>
                    <a:schemeClr val="tx1">
                      <a:lumMod val="75000"/>
                      <a:lumOff val="25000"/>
                    </a:schemeClr>
                  </a:solidFill>
                  <a:latin typeface="微软雅黑" panose="020B0503020204020204" pitchFamily="34" charset="-122"/>
                  <a:ea typeface="微软雅黑" panose="020B0503020204020204" pitchFamily="34" charset="-122"/>
                  <a:cs typeface="+mn-ea"/>
                </a:endParaRPr>
              </a:p>
            </p:txBody>
          </p:sp>
          <p:sp>
            <p:nvSpPr>
              <p:cNvPr id="95" name="Rectangle 62"/>
              <p:cNvSpPr/>
              <p:nvPr/>
            </p:nvSpPr>
            <p:spPr>
              <a:xfrm>
                <a:off x="7583876" y="3093071"/>
                <a:ext cx="576403" cy="207701"/>
              </a:xfrm>
              <a:prstGeom prst="rect">
                <a:avLst/>
              </a:prstGeom>
            </p:spPr>
            <p:txBody>
              <a:bodyPr wrap="none" lIns="0" tIns="0" rIns="0" bIns="0">
                <a:spAutoFit/>
              </a:bodyPr>
              <a:lstStyle/>
              <a:p>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cs typeface="+mn-ea"/>
                  </a:rPr>
                  <a:t>文本标题二</a:t>
                </a:r>
                <a:endParaRPr lang="en-US" sz="1800" b="1" dirty="0">
                  <a:solidFill>
                    <a:schemeClr val="tx1">
                      <a:lumMod val="75000"/>
                      <a:lumOff val="25000"/>
                    </a:schemeClr>
                  </a:solidFill>
                  <a:latin typeface="微软雅黑" panose="020B0503020204020204" pitchFamily="34" charset="-122"/>
                  <a:ea typeface="微软雅黑" panose="020B0503020204020204" pitchFamily="34" charset="-122"/>
                  <a:cs typeface="+mn-ea"/>
                </a:endParaRPr>
              </a:p>
            </p:txBody>
          </p:sp>
        </p:grpSp>
        <p:cxnSp>
          <p:nvCxnSpPr>
            <p:cNvPr id="91" name="直接连接符 90"/>
            <p:cNvCxnSpPr/>
            <p:nvPr/>
          </p:nvCxnSpPr>
          <p:spPr>
            <a:xfrm>
              <a:off x="766614" y="1616755"/>
              <a:ext cx="2634389" cy="0"/>
            </a:xfrm>
            <a:prstGeom prst="line">
              <a:avLst/>
            </a:prstGeom>
            <a:ln>
              <a:solidFill>
                <a:schemeClr val="tx1">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cxnSp>
      </p:grpSp>
      <p:grpSp>
        <p:nvGrpSpPr>
          <p:cNvPr id="96" name="组合 95"/>
          <p:cNvGrpSpPr/>
          <p:nvPr/>
        </p:nvGrpSpPr>
        <p:grpSpPr>
          <a:xfrm>
            <a:off x="7635589" y="5243708"/>
            <a:ext cx="3140137" cy="1167015"/>
            <a:chOff x="658459" y="1197544"/>
            <a:chExt cx="3140137" cy="1167015"/>
          </a:xfrm>
        </p:grpSpPr>
        <p:grpSp>
          <p:nvGrpSpPr>
            <p:cNvPr id="100" name="Group 59"/>
            <p:cNvGrpSpPr/>
            <p:nvPr/>
          </p:nvGrpSpPr>
          <p:grpSpPr>
            <a:xfrm>
              <a:off x="658459" y="1197544"/>
              <a:ext cx="3140137" cy="1167015"/>
              <a:chOff x="7141343" y="3093071"/>
              <a:chExt cx="1568224" cy="875060"/>
            </a:xfrm>
          </p:grpSpPr>
          <p:sp>
            <p:nvSpPr>
              <p:cNvPr id="101" name="TextBox 48"/>
              <p:cNvSpPr txBox="1"/>
              <p:nvPr/>
            </p:nvSpPr>
            <p:spPr>
              <a:xfrm>
                <a:off x="7141343" y="3483495"/>
                <a:ext cx="1568224" cy="484636"/>
              </a:xfrm>
              <a:prstGeom prst="rect">
                <a:avLst/>
              </a:prstGeom>
              <a:noFill/>
            </p:spPr>
            <p:txBody>
              <a:bodyPr wrap="square" lIns="0" tIns="0" rIns="0" bIns="0" rtlCol="0">
                <a:spAutoFit/>
              </a:bodyPr>
              <a:lstStyle/>
              <a:p>
                <a:pPr lvl="0"/>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cs typeface="+mn-ea"/>
                  </a:rPr>
                  <a:t>单击此处添加文字阐述，添加简短问题说明文字，具体说明文字在此处。单击此处添加文字阐述，添加简短问题</a:t>
                </a:r>
                <a:endParaRPr lang="en-US" altLang="zh-CN" sz="1300" dirty="0">
                  <a:solidFill>
                    <a:schemeClr val="tx1">
                      <a:lumMod val="75000"/>
                      <a:lumOff val="25000"/>
                    </a:schemeClr>
                  </a:solidFill>
                  <a:latin typeface="微软雅黑" panose="020B0503020204020204" pitchFamily="34" charset="-122"/>
                  <a:ea typeface="微软雅黑" panose="020B0503020204020204" pitchFamily="34" charset="-122"/>
                  <a:cs typeface="+mn-ea"/>
                </a:endParaRPr>
              </a:p>
            </p:txBody>
          </p:sp>
          <p:sp>
            <p:nvSpPr>
              <p:cNvPr id="102" name="Rectangle 62"/>
              <p:cNvSpPr/>
              <p:nvPr/>
            </p:nvSpPr>
            <p:spPr>
              <a:xfrm>
                <a:off x="7583876" y="3093071"/>
                <a:ext cx="576403" cy="207701"/>
              </a:xfrm>
              <a:prstGeom prst="rect">
                <a:avLst/>
              </a:prstGeom>
            </p:spPr>
            <p:txBody>
              <a:bodyPr wrap="none" lIns="0" tIns="0" rIns="0" bIns="0">
                <a:spAutoFit/>
              </a:bodyPr>
              <a:lstStyle/>
              <a:p>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cs typeface="+mn-ea"/>
                  </a:rPr>
                  <a:t>文本标题三</a:t>
                </a:r>
                <a:endParaRPr lang="en-US" sz="1800" b="1" dirty="0">
                  <a:solidFill>
                    <a:schemeClr val="tx1">
                      <a:lumMod val="75000"/>
                      <a:lumOff val="25000"/>
                    </a:schemeClr>
                  </a:solidFill>
                  <a:latin typeface="微软雅黑" panose="020B0503020204020204" pitchFamily="34" charset="-122"/>
                  <a:ea typeface="微软雅黑" panose="020B0503020204020204" pitchFamily="34" charset="-122"/>
                  <a:cs typeface="+mn-ea"/>
                </a:endParaRPr>
              </a:p>
            </p:txBody>
          </p:sp>
        </p:grpSp>
        <p:cxnSp>
          <p:nvCxnSpPr>
            <p:cNvPr id="98" name="直接连接符 97"/>
            <p:cNvCxnSpPr/>
            <p:nvPr/>
          </p:nvCxnSpPr>
          <p:spPr>
            <a:xfrm>
              <a:off x="766614" y="1616755"/>
              <a:ext cx="2634389" cy="0"/>
            </a:xfrm>
            <a:prstGeom prst="line">
              <a:avLst/>
            </a:prstGeom>
            <a:ln>
              <a:solidFill>
                <a:schemeClr val="tx1">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cxnSp>
      </p:grpSp>
      <p:grpSp>
        <p:nvGrpSpPr>
          <p:cNvPr id="103" name="组合 102"/>
          <p:cNvGrpSpPr/>
          <p:nvPr/>
        </p:nvGrpSpPr>
        <p:grpSpPr>
          <a:xfrm>
            <a:off x="4178288" y="1910936"/>
            <a:ext cx="3960440" cy="3991300"/>
            <a:chOff x="2916382" y="1447509"/>
            <a:chExt cx="3055938" cy="3079750"/>
          </a:xfrm>
        </p:grpSpPr>
        <p:sp>
          <p:nvSpPr>
            <p:cNvPr id="104" name="Freeform 5"/>
            <p:cNvSpPr/>
            <p:nvPr/>
          </p:nvSpPr>
          <p:spPr bwMode="auto">
            <a:xfrm>
              <a:off x="2916382" y="1447509"/>
              <a:ext cx="3055938" cy="2982913"/>
            </a:xfrm>
            <a:custGeom>
              <a:avLst/>
              <a:gdLst/>
              <a:ahLst/>
              <a:cxnLst>
                <a:cxn ang="0">
                  <a:pos x="277" y="130"/>
                </a:cxn>
                <a:cxn ang="0">
                  <a:pos x="278" y="103"/>
                </a:cxn>
                <a:cxn ang="0">
                  <a:pos x="261" y="81"/>
                </a:cxn>
                <a:cxn ang="0">
                  <a:pos x="256" y="57"/>
                </a:cxn>
                <a:cxn ang="0">
                  <a:pos x="239" y="44"/>
                </a:cxn>
                <a:cxn ang="0">
                  <a:pos x="231" y="29"/>
                </a:cxn>
                <a:cxn ang="0">
                  <a:pos x="209" y="18"/>
                </a:cxn>
                <a:cxn ang="0">
                  <a:pos x="171" y="0"/>
                </a:cxn>
                <a:cxn ang="0">
                  <a:pos x="152" y="4"/>
                </a:cxn>
                <a:cxn ang="0">
                  <a:pos x="139" y="14"/>
                </a:cxn>
                <a:cxn ang="0">
                  <a:pos x="133" y="9"/>
                </a:cxn>
                <a:cxn ang="0">
                  <a:pos x="112" y="2"/>
                </a:cxn>
                <a:cxn ang="0">
                  <a:pos x="79" y="18"/>
                </a:cxn>
                <a:cxn ang="0">
                  <a:pos x="56" y="29"/>
                </a:cxn>
                <a:cxn ang="0">
                  <a:pos x="47" y="44"/>
                </a:cxn>
                <a:cxn ang="0">
                  <a:pos x="30" y="57"/>
                </a:cxn>
                <a:cxn ang="0">
                  <a:pos x="25" y="81"/>
                </a:cxn>
                <a:cxn ang="0">
                  <a:pos x="8" y="103"/>
                </a:cxn>
                <a:cxn ang="0">
                  <a:pos x="9" y="130"/>
                </a:cxn>
                <a:cxn ang="0">
                  <a:pos x="1" y="167"/>
                </a:cxn>
                <a:cxn ang="0">
                  <a:pos x="22" y="207"/>
                </a:cxn>
                <a:cxn ang="0">
                  <a:pos x="29" y="233"/>
                </a:cxn>
                <a:cxn ang="0">
                  <a:pos x="50" y="246"/>
                </a:cxn>
                <a:cxn ang="0">
                  <a:pos x="58" y="262"/>
                </a:cxn>
                <a:cxn ang="0">
                  <a:pos x="84" y="273"/>
                </a:cxn>
                <a:cxn ang="0">
                  <a:pos x="90" y="272"/>
                </a:cxn>
                <a:cxn ang="0">
                  <a:pos x="114" y="280"/>
                </a:cxn>
                <a:cxn ang="0">
                  <a:pos x="146" y="260"/>
                </a:cxn>
                <a:cxn ang="0">
                  <a:pos x="159" y="274"/>
                </a:cxn>
                <a:cxn ang="0">
                  <a:pos x="175" y="279"/>
                </a:cxn>
                <a:cxn ang="0">
                  <a:pos x="196" y="272"/>
                </a:cxn>
                <a:cxn ang="0">
                  <a:pos x="203" y="273"/>
                </a:cxn>
                <a:cxn ang="0">
                  <a:pos x="225" y="265"/>
                </a:cxn>
                <a:cxn ang="0">
                  <a:pos x="237" y="246"/>
                </a:cxn>
                <a:cxn ang="0">
                  <a:pos x="257" y="233"/>
                </a:cxn>
                <a:cxn ang="0">
                  <a:pos x="265" y="207"/>
                </a:cxn>
                <a:cxn ang="0">
                  <a:pos x="286" y="167"/>
                </a:cxn>
                <a:cxn ang="0">
                  <a:pos x="277" y="130"/>
                </a:cxn>
              </a:cxnLst>
              <a:rect l="0" t="0" r="r" b="b"/>
              <a:pathLst>
                <a:path w="287" h="280">
                  <a:moveTo>
                    <a:pt x="277" y="130"/>
                  </a:moveTo>
                  <a:cubicBezTo>
                    <a:pt x="281" y="122"/>
                    <a:pt x="281" y="112"/>
                    <a:pt x="278" y="103"/>
                  </a:cubicBezTo>
                  <a:cubicBezTo>
                    <a:pt x="275" y="93"/>
                    <a:pt x="269" y="85"/>
                    <a:pt x="261" y="81"/>
                  </a:cubicBezTo>
                  <a:cubicBezTo>
                    <a:pt x="262" y="73"/>
                    <a:pt x="261" y="64"/>
                    <a:pt x="256" y="57"/>
                  </a:cubicBezTo>
                  <a:cubicBezTo>
                    <a:pt x="252" y="51"/>
                    <a:pt x="246" y="46"/>
                    <a:pt x="239" y="44"/>
                  </a:cubicBezTo>
                  <a:cubicBezTo>
                    <a:pt x="238" y="38"/>
                    <a:pt x="235" y="33"/>
                    <a:pt x="231" y="29"/>
                  </a:cubicBezTo>
                  <a:cubicBezTo>
                    <a:pt x="225" y="22"/>
                    <a:pt x="217" y="19"/>
                    <a:pt x="209" y="18"/>
                  </a:cubicBezTo>
                  <a:cubicBezTo>
                    <a:pt x="201" y="7"/>
                    <a:pt x="187" y="0"/>
                    <a:pt x="171" y="0"/>
                  </a:cubicBezTo>
                  <a:cubicBezTo>
                    <a:pt x="164" y="0"/>
                    <a:pt x="158" y="1"/>
                    <a:pt x="152" y="4"/>
                  </a:cubicBezTo>
                  <a:cubicBezTo>
                    <a:pt x="146" y="7"/>
                    <a:pt x="142" y="10"/>
                    <a:pt x="139" y="14"/>
                  </a:cubicBezTo>
                  <a:cubicBezTo>
                    <a:pt x="137" y="12"/>
                    <a:pt x="135" y="11"/>
                    <a:pt x="133" y="9"/>
                  </a:cubicBezTo>
                  <a:cubicBezTo>
                    <a:pt x="127" y="4"/>
                    <a:pt x="120" y="2"/>
                    <a:pt x="112" y="2"/>
                  </a:cubicBezTo>
                  <a:cubicBezTo>
                    <a:pt x="100" y="2"/>
                    <a:pt x="89" y="8"/>
                    <a:pt x="79" y="18"/>
                  </a:cubicBezTo>
                  <a:cubicBezTo>
                    <a:pt x="71" y="18"/>
                    <a:pt x="62" y="22"/>
                    <a:pt x="56" y="29"/>
                  </a:cubicBezTo>
                  <a:cubicBezTo>
                    <a:pt x="52" y="33"/>
                    <a:pt x="49" y="38"/>
                    <a:pt x="47" y="44"/>
                  </a:cubicBezTo>
                  <a:cubicBezTo>
                    <a:pt x="40" y="46"/>
                    <a:pt x="34" y="51"/>
                    <a:pt x="30" y="57"/>
                  </a:cubicBezTo>
                  <a:cubicBezTo>
                    <a:pt x="26" y="64"/>
                    <a:pt x="24" y="73"/>
                    <a:pt x="25" y="81"/>
                  </a:cubicBezTo>
                  <a:cubicBezTo>
                    <a:pt x="17" y="85"/>
                    <a:pt x="11" y="93"/>
                    <a:pt x="8" y="103"/>
                  </a:cubicBezTo>
                  <a:cubicBezTo>
                    <a:pt x="5" y="112"/>
                    <a:pt x="6" y="122"/>
                    <a:pt x="9" y="130"/>
                  </a:cubicBezTo>
                  <a:cubicBezTo>
                    <a:pt x="0" y="143"/>
                    <a:pt x="0" y="161"/>
                    <a:pt x="1" y="167"/>
                  </a:cubicBezTo>
                  <a:cubicBezTo>
                    <a:pt x="2" y="185"/>
                    <a:pt x="10" y="199"/>
                    <a:pt x="22" y="207"/>
                  </a:cubicBezTo>
                  <a:cubicBezTo>
                    <a:pt x="21" y="216"/>
                    <a:pt x="24" y="225"/>
                    <a:pt x="29" y="233"/>
                  </a:cubicBezTo>
                  <a:cubicBezTo>
                    <a:pt x="35" y="240"/>
                    <a:pt x="42" y="245"/>
                    <a:pt x="50" y="246"/>
                  </a:cubicBezTo>
                  <a:cubicBezTo>
                    <a:pt x="51" y="252"/>
                    <a:pt x="54" y="258"/>
                    <a:pt x="58" y="262"/>
                  </a:cubicBezTo>
                  <a:cubicBezTo>
                    <a:pt x="65" y="269"/>
                    <a:pt x="74" y="273"/>
                    <a:pt x="84" y="273"/>
                  </a:cubicBezTo>
                  <a:cubicBezTo>
                    <a:pt x="86" y="273"/>
                    <a:pt x="88" y="273"/>
                    <a:pt x="90" y="272"/>
                  </a:cubicBezTo>
                  <a:cubicBezTo>
                    <a:pt x="98" y="278"/>
                    <a:pt x="106" y="280"/>
                    <a:pt x="114" y="280"/>
                  </a:cubicBezTo>
                  <a:cubicBezTo>
                    <a:pt x="127" y="280"/>
                    <a:pt x="139" y="273"/>
                    <a:pt x="146" y="260"/>
                  </a:cubicBezTo>
                  <a:cubicBezTo>
                    <a:pt x="149" y="266"/>
                    <a:pt x="153" y="271"/>
                    <a:pt x="159" y="274"/>
                  </a:cubicBezTo>
                  <a:cubicBezTo>
                    <a:pt x="164" y="277"/>
                    <a:pt x="169" y="279"/>
                    <a:pt x="175" y="279"/>
                  </a:cubicBezTo>
                  <a:cubicBezTo>
                    <a:pt x="183" y="279"/>
                    <a:pt x="190" y="277"/>
                    <a:pt x="196" y="272"/>
                  </a:cubicBezTo>
                  <a:cubicBezTo>
                    <a:pt x="198" y="273"/>
                    <a:pt x="201" y="273"/>
                    <a:pt x="203" y="273"/>
                  </a:cubicBezTo>
                  <a:cubicBezTo>
                    <a:pt x="211" y="273"/>
                    <a:pt x="219" y="270"/>
                    <a:pt x="225" y="265"/>
                  </a:cubicBezTo>
                  <a:cubicBezTo>
                    <a:pt x="231" y="260"/>
                    <a:pt x="235" y="254"/>
                    <a:pt x="237" y="246"/>
                  </a:cubicBezTo>
                  <a:cubicBezTo>
                    <a:pt x="245" y="245"/>
                    <a:pt x="252" y="240"/>
                    <a:pt x="257" y="233"/>
                  </a:cubicBezTo>
                  <a:cubicBezTo>
                    <a:pt x="263" y="225"/>
                    <a:pt x="265" y="216"/>
                    <a:pt x="265" y="207"/>
                  </a:cubicBezTo>
                  <a:cubicBezTo>
                    <a:pt x="276" y="199"/>
                    <a:pt x="284" y="185"/>
                    <a:pt x="286" y="167"/>
                  </a:cubicBezTo>
                  <a:cubicBezTo>
                    <a:pt x="287" y="156"/>
                    <a:pt x="285" y="141"/>
                    <a:pt x="277" y="130"/>
                  </a:cubicBezTo>
                  <a:close/>
                </a:path>
              </a:pathLst>
            </a:custGeom>
            <a:solidFill>
              <a:schemeClr val="accent1"/>
            </a:solidFill>
            <a:ln w="9525">
              <a:noFill/>
              <a:round/>
            </a:ln>
          </p:spPr>
          <p:txBody>
            <a:bodyPr vert="horz" wrap="square" lIns="91440" tIns="45720" rIns="91440" bIns="45720" numCol="1" anchor="t" anchorCtr="0" compatLnSpc="1"/>
            <a:lstStyle/>
            <a:p>
              <a:endParaRPr lang="en-US">
                <a:latin typeface="微软雅黑" panose="020B0503020204020204" pitchFamily="34" charset="-122"/>
                <a:ea typeface="微软雅黑" panose="020B0503020204020204" pitchFamily="34" charset="-122"/>
                <a:cs typeface="+mn-ea"/>
              </a:endParaRPr>
            </a:p>
          </p:txBody>
        </p:sp>
        <p:sp>
          <p:nvSpPr>
            <p:cNvPr id="105" name="Freeform 6"/>
            <p:cNvSpPr>
              <a:spLocks noEditPoints="1"/>
            </p:cNvSpPr>
            <p:nvPr/>
          </p:nvSpPr>
          <p:spPr bwMode="auto">
            <a:xfrm>
              <a:off x="3011632" y="1501484"/>
              <a:ext cx="2865438" cy="3025775"/>
            </a:xfrm>
            <a:custGeom>
              <a:avLst/>
              <a:gdLst/>
              <a:ahLst/>
              <a:cxnLst>
                <a:cxn ang="0">
                  <a:pos x="124" y="67"/>
                </a:cxn>
                <a:cxn ang="0">
                  <a:pos x="124" y="212"/>
                </a:cxn>
                <a:cxn ang="0">
                  <a:pos x="23" y="197"/>
                </a:cxn>
                <a:cxn ang="0">
                  <a:pos x="27" y="81"/>
                </a:cxn>
                <a:cxn ang="0">
                  <a:pos x="150" y="13"/>
                </a:cxn>
                <a:cxn ang="0">
                  <a:pos x="151" y="135"/>
                </a:cxn>
                <a:cxn ang="0">
                  <a:pos x="187" y="88"/>
                </a:cxn>
                <a:cxn ang="0">
                  <a:pos x="160" y="72"/>
                </a:cxn>
                <a:cxn ang="0">
                  <a:pos x="178" y="75"/>
                </a:cxn>
                <a:cxn ang="0">
                  <a:pos x="150" y="13"/>
                </a:cxn>
                <a:cxn ang="0">
                  <a:pos x="158" y="255"/>
                </a:cxn>
                <a:cxn ang="0">
                  <a:pos x="211" y="225"/>
                </a:cxn>
                <a:cxn ang="0">
                  <a:pos x="252" y="131"/>
                </a:cxn>
                <a:cxn ang="0">
                  <a:pos x="220" y="166"/>
                </a:cxn>
                <a:cxn ang="0">
                  <a:pos x="214" y="192"/>
                </a:cxn>
                <a:cxn ang="0">
                  <a:pos x="211" y="147"/>
                </a:cxn>
                <a:cxn ang="0">
                  <a:pos x="171" y="133"/>
                </a:cxn>
                <a:cxn ang="0">
                  <a:pos x="188" y="236"/>
                </a:cxn>
                <a:cxn ang="0">
                  <a:pos x="160" y="214"/>
                </a:cxn>
                <a:cxn ang="0">
                  <a:pos x="154" y="141"/>
                </a:cxn>
                <a:cxn ang="0">
                  <a:pos x="237" y="128"/>
                </a:cxn>
                <a:cxn ang="0">
                  <a:pos x="211" y="63"/>
                </a:cxn>
                <a:cxn ang="0">
                  <a:pos x="195" y="23"/>
                </a:cxn>
                <a:cxn ang="0">
                  <a:pos x="144" y="91"/>
                </a:cxn>
                <a:cxn ang="0">
                  <a:pos x="143" y="234"/>
                </a:cxn>
                <a:cxn ang="0">
                  <a:pos x="210" y="253"/>
                </a:cxn>
                <a:cxn ang="0">
                  <a:pos x="267" y="161"/>
                </a:cxn>
                <a:cxn ang="0">
                  <a:pos x="222" y="46"/>
                </a:cxn>
                <a:cxn ang="0">
                  <a:pos x="90" y="120"/>
                </a:cxn>
                <a:cxn ang="0">
                  <a:pos x="96" y="119"/>
                </a:cxn>
                <a:cxn ang="0">
                  <a:pos x="92" y="126"/>
                </a:cxn>
                <a:cxn ang="0">
                  <a:pos x="52" y="139"/>
                </a:cxn>
                <a:cxn ang="0">
                  <a:pos x="118" y="163"/>
                </a:cxn>
                <a:cxn ang="0">
                  <a:pos x="115" y="17"/>
                </a:cxn>
                <a:cxn ang="0">
                  <a:pos x="97" y="56"/>
                </a:cxn>
                <a:cxn ang="0">
                  <a:pos x="111" y="40"/>
                </a:cxn>
                <a:cxn ang="0">
                  <a:pos x="79" y="76"/>
                </a:cxn>
                <a:cxn ang="0">
                  <a:pos x="98" y="171"/>
                </a:cxn>
                <a:cxn ang="0">
                  <a:pos x="97" y="195"/>
                </a:cxn>
                <a:cxn ang="0">
                  <a:pos x="94" y="237"/>
                </a:cxn>
                <a:cxn ang="0">
                  <a:pos x="77" y="162"/>
                </a:cxn>
                <a:cxn ang="0">
                  <a:pos x="8" y="161"/>
                </a:cxn>
                <a:cxn ang="0">
                  <a:pos x="85" y="249"/>
                </a:cxn>
                <a:cxn ang="0">
                  <a:pos x="98" y="171"/>
                </a:cxn>
                <a:cxn ang="0">
                  <a:pos x="62" y="99"/>
                </a:cxn>
                <a:cxn ang="0">
                  <a:pos x="38" y="86"/>
                </a:cxn>
              </a:cxnLst>
              <a:rect l="0" t="0" r="r" b="b"/>
              <a:pathLst>
                <a:path w="269" h="284">
                  <a:moveTo>
                    <a:pt x="74" y="23"/>
                  </a:moveTo>
                  <a:cubicBezTo>
                    <a:pt x="85" y="9"/>
                    <a:pt x="103" y="0"/>
                    <a:pt x="119" y="12"/>
                  </a:cubicBezTo>
                  <a:cubicBezTo>
                    <a:pt x="136" y="25"/>
                    <a:pt x="135" y="50"/>
                    <a:pt x="124" y="67"/>
                  </a:cubicBezTo>
                  <a:cubicBezTo>
                    <a:pt x="135" y="81"/>
                    <a:pt x="134" y="105"/>
                    <a:pt x="121" y="117"/>
                  </a:cubicBezTo>
                  <a:cubicBezTo>
                    <a:pt x="132" y="130"/>
                    <a:pt x="133" y="153"/>
                    <a:pt x="123" y="167"/>
                  </a:cubicBezTo>
                  <a:cubicBezTo>
                    <a:pt x="135" y="179"/>
                    <a:pt x="135" y="200"/>
                    <a:pt x="124" y="212"/>
                  </a:cubicBezTo>
                  <a:cubicBezTo>
                    <a:pt x="149" y="245"/>
                    <a:pt x="113" y="284"/>
                    <a:pt x="84" y="257"/>
                  </a:cubicBezTo>
                  <a:cubicBezTo>
                    <a:pt x="67" y="263"/>
                    <a:pt x="49" y="251"/>
                    <a:pt x="49" y="233"/>
                  </a:cubicBezTo>
                  <a:cubicBezTo>
                    <a:pt x="31" y="233"/>
                    <a:pt x="18" y="215"/>
                    <a:pt x="23" y="197"/>
                  </a:cubicBezTo>
                  <a:cubicBezTo>
                    <a:pt x="9" y="191"/>
                    <a:pt x="2" y="176"/>
                    <a:pt x="1" y="161"/>
                  </a:cubicBezTo>
                  <a:cubicBezTo>
                    <a:pt x="0" y="149"/>
                    <a:pt x="3" y="134"/>
                    <a:pt x="12" y="126"/>
                  </a:cubicBezTo>
                  <a:cubicBezTo>
                    <a:pt x="0" y="111"/>
                    <a:pt x="9" y="86"/>
                    <a:pt x="27" y="81"/>
                  </a:cubicBezTo>
                  <a:cubicBezTo>
                    <a:pt x="21" y="66"/>
                    <a:pt x="30" y="47"/>
                    <a:pt x="47" y="46"/>
                  </a:cubicBezTo>
                  <a:cubicBezTo>
                    <a:pt x="46" y="33"/>
                    <a:pt x="61" y="20"/>
                    <a:pt x="74" y="23"/>
                  </a:cubicBezTo>
                  <a:close/>
                  <a:moveTo>
                    <a:pt x="150" y="13"/>
                  </a:moveTo>
                  <a:cubicBezTo>
                    <a:pt x="132" y="21"/>
                    <a:pt x="147" y="40"/>
                    <a:pt x="155" y="49"/>
                  </a:cubicBezTo>
                  <a:cubicBezTo>
                    <a:pt x="135" y="59"/>
                    <a:pt x="137" y="80"/>
                    <a:pt x="156" y="91"/>
                  </a:cubicBezTo>
                  <a:cubicBezTo>
                    <a:pt x="140" y="101"/>
                    <a:pt x="133" y="124"/>
                    <a:pt x="151" y="135"/>
                  </a:cubicBezTo>
                  <a:cubicBezTo>
                    <a:pt x="155" y="133"/>
                    <a:pt x="160" y="132"/>
                    <a:pt x="164" y="132"/>
                  </a:cubicBezTo>
                  <a:cubicBezTo>
                    <a:pt x="164" y="120"/>
                    <a:pt x="171" y="111"/>
                    <a:pt x="183" y="108"/>
                  </a:cubicBezTo>
                  <a:cubicBezTo>
                    <a:pt x="181" y="101"/>
                    <a:pt x="183" y="94"/>
                    <a:pt x="187" y="88"/>
                  </a:cubicBezTo>
                  <a:cubicBezTo>
                    <a:pt x="182" y="87"/>
                    <a:pt x="177" y="84"/>
                    <a:pt x="173" y="78"/>
                  </a:cubicBezTo>
                  <a:cubicBezTo>
                    <a:pt x="168" y="81"/>
                    <a:pt x="162" y="81"/>
                    <a:pt x="157" y="78"/>
                  </a:cubicBezTo>
                  <a:cubicBezTo>
                    <a:pt x="160" y="72"/>
                    <a:pt x="160" y="72"/>
                    <a:pt x="160" y="72"/>
                  </a:cubicBezTo>
                  <a:cubicBezTo>
                    <a:pt x="167" y="77"/>
                    <a:pt x="180" y="69"/>
                    <a:pt x="179" y="60"/>
                  </a:cubicBezTo>
                  <a:cubicBezTo>
                    <a:pt x="185" y="59"/>
                    <a:pt x="185" y="59"/>
                    <a:pt x="185" y="59"/>
                  </a:cubicBezTo>
                  <a:cubicBezTo>
                    <a:pt x="186" y="65"/>
                    <a:pt x="183" y="71"/>
                    <a:pt x="178" y="75"/>
                  </a:cubicBezTo>
                  <a:cubicBezTo>
                    <a:pt x="188" y="88"/>
                    <a:pt x="211" y="82"/>
                    <a:pt x="204" y="59"/>
                  </a:cubicBezTo>
                  <a:cubicBezTo>
                    <a:pt x="229" y="47"/>
                    <a:pt x="206" y="22"/>
                    <a:pt x="191" y="32"/>
                  </a:cubicBezTo>
                  <a:cubicBezTo>
                    <a:pt x="189" y="15"/>
                    <a:pt x="166" y="6"/>
                    <a:pt x="150" y="13"/>
                  </a:cubicBezTo>
                  <a:close/>
                  <a:moveTo>
                    <a:pt x="155" y="192"/>
                  </a:moveTo>
                  <a:cubicBezTo>
                    <a:pt x="136" y="197"/>
                    <a:pt x="135" y="223"/>
                    <a:pt x="151" y="231"/>
                  </a:cubicBezTo>
                  <a:cubicBezTo>
                    <a:pt x="148" y="241"/>
                    <a:pt x="149" y="250"/>
                    <a:pt x="158" y="255"/>
                  </a:cubicBezTo>
                  <a:cubicBezTo>
                    <a:pt x="168" y="261"/>
                    <a:pt x="176" y="256"/>
                    <a:pt x="183" y="249"/>
                  </a:cubicBezTo>
                  <a:cubicBezTo>
                    <a:pt x="191" y="253"/>
                    <a:pt x="199" y="253"/>
                    <a:pt x="206" y="248"/>
                  </a:cubicBezTo>
                  <a:cubicBezTo>
                    <a:pt x="214" y="241"/>
                    <a:pt x="213" y="234"/>
                    <a:pt x="211" y="225"/>
                  </a:cubicBezTo>
                  <a:cubicBezTo>
                    <a:pt x="230" y="232"/>
                    <a:pt x="246" y="212"/>
                    <a:pt x="237" y="194"/>
                  </a:cubicBezTo>
                  <a:cubicBezTo>
                    <a:pt x="253" y="188"/>
                    <a:pt x="259" y="177"/>
                    <a:pt x="261" y="161"/>
                  </a:cubicBezTo>
                  <a:cubicBezTo>
                    <a:pt x="262" y="151"/>
                    <a:pt x="260" y="137"/>
                    <a:pt x="252" y="131"/>
                  </a:cubicBezTo>
                  <a:cubicBezTo>
                    <a:pt x="248" y="133"/>
                    <a:pt x="245" y="134"/>
                    <a:pt x="241" y="135"/>
                  </a:cubicBezTo>
                  <a:cubicBezTo>
                    <a:pt x="236" y="144"/>
                    <a:pt x="228" y="150"/>
                    <a:pt x="218" y="149"/>
                  </a:cubicBezTo>
                  <a:cubicBezTo>
                    <a:pt x="216" y="154"/>
                    <a:pt x="217" y="161"/>
                    <a:pt x="220" y="166"/>
                  </a:cubicBezTo>
                  <a:cubicBezTo>
                    <a:pt x="226" y="163"/>
                    <a:pt x="234" y="165"/>
                    <a:pt x="241" y="169"/>
                  </a:cubicBezTo>
                  <a:cubicBezTo>
                    <a:pt x="237" y="174"/>
                    <a:pt x="237" y="174"/>
                    <a:pt x="237" y="174"/>
                  </a:cubicBezTo>
                  <a:cubicBezTo>
                    <a:pt x="224" y="166"/>
                    <a:pt x="212" y="176"/>
                    <a:pt x="214" y="192"/>
                  </a:cubicBezTo>
                  <a:cubicBezTo>
                    <a:pt x="208" y="192"/>
                    <a:pt x="208" y="192"/>
                    <a:pt x="208" y="192"/>
                  </a:cubicBezTo>
                  <a:cubicBezTo>
                    <a:pt x="207" y="184"/>
                    <a:pt x="208" y="176"/>
                    <a:pt x="214" y="170"/>
                  </a:cubicBezTo>
                  <a:cubicBezTo>
                    <a:pt x="210" y="163"/>
                    <a:pt x="210" y="154"/>
                    <a:pt x="211" y="147"/>
                  </a:cubicBezTo>
                  <a:cubicBezTo>
                    <a:pt x="202" y="143"/>
                    <a:pt x="197" y="134"/>
                    <a:pt x="198" y="124"/>
                  </a:cubicBezTo>
                  <a:cubicBezTo>
                    <a:pt x="192" y="123"/>
                    <a:pt x="188" y="119"/>
                    <a:pt x="185" y="114"/>
                  </a:cubicBezTo>
                  <a:cubicBezTo>
                    <a:pt x="175" y="116"/>
                    <a:pt x="170" y="124"/>
                    <a:pt x="171" y="133"/>
                  </a:cubicBezTo>
                  <a:cubicBezTo>
                    <a:pt x="189" y="140"/>
                    <a:pt x="193" y="161"/>
                    <a:pt x="182" y="176"/>
                  </a:cubicBezTo>
                  <a:cubicBezTo>
                    <a:pt x="195" y="186"/>
                    <a:pt x="195" y="206"/>
                    <a:pt x="184" y="218"/>
                  </a:cubicBezTo>
                  <a:cubicBezTo>
                    <a:pt x="189" y="223"/>
                    <a:pt x="190" y="230"/>
                    <a:pt x="188" y="236"/>
                  </a:cubicBezTo>
                  <a:cubicBezTo>
                    <a:pt x="182" y="234"/>
                    <a:pt x="182" y="234"/>
                    <a:pt x="182" y="234"/>
                  </a:cubicBezTo>
                  <a:cubicBezTo>
                    <a:pt x="185" y="221"/>
                    <a:pt x="173" y="216"/>
                    <a:pt x="163" y="220"/>
                  </a:cubicBezTo>
                  <a:cubicBezTo>
                    <a:pt x="160" y="214"/>
                    <a:pt x="160" y="214"/>
                    <a:pt x="160" y="214"/>
                  </a:cubicBezTo>
                  <a:cubicBezTo>
                    <a:pt x="166" y="212"/>
                    <a:pt x="173" y="211"/>
                    <a:pt x="179" y="214"/>
                  </a:cubicBezTo>
                  <a:cubicBezTo>
                    <a:pt x="191" y="203"/>
                    <a:pt x="185" y="182"/>
                    <a:pt x="171" y="179"/>
                  </a:cubicBezTo>
                  <a:cubicBezTo>
                    <a:pt x="195" y="157"/>
                    <a:pt x="173" y="131"/>
                    <a:pt x="154" y="141"/>
                  </a:cubicBezTo>
                  <a:cubicBezTo>
                    <a:pt x="135" y="152"/>
                    <a:pt x="139" y="182"/>
                    <a:pt x="155" y="192"/>
                  </a:cubicBezTo>
                  <a:close/>
                  <a:moveTo>
                    <a:pt x="231" y="86"/>
                  </a:moveTo>
                  <a:cubicBezTo>
                    <a:pt x="262" y="88"/>
                    <a:pt x="262" y="128"/>
                    <a:pt x="237" y="128"/>
                  </a:cubicBezTo>
                  <a:cubicBezTo>
                    <a:pt x="227" y="152"/>
                    <a:pt x="202" y="144"/>
                    <a:pt x="204" y="119"/>
                  </a:cubicBezTo>
                  <a:cubicBezTo>
                    <a:pt x="187" y="115"/>
                    <a:pt x="183" y="100"/>
                    <a:pt x="196" y="88"/>
                  </a:cubicBezTo>
                  <a:cubicBezTo>
                    <a:pt x="207" y="85"/>
                    <a:pt x="214" y="74"/>
                    <a:pt x="211" y="63"/>
                  </a:cubicBezTo>
                  <a:cubicBezTo>
                    <a:pt x="215" y="60"/>
                    <a:pt x="218" y="57"/>
                    <a:pt x="220" y="53"/>
                  </a:cubicBezTo>
                  <a:cubicBezTo>
                    <a:pt x="238" y="53"/>
                    <a:pt x="241" y="76"/>
                    <a:pt x="231" y="86"/>
                  </a:cubicBezTo>
                  <a:close/>
                  <a:moveTo>
                    <a:pt x="195" y="23"/>
                  </a:moveTo>
                  <a:cubicBezTo>
                    <a:pt x="188" y="6"/>
                    <a:pt x="163" y="0"/>
                    <a:pt x="147" y="7"/>
                  </a:cubicBezTo>
                  <a:cubicBezTo>
                    <a:pt x="128" y="16"/>
                    <a:pt x="134" y="34"/>
                    <a:pt x="145" y="47"/>
                  </a:cubicBezTo>
                  <a:cubicBezTo>
                    <a:pt x="132" y="57"/>
                    <a:pt x="132" y="80"/>
                    <a:pt x="144" y="91"/>
                  </a:cubicBezTo>
                  <a:cubicBezTo>
                    <a:pt x="131" y="103"/>
                    <a:pt x="131" y="128"/>
                    <a:pt x="145" y="139"/>
                  </a:cubicBezTo>
                  <a:cubicBezTo>
                    <a:pt x="131" y="152"/>
                    <a:pt x="131" y="177"/>
                    <a:pt x="143" y="190"/>
                  </a:cubicBezTo>
                  <a:cubicBezTo>
                    <a:pt x="131" y="200"/>
                    <a:pt x="131" y="225"/>
                    <a:pt x="143" y="234"/>
                  </a:cubicBezTo>
                  <a:cubicBezTo>
                    <a:pt x="141" y="245"/>
                    <a:pt x="145" y="255"/>
                    <a:pt x="154" y="261"/>
                  </a:cubicBezTo>
                  <a:cubicBezTo>
                    <a:pt x="165" y="267"/>
                    <a:pt x="176" y="265"/>
                    <a:pt x="185" y="257"/>
                  </a:cubicBezTo>
                  <a:cubicBezTo>
                    <a:pt x="193" y="260"/>
                    <a:pt x="203" y="259"/>
                    <a:pt x="210" y="253"/>
                  </a:cubicBezTo>
                  <a:cubicBezTo>
                    <a:pt x="216" y="248"/>
                    <a:pt x="219" y="241"/>
                    <a:pt x="219" y="233"/>
                  </a:cubicBezTo>
                  <a:cubicBezTo>
                    <a:pt x="237" y="233"/>
                    <a:pt x="250" y="215"/>
                    <a:pt x="245" y="197"/>
                  </a:cubicBezTo>
                  <a:cubicBezTo>
                    <a:pt x="259" y="191"/>
                    <a:pt x="266" y="176"/>
                    <a:pt x="267" y="161"/>
                  </a:cubicBezTo>
                  <a:cubicBezTo>
                    <a:pt x="268" y="149"/>
                    <a:pt x="266" y="134"/>
                    <a:pt x="256" y="126"/>
                  </a:cubicBezTo>
                  <a:cubicBezTo>
                    <a:pt x="269" y="111"/>
                    <a:pt x="260" y="86"/>
                    <a:pt x="241" y="81"/>
                  </a:cubicBezTo>
                  <a:cubicBezTo>
                    <a:pt x="247" y="66"/>
                    <a:pt x="238" y="47"/>
                    <a:pt x="222" y="46"/>
                  </a:cubicBezTo>
                  <a:cubicBezTo>
                    <a:pt x="222" y="33"/>
                    <a:pt x="208" y="20"/>
                    <a:pt x="195" y="23"/>
                  </a:cubicBezTo>
                  <a:close/>
                  <a:moveTo>
                    <a:pt x="70" y="116"/>
                  </a:moveTo>
                  <a:cubicBezTo>
                    <a:pt x="75" y="124"/>
                    <a:pt x="83" y="125"/>
                    <a:pt x="90" y="120"/>
                  </a:cubicBezTo>
                  <a:cubicBezTo>
                    <a:pt x="89" y="111"/>
                    <a:pt x="93" y="103"/>
                    <a:pt x="100" y="98"/>
                  </a:cubicBezTo>
                  <a:cubicBezTo>
                    <a:pt x="104" y="103"/>
                    <a:pt x="104" y="103"/>
                    <a:pt x="104" y="103"/>
                  </a:cubicBezTo>
                  <a:cubicBezTo>
                    <a:pt x="99" y="107"/>
                    <a:pt x="96" y="112"/>
                    <a:pt x="96" y="119"/>
                  </a:cubicBezTo>
                  <a:cubicBezTo>
                    <a:pt x="97" y="124"/>
                    <a:pt x="100" y="130"/>
                    <a:pt x="105" y="132"/>
                  </a:cubicBezTo>
                  <a:cubicBezTo>
                    <a:pt x="103" y="138"/>
                    <a:pt x="103" y="138"/>
                    <a:pt x="103" y="138"/>
                  </a:cubicBezTo>
                  <a:cubicBezTo>
                    <a:pt x="98" y="136"/>
                    <a:pt x="94" y="132"/>
                    <a:pt x="92" y="126"/>
                  </a:cubicBezTo>
                  <a:cubicBezTo>
                    <a:pt x="83" y="132"/>
                    <a:pt x="72" y="130"/>
                    <a:pt x="66" y="122"/>
                  </a:cubicBezTo>
                  <a:cubicBezTo>
                    <a:pt x="61" y="126"/>
                    <a:pt x="55" y="128"/>
                    <a:pt x="49" y="128"/>
                  </a:cubicBezTo>
                  <a:cubicBezTo>
                    <a:pt x="51" y="132"/>
                    <a:pt x="52" y="135"/>
                    <a:pt x="52" y="139"/>
                  </a:cubicBezTo>
                  <a:cubicBezTo>
                    <a:pt x="67" y="136"/>
                    <a:pt x="79" y="143"/>
                    <a:pt x="83" y="159"/>
                  </a:cubicBezTo>
                  <a:cubicBezTo>
                    <a:pt x="88" y="158"/>
                    <a:pt x="94" y="159"/>
                    <a:pt x="98" y="163"/>
                  </a:cubicBezTo>
                  <a:cubicBezTo>
                    <a:pt x="104" y="160"/>
                    <a:pt x="112" y="160"/>
                    <a:pt x="118" y="163"/>
                  </a:cubicBezTo>
                  <a:cubicBezTo>
                    <a:pt x="128" y="148"/>
                    <a:pt x="124" y="129"/>
                    <a:pt x="111" y="117"/>
                  </a:cubicBezTo>
                  <a:cubicBezTo>
                    <a:pt x="127" y="104"/>
                    <a:pt x="130" y="84"/>
                    <a:pt x="116" y="68"/>
                  </a:cubicBezTo>
                  <a:cubicBezTo>
                    <a:pt x="127" y="55"/>
                    <a:pt x="132" y="29"/>
                    <a:pt x="115" y="17"/>
                  </a:cubicBezTo>
                  <a:cubicBezTo>
                    <a:pt x="100" y="6"/>
                    <a:pt x="85" y="19"/>
                    <a:pt x="77" y="31"/>
                  </a:cubicBezTo>
                  <a:cubicBezTo>
                    <a:pt x="62" y="25"/>
                    <a:pt x="48" y="41"/>
                    <a:pt x="57" y="56"/>
                  </a:cubicBezTo>
                  <a:cubicBezTo>
                    <a:pt x="67" y="73"/>
                    <a:pt x="95" y="76"/>
                    <a:pt x="97" y="56"/>
                  </a:cubicBezTo>
                  <a:cubicBezTo>
                    <a:pt x="90" y="55"/>
                    <a:pt x="85" y="52"/>
                    <a:pt x="80" y="47"/>
                  </a:cubicBezTo>
                  <a:cubicBezTo>
                    <a:pt x="86" y="43"/>
                    <a:pt x="86" y="43"/>
                    <a:pt x="86" y="43"/>
                  </a:cubicBezTo>
                  <a:cubicBezTo>
                    <a:pt x="93" y="52"/>
                    <a:pt x="107" y="52"/>
                    <a:pt x="111" y="40"/>
                  </a:cubicBezTo>
                  <a:cubicBezTo>
                    <a:pt x="117" y="42"/>
                    <a:pt x="117" y="42"/>
                    <a:pt x="117" y="42"/>
                  </a:cubicBezTo>
                  <a:cubicBezTo>
                    <a:pt x="115" y="48"/>
                    <a:pt x="110" y="53"/>
                    <a:pt x="103" y="55"/>
                  </a:cubicBezTo>
                  <a:cubicBezTo>
                    <a:pt x="103" y="69"/>
                    <a:pt x="92" y="77"/>
                    <a:pt x="79" y="76"/>
                  </a:cubicBezTo>
                  <a:cubicBezTo>
                    <a:pt x="84" y="86"/>
                    <a:pt x="82" y="98"/>
                    <a:pt x="72" y="103"/>
                  </a:cubicBezTo>
                  <a:cubicBezTo>
                    <a:pt x="73" y="107"/>
                    <a:pt x="72" y="112"/>
                    <a:pt x="70" y="116"/>
                  </a:cubicBezTo>
                  <a:close/>
                  <a:moveTo>
                    <a:pt x="98" y="171"/>
                  </a:moveTo>
                  <a:cubicBezTo>
                    <a:pt x="86" y="160"/>
                    <a:pt x="73" y="165"/>
                    <a:pt x="77" y="181"/>
                  </a:cubicBezTo>
                  <a:cubicBezTo>
                    <a:pt x="59" y="189"/>
                    <a:pt x="61" y="209"/>
                    <a:pt x="79" y="211"/>
                  </a:cubicBezTo>
                  <a:cubicBezTo>
                    <a:pt x="81" y="202"/>
                    <a:pt x="88" y="197"/>
                    <a:pt x="97" y="195"/>
                  </a:cubicBezTo>
                  <a:cubicBezTo>
                    <a:pt x="98" y="201"/>
                    <a:pt x="98" y="201"/>
                    <a:pt x="98" y="201"/>
                  </a:cubicBezTo>
                  <a:cubicBezTo>
                    <a:pt x="81" y="205"/>
                    <a:pt x="82" y="225"/>
                    <a:pt x="96" y="231"/>
                  </a:cubicBezTo>
                  <a:cubicBezTo>
                    <a:pt x="94" y="237"/>
                    <a:pt x="94" y="237"/>
                    <a:pt x="94" y="237"/>
                  </a:cubicBezTo>
                  <a:cubicBezTo>
                    <a:pt x="86" y="234"/>
                    <a:pt x="80" y="227"/>
                    <a:pt x="79" y="218"/>
                  </a:cubicBezTo>
                  <a:cubicBezTo>
                    <a:pt x="56" y="215"/>
                    <a:pt x="51" y="189"/>
                    <a:pt x="69" y="177"/>
                  </a:cubicBezTo>
                  <a:cubicBezTo>
                    <a:pt x="69" y="171"/>
                    <a:pt x="72" y="165"/>
                    <a:pt x="77" y="162"/>
                  </a:cubicBezTo>
                  <a:cubicBezTo>
                    <a:pt x="73" y="142"/>
                    <a:pt x="55" y="143"/>
                    <a:pt x="43" y="149"/>
                  </a:cubicBezTo>
                  <a:cubicBezTo>
                    <a:pt x="48" y="139"/>
                    <a:pt x="47" y="126"/>
                    <a:pt x="31" y="125"/>
                  </a:cubicBezTo>
                  <a:cubicBezTo>
                    <a:pt x="13" y="125"/>
                    <a:pt x="6" y="145"/>
                    <a:pt x="8" y="161"/>
                  </a:cubicBezTo>
                  <a:cubicBezTo>
                    <a:pt x="9" y="177"/>
                    <a:pt x="16" y="188"/>
                    <a:pt x="31" y="194"/>
                  </a:cubicBezTo>
                  <a:cubicBezTo>
                    <a:pt x="25" y="214"/>
                    <a:pt x="37" y="230"/>
                    <a:pt x="57" y="225"/>
                  </a:cubicBezTo>
                  <a:cubicBezTo>
                    <a:pt x="54" y="245"/>
                    <a:pt x="67" y="256"/>
                    <a:pt x="85" y="249"/>
                  </a:cubicBezTo>
                  <a:cubicBezTo>
                    <a:pt x="111" y="276"/>
                    <a:pt x="141" y="242"/>
                    <a:pt x="116" y="212"/>
                  </a:cubicBezTo>
                  <a:cubicBezTo>
                    <a:pt x="127" y="202"/>
                    <a:pt x="130" y="184"/>
                    <a:pt x="119" y="172"/>
                  </a:cubicBezTo>
                  <a:cubicBezTo>
                    <a:pt x="113" y="166"/>
                    <a:pt x="104" y="166"/>
                    <a:pt x="98" y="171"/>
                  </a:cubicBezTo>
                  <a:close/>
                  <a:moveTo>
                    <a:pt x="18" y="122"/>
                  </a:moveTo>
                  <a:cubicBezTo>
                    <a:pt x="26" y="118"/>
                    <a:pt x="32" y="118"/>
                    <a:pt x="41" y="121"/>
                  </a:cubicBezTo>
                  <a:cubicBezTo>
                    <a:pt x="54" y="125"/>
                    <a:pt x="75" y="113"/>
                    <a:pt x="62" y="99"/>
                  </a:cubicBezTo>
                  <a:cubicBezTo>
                    <a:pt x="75" y="100"/>
                    <a:pt x="80" y="83"/>
                    <a:pt x="70" y="75"/>
                  </a:cubicBezTo>
                  <a:cubicBezTo>
                    <a:pt x="60" y="72"/>
                    <a:pt x="52" y="63"/>
                    <a:pt x="48" y="53"/>
                  </a:cubicBezTo>
                  <a:cubicBezTo>
                    <a:pt x="30" y="53"/>
                    <a:pt x="28" y="76"/>
                    <a:pt x="38" y="86"/>
                  </a:cubicBezTo>
                  <a:cubicBezTo>
                    <a:pt x="19" y="85"/>
                    <a:pt x="6" y="108"/>
                    <a:pt x="18" y="122"/>
                  </a:cubicBezTo>
                  <a:close/>
                </a:path>
              </a:pathLst>
            </a:custGeom>
            <a:solidFill>
              <a:srgbClr val="FFFFFF"/>
            </a:solidFill>
            <a:ln w="27" cap="flat">
              <a:solidFill>
                <a:srgbClr val="FFFFFF"/>
              </a:solidFill>
              <a:prstDash val="solid"/>
              <a:miter lim="800000"/>
            </a:ln>
          </p:spPr>
          <p:txBody>
            <a:bodyPr vert="horz" wrap="square" lIns="91440" tIns="45720" rIns="91440" bIns="45720" numCol="1" anchor="t" anchorCtr="0" compatLnSpc="1"/>
            <a:lstStyle/>
            <a:p>
              <a:endParaRPr lang="en-US">
                <a:latin typeface="微软雅黑" panose="020B0503020204020204" pitchFamily="34" charset="-122"/>
                <a:ea typeface="微软雅黑" panose="020B0503020204020204" pitchFamily="34" charset="-122"/>
                <a:cs typeface="+mn-ea"/>
              </a:endParaRPr>
            </a:p>
          </p:txBody>
        </p:sp>
      </p:grpSp>
    </p:spTree>
  </p:cSld>
  <p:clrMapOvr>
    <a:masterClrMapping/>
  </p:clrMapOvr>
  <mc:AlternateContent xmlns:mc="http://schemas.openxmlformats.org/markup-compatibility/2006" xmlns:p14="http://schemas.microsoft.com/office/powerpoint/2010/main">
    <mc:Choice Requires="p14">
      <p:transition spd="slow" p14:dur="1300" advTm="0">
        <p14:pan dir="u"/>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1" presetClass="entr" presetSubtype="0" fill="hold" grpId="0" nodeType="clickEffect">
                                  <p:stCondLst>
                                    <p:cond delay="0"/>
                                  </p:stCondLst>
                                  <p:iterate type="lt">
                                    <p:tmPct val="10000"/>
                                  </p:iterate>
                                  <p:childTnLst>
                                    <p:set>
                                      <p:cBhvr>
                                        <p:cTn id="13" dur="1" fill="hold">
                                          <p:stCondLst>
                                            <p:cond delay="0"/>
                                          </p:stCondLst>
                                        </p:cTn>
                                        <p:tgtEl>
                                          <p:spTgt spid="32"/>
                                        </p:tgtEl>
                                        <p:attrNameLst>
                                          <p:attrName>style.visibility</p:attrName>
                                        </p:attrNameLst>
                                      </p:cBhvr>
                                      <p:to>
                                        <p:strVal val="visible"/>
                                      </p:to>
                                    </p:set>
                                    <p:anim calcmode="lin" valueType="num">
                                      <p:cBhvr>
                                        <p:cTn id="14" dur="500" fill="hold"/>
                                        <p:tgtEl>
                                          <p:spTgt spid="32"/>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32"/>
                                        </p:tgtEl>
                                        <p:attrNameLst>
                                          <p:attrName>ppt_y</p:attrName>
                                        </p:attrNameLst>
                                      </p:cBhvr>
                                      <p:tavLst>
                                        <p:tav tm="0">
                                          <p:val>
                                            <p:strVal val="#ppt_y"/>
                                          </p:val>
                                        </p:tav>
                                        <p:tav tm="100000">
                                          <p:val>
                                            <p:strVal val="#ppt_y"/>
                                          </p:val>
                                        </p:tav>
                                      </p:tavLst>
                                    </p:anim>
                                    <p:anim calcmode="lin" valueType="num">
                                      <p:cBhvr>
                                        <p:cTn id="16" dur="500" fill="hold"/>
                                        <p:tgtEl>
                                          <p:spTgt spid="32"/>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32"/>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32"/>
                                        </p:tgtEl>
                                      </p:cBhvr>
                                    </p:animEffect>
                                  </p:childTnLst>
                                </p:cTn>
                              </p:par>
                            </p:childTnLst>
                          </p:cTn>
                        </p:par>
                        <p:par>
                          <p:cTn id="19" fill="hold">
                            <p:stCondLst>
                              <p:cond delay="750"/>
                            </p:stCondLst>
                            <p:childTnLst>
                              <p:par>
                                <p:cTn id="20" presetID="16" presetClass="entr" presetSubtype="21" fill="hold" nodeType="afterEffect">
                                  <p:stCondLst>
                                    <p:cond delay="0"/>
                                  </p:stCondLst>
                                  <p:childTnLst>
                                    <p:set>
                                      <p:cBhvr>
                                        <p:cTn id="21" dur="1" fill="hold">
                                          <p:stCondLst>
                                            <p:cond delay="0"/>
                                          </p:stCondLst>
                                        </p:cTn>
                                        <p:tgtEl>
                                          <p:spTgt spid="103"/>
                                        </p:tgtEl>
                                        <p:attrNameLst>
                                          <p:attrName>style.visibility</p:attrName>
                                        </p:attrNameLst>
                                      </p:cBhvr>
                                      <p:to>
                                        <p:strVal val="visible"/>
                                      </p:to>
                                    </p:set>
                                    <p:animEffect transition="in" filter="barn(inVertical)">
                                      <p:cBhvr>
                                        <p:cTn id="22" dur="500"/>
                                        <p:tgtEl>
                                          <p:spTgt spid="103"/>
                                        </p:tgtEl>
                                      </p:cBhvr>
                                    </p:animEffect>
                                  </p:childTnLst>
                                </p:cTn>
                              </p:par>
                            </p:childTnLst>
                          </p:cTn>
                        </p:par>
                        <p:par>
                          <p:cTn id="23" fill="hold">
                            <p:stCondLst>
                              <p:cond delay="1250"/>
                            </p:stCondLst>
                            <p:childTnLst>
                              <p:par>
                                <p:cTn id="24" presetID="2" presetClass="entr" presetSubtype="1" fill="hold" nodeType="afterEffect">
                                  <p:stCondLst>
                                    <p:cond delay="0"/>
                                  </p:stCondLst>
                                  <p:childTnLst>
                                    <p:set>
                                      <p:cBhvr>
                                        <p:cTn id="25" dur="1" fill="hold">
                                          <p:stCondLst>
                                            <p:cond delay="0"/>
                                          </p:stCondLst>
                                        </p:cTn>
                                        <p:tgtEl>
                                          <p:spTgt spid="61"/>
                                        </p:tgtEl>
                                        <p:attrNameLst>
                                          <p:attrName>style.visibility</p:attrName>
                                        </p:attrNameLst>
                                      </p:cBhvr>
                                      <p:to>
                                        <p:strVal val="visible"/>
                                      </p:to>
                                    </p:set>
                                    <p:anim calcmode="lin" valueType="num">
                                      <p:cBhvr additive="base">
                                        <p:cTn id="26" dur="500" fill="hold"/>
                                        <p:tgtEl>
                                          <p:spTgt spid="61"/>
                                        </p:tgtEl>
                                        <p:attrNameLst>
                                          <p:attrName>ppt_x</p:attrName>
                                        </p:attrNameLst>
                                      </p:cBhvr>
                                      <p:tavLst>
                                        <p:tav tm="0">
                                          <p:val>
                                            <p:strVal val="#ppt_x"/>
                                          </p:val>
                                        </p:tav>
                                        <p:tav tm="100000">
                                          <p:val>
                                            <p:strVal val="#ppt_x"/>
                                          </p:val>
                                        </p:tav>
                                      </p:tavLst>
                                    </p:anim>
                                    <p:anim calcmode="lin" valueType="num">
                                      <p:cBhvr additive="base">
                                        <p:cTn id="27" dur="500" fill="hold"/>
                                        <p:tgtEl>
                                          <p:spTgt spid="61"/>
                                        </p:tgtEl>
                                        <p:attrNameLst>
                                          <p:attrName>ppt_y</p:attrName>
                                        </p:attrNameLst>
                                      </p:cBhvr>
                                      <p:tavLst>
                                        <p:tav tm="0">
                                          <p:val>
                                            <p:strVal val="0-#ppt_h/2"/>
                                          </p:val>
                                        </p:tav>
                                        <p:tav tm="100000">
                                          <p:val>
                                            <p:strVal val="#ppt_y"/>
                                          </p:val>
                                        </p:tav>
                                      </p:tavLst>
                                    </p:anim>
                                  </p:childTnLst>
                                </p:cTn>
                              </p:par>
                            </p:childTnLst>
                          </p:cTn>
                        </p:par>
                        <p:par>
                          <p:cTn id="28" fill="hold">
                            <p:stCondLst>
                              <p:cond delay="1750"/>
                            </p:stCondLst>
                            <p:childTnLst>
                              <p:par>
                                <p:cTn id="29" presetID="2" presetClass="entr" presetSubtype="4" fill="hold" nodeType="afterEffect">
                                  <p:stCondLst>
                                    <p:cond delay="0"/>
                                  </p:stCondLst>
                                  <p:childTnLst>
                                    <p:set>
                                      <p:cBhvr>
                                        <p:cTn id="30" dur="1" fill="hold">
                                          <p:stCondLst>
                                            <p:cond delay="0"/>
                                          </p:stCondLst>
                                        </p:cTn>
                                        <p:tgtEl>
                                          <p:spTgt spid="68"/>
                                        </p:tgtEl>
                                        <p:attrNameLst>
                                          <p:attrName>style.visibility</p:attrName>
                                        </p:attrNameLst>
                                      </p:cBhvr>
                                      <p:to>
                                        <p:strVal val="visible"/>
                                      </p:to>
                                    </p:set>
                                    <p:anim calcmode="lin" valueType="num">
                                      <p:cBhvr additive="base">
                                        <p:cTn id="31" dur="500" fill="hold"/>
                                        <p:tgtEl>
                                          <p:spTgt spid="68"/>
                                        </p:tgtEl>
                                        <p:attrNameLst>
                                          <p:attrName>ppt_x</p:attrName>
                                        </p:attrNameLst>
                                      </p:cBhvr>
                                      <p:tavLst>
                                        <p:tav tm="0">
                                          <p:val>
                                            <p:strVal val="#ppt_x"/>
                                          </p:val>
                                        </p:tav>
                                        <p:tav tm="100000">
                                          <p:val>
                                            <p:strVal val="#ppt_x"/>
                                          </p:val>
                                        </p:tav>
                                      </p:tavLst>
                                    </p:anim>
                                    <p:anim calcmode="lin" valueType="num">
                                      <p:cBhvr additive="base">
                                        <p:cTn id="32" dur="500" fill="hold"/>
                                        <p:tgtEl>
                                          <p:spTgt spid="68"/>
                                        </p:tgtEl>
                                        <p:attrNameLst>
                                          <p:attrName>ppt_y</p:attrName>
                                        </p:attrNameLst>
                                      </p:cBhvr>
                                      <p:tavLst>
                                        <p:tav tm="0">
                                          <p:val>
                                            <p:strVal val="1+#ppt_h/2"/>
                                          </p:val>
                                        </p:tav>
                                        <p:tav tm="100000">
                                          <p:val>
                                            <p:strVal val="#ppt_y"/>
                                          </p:val>
                                        </p:tav>
                                      </p:tavLst>
                                    </p:anim>
                                  </p:childTnLst>
                                </p:cTn>
                              </p:par>
                            </p:childTnLst>
                          </p:cTn>
                        </p:par>
                        <p:par>
                          <p:cTn id="33" fill="hold">
                            <p:stCondLst>
                              <p:cond delay="2250"/>
                            </p:stCondLst>
                            <p:childTnLst>
                              <p:par>
                                <p:cTn id="34" presetID="2" presetClass="entr" presetSubtype="1" fill="hold" nodeType="after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ppt_x"/>
                                          </p:val>
                                        </p:tav>
                                        <p:tav tm="100000">
                                          <p:val>
                                            <p:strVal val="#ppt_x"/>
                                          </p:val>
                                        </p:tav>
                                      </p:tavLst>
                                    </p:anim>
                                    <p:anim calcmode="lin" valueType="num">
                                      <p:cBhvr additive="base">
                                        <p:cTn id="37" dur="500" fill="hold"/>
                                        <p:tgtEl>
                                          <p:spTgt spid="75"/>
                                        </p:tgtEl>
                                        <p:attrNameLst>
                                          <p:attrName>ppt_y</p:attrName>
                                        </p:attrNameLst>
                                      </p:cBhvr>
                                      <p:tavLst>
                                        <p:tav tm="0">
                                          <p:val>
                                            <p:strVal val="0-#ppt_h/2"/>
                                          </p:val>
                                        </p:tav>
                                        <p:tav tm="100000">
                                          <p:val>
                                            <p:strVal val="#ppt_y"/>
                                          </p:val>
                                        </p:tav>
                                      </p:tavLst>
                                    </p:anim>
                                  </p:childTnLst>
                                </p:cTn>
                              </p:par>
                            </p:childTnLst>
                          </p:cTn>
                        </p:par>
                        <p:par>
                          <p:cTn id="38" fill="hold">
                            <p:stCondLst>
                              <p:cond delay="2750"/>
                            </p:stCondLst>
                            <p:childTnLst>
                              <p:par>
                                <p:cTn id="39" presetID="2" presetClass="entr" presetSubtype="4" fill="hold" nodeType="afterEffect">
                                  <p:stCondLst>
                                    <p:cond delay="0"/>
                                  </p:stCondLst>
                                  <p:childTnLst>
                                    <p:set>
                                      <p:cBhvr>
                                        <p:cTn id="40" dur="1" fill="hold">
                                          <p:stCondLst>
                                            <p:cond delay="0"/>
                                          </p:stCondLst>
                                        </p:cTn>
                                        <p:tgtEl>
                                          <p:spTgt spid="82"/>
                                        </p:tgtEl>
                                        <p:attrNameLst>
                                          <p:attrName>style.visibility</p:attrName>
                                        </p:attrNameLst>
                                      </p:cBhvr>
                                      <p:to>
                                        <p:strVal val="visible"/>
                                      </p:to>
                                    </p:set>
                                    <p:anim calcmode="lin" valueType="num">
                                      <p:cBhvr additive="base">
                                        <p:cTn id="41" dur="500" fill="hold"/>
                                        <p:tgtEl>
                                          <p:spTgt spid="82"/>
                                        </p:tgtEl>
                                        <p:attrNameLst>
                                          <p:attrName>ppt_x</p:attrName>
                                        </p:attrNameLst>
                                      </p:cBhvr>
                                      <p:tavLst>
                                        <p:tav tm="0">
                                          <p:val>
                                            <p:strVal val="#ppt_x"/>
                                          </p:val>
                                        </p:tav>
                                        <p:tav tm="100000">
                                          <p:val>
                                            <p:strVal val="#ppt_x"/>
                                          </p:val>
                                        </p:tav>
                                      </p:tavLst>
                                    </p:anim>
                                    <p:anim calcmode="lin" valueType="num">
                                      <p:cBhvr additive="base">
                                        <p:cTn id="42" dur="500" fill="hold"/>
                                        <p:tgtEl>
                                          <p:spTgt spid="82"/>
                                        </p:tgtEl>
                                        <p:attrNameLst>
                                          <p:attrName>ppt_y</p:attrName>
                                        </p:attrNameLst>
                                      </p:cBhvr>
                                      <p:tavLst>
                                        <p:tav tm="0">
                                          <p:val>
                                            <p:strVal val="1+#ppt_h/2"/>
                                          </p:val>
                                        </p:tav>
                                        <p:tav tm="100000">
                                          <p:val>
                                            <p:strVal val="#ppt_y"/>
                                          </p:val>
                                        </p:tav>
                                      </p:tavLst>
                                    </p:anim>
                                  </p:childTnLst>
                                </p:cTn>
                              </p:par>
                            </p:childTnLst>
                          </p:cTn>
                        </p:par>
                        <p:par>
                          <p:cTn id="43" fill="hold">
                            <p:stCondLst>
                              <p:cond delay="3250"/>
                            </p:stCondLst>
                            <p:childTnLst>
                              <p:par>
                                <p:cTn id="44" presetID="2" presetClass="entr" presetSubtype="4" fill="hold" nodeType="afterEffect">
                                  <p:stCondLst>
                                    <p:cond delay="0"/>
                                  </p:stCondLst>
                                  <p:childTnLst>
                                    <p:set>
                                      <p:cBhvr>
                                        <p:cTn id="45" dur="1" fill="hold">
                                          <p:stCondLst>
                                            <p:cond delay="0"/>
                                          </p:stCondLst>
                                        </p:cTn>
                                        <p:tgtEl>
                                          <p:spTgt spid="89"/>
                                        </p:tgtEl>
                                        <p:attrNameLst>
                                          <p:attrName>style.visibility</p:attrName>
                                        </p:attrNameLst>
                                      </p:cBhvr>
                                      <p:to>
                                        <p:strVal val="visible"/>
                                      </p:to>
                                    </p:set>
                                    <p:anim calcmode="lin" valueType="num">
                                      <p:cBhvr additive="base">
                                        <p:cTn id="46" dur="500" fill="hold"/>
                                        <p:tgtEl>
                                          <p:spTgt spid="89"/>
                                        </p:tgtEl>
                                        <p:attrNameLst>
                                          <p:attrName>ppt_x</p:attrName>
                                        </p:attrNameLst>
                                      </p:cBhvr>
                                      <p:tavLst>
                                        <p:tav tm="0">
                                          <p:val>
                                            <p:strVal val="#ppt_x"/>
                                          </p:val>
                                        </p:tav>
                                        <p:tav tm="100000">
                                          <p:val>
                                            <p:strVal val="#ppt_x"/>
                                          </p:val>
                                        </p:tav>
                                      </p:tavLst>
                                    </p:anim>
                                    <p:anim calcmode="lin" valueType="num">
                                      <p:cBhvr additive="base">
                                        <p:cTn id="47" dur="500" fill="hold"/>
                                        <p:tgtEl>
                                          <p:spTgt spid="89"/>
                                        </p:tgtEl>
                                        <p:attrNameLst>
                                          <p:attrName>ppt_y</p:attrName>
                                        </p:attrNameLst>
                                      </p:cBhvr>
                                      <p:tavLst>
                                        <p:tav tm="0">
                                          <p:val>
                                            <p:strVal val="1+#ppt_h/2"/>
                                          </p:val>
                                        </p:tav>
                                        <p:tav tm="100000">
                                          <p:val>
                                            <p:strVal val="#ppt_y"/>
                                          </p:val>
                                        </p:tav>
                                      </p:tavLst>
                                    </p:anim>
                                  </p:childTnLst>
                                </p:cTn>
                              </p:par>
                            </p:childTnLst>
                          </p:cTn>
                        </p:par>
                        <p:par>
                          <p:cTn id="48" fill="hold">
                            <p:stCondLst>
                              <p:cond delay="3750"/>
                            </p:stCondLst>
                            <p:childTnLst>
                              <p:par>
                                <p:cTn id="49" presetID="2" presetClass="entr" presetSubtype="1" fill="hold" nodeType="afterEffect">
                                  <p:stCondLst>
                                    <p:cond delay="0"/>
                                  </p:stCondLst>
                                  <p:childTnLst>
                                    <p:set>
                                      <p:cBhvr>
                                        <p:cTn id="50" dur="1" fill="hold">
                                          <p:stCondLst>
                                            <p:cond delay="0"/>
                                          </p:stCondLst>
                                        </p:cTn>
                                        <p:tgtEl>
                                          <p:spTgt spid="96"/>
                                        </p:tgtEl>
                                        <p:attrNameLst>
                                          <p:attrName>style.visibility</p:attrName>
                                        </p:attrNameLst>
                                      </p:cBhvr>
                                      <p:to>
                                        <p:strVal val="visible"/>
                                      </p:to>
                                    </p:set>
                                    <p:anim calcmode="lin" valueType="num">
                                      <p:cBhvr additive="base">
                                        <p:cTn id="51" dur="500" fill="hold"/>
                                        <p:tgtEl>
                                          <p:spTgt spid="96"/>
                                        </p:tgtEl>
                                        <p:attrNameLst>
                                          <p:attrName>ppt_x</p:attrName>
                                        </p:attrNameLst>
                                      </p:cBhvr>
                                      <p:tavLst>
                                        <p:tav tm="0">
                                          <p:val>
                                            <p:strVal val="#ppt_x"/>
                                          </p:val>
                                        </p:tav>
                                        <p:tav tm="100000">
                                          <p:val>
                                            <p:strVal val="#ppt_x"/>
                                          </p:val>
                                        </p:tav>
                                      </p:tavLst>
                                    </p:anim>
                                    <p:anim calcmode="lin" valueType="num">
                                      <p:cBhvr additive="base">
                                        <p:cTn id="52" dur="500" fill="hold"/>
                                        <p:tgtEl>
                                          <p:spTgt spid="9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图片 3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04"/>
            <a:ext cx="12192000" cy="913292"/>
          </a:xfrm>
          <a:prstGeom prst="rect">
            <a:avLst/>
          </a:prstGeom>
        </p:spPr>
      </p:pic>
      <p:sp>
        <p:nvSpPr>
          <p:cNvPr id="32" name="矩形 31"/>
          <p:cNvSpPr/>
          <p:nvPr/>
        </p:nvSpPr>
        <p:spPr>
          <a:xfrm>
            <a:off x="538907" y="163654"/>
            <a:ext cx="2646878" cy="584775"/>
          </a:xfrm>
          <a:prstGeom prst="rect">
            <a:avLst/>
          </a:prstGeom>
        </p:spPr>
        <p:txBody>
          <a:bodyPr wrap="none">
            <a:spAutoFit/>
          </a:bodyPr>
          <a:lstStyle/>
          <a:p>
            <a:pPr lvl="0">
              <a:tabLst>
                <a:tab pos="198120" algn="l"/>
              </a:tabLst>
            </a:pPr>
            <a:r>
              <a:rPr lang="zh-CN" altLang="zh-CN" sz="32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项目组织实施</a:t>
            </a:r>
            <a:endParaRPr lang="zh-CN" altLang="zh-CN" sz="3200"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grpSp>
        <p:nvGrpSpPr>
          <p:cNvPr id="51" name="Group 151"/>
          <p:cNvGrpSpPr/>
          <p:nvPr/>
        </p:nvGrpSpPr>
        <p:grpSpPr>
          <a:xfrm>
            <a:off x="5489920" y="3500081"/>
            <a:ext cx="941057" cy="910259"/>
            <a:chOff x="5659438" y="2249488"/>
            <a:chExt cx="623887" cy="603250"/>
          </a:xfrm>
          <a:solidFill>
            <a:srgbClr val="4F81BD"/>
          </a:solidFill>
        </p:grpSpPr>
        <p:sp>
          <p:nvSpPr>
            <p:cNvPr id="5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ln>
          </p:spPr>
          <p:txBody>
            <a:bodyPr vert="horz" wrap="square" lIns="91440" tIns="45720" rIns="91440" bIns="45720" numCol="1" anchor="t" anchorCtr="0" compatLnSpc="1"/>
            <a:lstStyle/>
            <a:p>
              <a:endParaRPr lang="en-US">
                <a:latin typeface="微软雅黑" panose="020B0503020204020204" pitchFamily="34" charset="-122"/>
                <a:ea typeface="微软雅黑" panose="020B0503020204020204" pitchFamily="34" charset="-122"/>
                <a:cs typeface="+mn-ea"/>
              </a:endParaRPr>
            </a:p>
          </p:txBody>
        </p:sp>
        <p:sp>
          <p:nvSpPr>
            <p:cNvPr id="53" name="Freeform 68"/>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ln>
          </p:spPr>
          <p:txBody>
            <a:bodyPr vert="horz" wrap="square" lIns="91440" tIns="45720" rIns="91440" bIns="45720" numCol="1" anchor="t" anchorCtr="0" compatLnSpc="1"/>
            <a:lstStyle/>
            <a:p>
              <a:endParaRPr lang="en-US">
                <a:latin typeface="微软雅黑" panose="020B0503020204020204" pitchFamily="34" charset="-122"/>
                <a:ea typeface="微软雅黑" panose="020B0503020204020204" pitchFamily="34" charset="-122"/>
                <a:cs typeface="+mn-ea"/>
              </a:endParaRPr>
            </a:p>
          </p:txBody>
        </p:sp>
        <p:sp>
          <p:nvSpPr>
            <p:cNvPr id="54" name="Freeform 69"/>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ln>
          </p:spPr>
          <p:txBody>
            <a:bodyPr vert="horz" wrap="square" lIns="91440" tIns="45720" rIns="91440" bIns="45720" numCol="1" anchor="t" anchorCtr="0" compatLnSpc="1"/>
            <a:lstStyle/>
            <a:p>
              <a:endParaRPr lang="en-US">
                <a:latin typeface="微软雅黑" panose="020B0503020204020204" pitchFamily="34" charset="-122"/>
                <a:ea typeface="微软雅黑" panose="020B0503020204020204" pitchFamily="34" charset="-122"/>
                <a:cs typeface="+mn-ea"/>
              </a:endParaRPr>
            </a:p>
          </p:txBody>
        </p:sp>
        <p:sp>
          <p:nvSpPr>
            <p:cNvPr id="55" name="Freeform 70"/>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ln>
          </p:spPr>
          <p:txBody>
            <a:bodyPr vert="horz" wrap="square" lIns="91440" tIns="45720" rIns="91440" bIns="45720" numCol="1" anchor="t" anchorCtr="0" compatLnSpc="1"/>
            <a:lstStyle/>
            <a:p>
              <a:endParaRPr lang="en-US">
                <a:latin typeface="微软雅黑" panose="020B0503020204020204" pitchFamily="34" charset="-122"/>
                <a:ea typeface="微软雅黑" panose="020B0503020204020204" pitchFamily="34" charset="-122"/>
                <a:cs typeface="+mn-ea"/>
              </a:endParaRPr>
            </a:p>
          </p:txBody>
        </p:sp>
      </p:grpSp>
      <p:sp>
        <p:nvSpPr>
          <p:cNvPr id="56" name="Freeform 14"/>
          <p:cNvSpPr>
            <a:spLocks noEditPoints="1"/>
          </p:cNvSpPr>
          <p:nvPr/>
        </p:nvSpPr>
        <p:spPr bwMode="auto">
          <a:xfrm>
            <a:off x="2453061" y="3543779"/>
            <a:ext cx="626778" cy="870916"/>
          </a:xfrm>
          <a:custGeom>
            <a:avLst/>
            <a:gdLst/>
            <a:ahLst/>
            <a:cxnLst>
              <a:cxn ang="0">
                <a:pos x="570" y="331"/>
              </a:cxn>
              <a:cxn ang="0">
                <a:pos x="542" y="277"/>
              </a:cxn>
              <a:cxn ang="0">
                <a:pos x="485" y="225"/>
              </a:cxn>
              <a:cxn ang="0">
                <a:pos x="477" y="216"/>
              </a:cxn>
              <a:cxn ang="0">
                <a:pos x="476" y="215"/>
              </a:cxn>
              <a:cxn ang="0">
                <a:pos x="475" y="214"/>
              </a:cxn>
              <a:cxn ang="0">
                <a:pos x="475" y="213"/>
              </a:cxn>
              <a:cxn ang="0">
                <a:pos x="465" y="183"/>
              </a:cxn>
              <a:cxn ang="0">
                <a:pos x="465" y="151"/>
              </a:cxn>
              <a:cxn ang="0">
                <a:pos x="480" y="151"/>
              </a:cxn>
              <a:cxn ang="0">
                <a:pos x="519" y="116"/>
              </a:cxn>
              <a:cxn ang="0">
                <a:pos x="519" y="35"/>
              </a:cxn>
              <a:cxn ang="0">
                <a:pos x="480" y="0"/>
              </a:cxn>
              <a:cxn ang="0">
                <a:pos x="90" y="0"/>
              </a:cxn>
              <a:cxn ang="0">
                <a:pos x="51" y="35"/>
              </a:cxn>
              <a:cxn ang="0">
                <a:pos x="51" y="116"/>
              </a:cxn>
              <a:cxn ang="0">
                <a:pos x="90" y="151"/>
              </a:cxn>
              <a:cxn ang="0">
                <a:pos x="105" y="151"/>
              </a:cxn>
              <a:cxn ang="0">
                <a:pos x="105" y="183"/>
              </a:cxn>
              <a:cxn ang="0">
                <a:pos x="95" y="213"/>
              </a:cxn>
              <a:cxn ang="0">
                <a:pos x="95" y="214"/>
              </a:cxn>
              <a:cxn ang="0">
                <a:pos x="94" y="215"/>
              </a:cxn>
              <a:cxn ang="0">
                <a:pos x="93" y="216"/>
              </a:cxn>
              <a:cxn ang="0">
                <a:pos x="85" y="225"/>
              </a:cxn>
              <a:cxn ang="0">
                <a:pos x="28" y="277"/>
              </a:cxn>
              <a:cxn ang="0">
                <a:pos x="28" y="277"/>
              </a:cxn>
              <a:cxn ang="0">
                <a:pos x="0" y="331"/>
              </a:cxn>
              <a:cxn ang="0">
                <a:pos x="0" y="331"/>
              </a:cxn>
              <a:cxn ang="0">
                <a:pos x="0" y="718"/>
              </a:cxn>
              <a:cxn ang="0">
                <a:pos x="75" y="793"/>
              </a:cxn>
              <a:cxn ang="0">
                <a:pos x="283" y="793"/>
              </a:cxn>
              <a:cxn ang="0">
                <a:pos x="285" y="793"/>
              </a:cxn>
              <a:cxn ang="0">
                <a:pos x="285" y="793"/>
              </a:cxn>
              <a:cxn ang="0">
                <a:pos x="286" y="793"/>
              </a:cxn>
              <a:cxn ang="0">
                <a:pos x="495" y="793"/>
              </a:cxn>
              <a:cxn ang="0">
                <a:pos x="570" y="718"/>
              </a:cxn>
              <a:cxn ang="0">
                <a:pos x="570" y="331"/>
              </a:cxn>
              <a:cxn ang="0">
                <a:pos x="570" y="331"/>
              </a:cxn>
              <a:cxn ang="0">
                <a:pos x="491" y="630"/>
              </a:cxn>
              <a:cxn ang="0">
                <a:pos x="452" y="670"/>
              </a:cxn>
              <a:cxn ang="0">
                <a:pos x="118" y="670"/>
              </a:cxn>
              <a:cxn ang="0">
                <a:pos x="79" y="630"/>
              </a:cxn>
              <a:cxn ang="0">
                <a:pos x="79" y="453"/>
              </a:cxn>
              <a:cxn ang="0">
                <a:pos x="118" y="414"/>
              </a:cxn>
              <a:cxn ang="0">
                <a:pos x="452" y="414"/>
              </a:cxn>
              <a:cxn ang="0">
                <a:pos x="491" y="453"/>
              </a:cxn>
              <a:cxn ang="0">
                <a:pos x="491" y="630"/>
              </a:cxn>
              <a:cxn ang="0">
                <a:pos x="491" y="630"/>
              </a:cxn>
              <a:cxn ang="0">
                <a:pos x="491" y="630"/>
              </a:cxn>
            </a:cxnLst>
            <a:rect l="0" t="0" r="r" b="b"/>
            <a:pathLst>
              <a:path w="570" h="793">
                <a:moveTo>
                  <a:pt x="570" y="331"/>
                </a:moveTo>
                <a:cubicBezTo>
                  <a:pt x="569" y="309"/>
                  <a:pt x="558" y="289"/>
                  <a:pt x="542" y="277"/>
                </a:cubicBezTo>
                <a:cubicBezTo>
                  <a:pt x="523" y="260"/>
                  <a:pt x="504" y="245"/>
                  <a:pt x="485" y="225"/>
                </a:cubicBezTo>
                <a:cubicBezTo>
                  <a:pt x="482" y="221"/>
                  <a:pt x="479" y="218"/>
                  <a:pt x="477" y="216"/>
                </a:cubicBezTo>
                <a:cubicBezTo>
                  <a:pt x="477" y="215"/>
                  <a:pt x="476" y="215"/>
                  <a:pt x="476" y="215"/>
                </a:cubicBezTo>
                <a:cubicBezTo>
                  <a:pt x="476" y="214"/>
                  <a:pt x="476" y="214"/>
                  <a:pt x="475" y="214"/>
                </a:cubicBezTo>
                <a:cubicBezTo>
                  <a:pt x="475" y="213"/>
                  <a:pt x="475" y="213"/>
                  <a:pt x="475" y="213"/>
                </a:cubicBezTo>
                <a:cubicBezTo>
                  <a:pt x="466" y="201"/>
                  <a:pt x="465" y="194"/>
                  <a:pt x="465" y="183"/>
                </a:cubicBezTo>
                <a:cubicBezTo>
                  <a:pt x="465" y="151"/>
                  <a:pt x="465" y="151"/>
                  <a:pt x="465" y="151"/>
                </a:cubicBezTo>
                <a:cubicBezTo>
                  <a:pt x="480" y="151"/>
                  <a:pt x="480" y="151"/>
                  <a:pt x="480" y="151"/>
                </a:cubicBezTo>
                <a:cubicBezTo>
                  <a:pt x="502" y="151"/>
                  <a:pt x="519" y="136"/>
                  <a:pt x="519" y="116"/>
                </a:cubicBezTo>
                <a:cubicBezTo>
                  <a:pt x="519" y="35"/>
                  <a:pt x="519" y="35"/>
                  <a:pt x="519" y="35"/>
                </a:cubicBezTo>
                <a:cubicBezTo>
                  <a:pt x="519" y="16"/>
                  <a:pt x="502" y="0"/>
                  <a:pt x="480" y="0"/>
                </a:cubicBezTo>
                <a:cubicBezTo>
                  <a:pt x="90" y="0"/>
                  <a:pt x="90" y="0"/>
                  <a:pt x="90" y="0"/>
                </a:cubicBezTo>
                <a:cubicBezTo>
                  <a:pt x="68" y="0"/>
                  <a:pt x="51" y="16"/>
                  <a:pt x="51" y="35"/>
                </a:cubicBezTo>
                <a:cubicBezTo>
                  <a:pt x="51" y="116"/>
                  <a:pt x="51" y="116"/>
                  <a:pt x="51" y="116"/>
                </a:cubicBezTo>
                <a:cubicBezTo>
                  <a:pt x="51" y="136"/>
                  <a:pt x="68" y="151"/>
                  <a:pt x="90" y="151"/>
                </a:cubicBezTo>
                <a:cubicBezTo>
                  <a:pt x="105" y="151"/>
                  <a:pt x="105" y="151"/>
                  <a:pt x="105" y="151"/>
                </a:cubicBezTo>
                <a:cubicBezTo>
                  <a:pt x="105" y="183"/>
                  <a:pt x="105" y="183"/>
                  <a:pt x="105" y="183"/>
                </a:cubicBezTo>
                <a:cubicBezTo>
                  <a:pt x="105" y="194"/>
                  <a:pt x="104" y="201"/>
                  <a:pt x="95" y="213"/>
                </a:cubicBezTo>
                <a:cubicBezTo>
                  <a:pt x="95" y="213"/>
                  <a:pt x="95" y="213"/>
                  <a:pt x="95" y="214"/>
                </a:cubicBezTo>
                <a:cubicBezTo>
                  <a:pt x="94" y="214"/>
                  <a:pt x="94" y="214"/>
                  <a:pt x="94" y="215"/>
                </a:cubicBezTo>
                <a:cubicBezTo>
                  <a:pt x="93" y="215"/>
                  <a:pt x="93" y="215"/>
                  <a:pt x="93" y="216"/>
                </a:cubicBezTo>
                <a:cubicBezTo>
                  <a:pt x="91" y="218"/>
                  <a:pt x="88" y="221"/>
                  <a:pt x="85" y="225"/>
                </a:cubicBezTo>
                <a:cubicBezTo>
                  <a:pt x="66" y="245"/>
                  <a:pt x="46" y="260"/>
                  <a:pt x="28" y="277"/>
                </a:cubicBezTo>
                <a:cubicBezTo>
                  <a:pt x="28" y="277"/>
                  <a:pt x="28" y="277"/>
                  <a:pt x="28" y="277"/>
                </a:cubicBezTo>
                <a:cubicBezTo>
                  <a:pt x="12" y="289"/>
                  <a:pt x="1" y="309"/>
                  <a:pt x="0" y="331"/>
                </a:cubicBezTo>
                <a:cubicBezTo>
                  <a:pt x="0" y="331"/>
                  <a:pt x="0" y="331"/>
                  <a:pt x="0" y="331"/>
                </a:cubicBezTo>
                <a:cubicBezTo>
                  <a:pt x="0" y="718"/>
                  <a:pt x="0" y="718"/>
                  <a:pt x="0" y="718"/>
                </a:cubicBezTo>
                <a:cubicBezTo>
                  <a:pt x="0" y="756"/>
                  <a:pt x="28" y="793"/>
                  <a:pt x="75" y="793"/>
                </a:cubicBezTo>
                <a:cubicBezTo>
                  <a:pt x="283" y="793"/>
                  <a:pt x="283" y="793"/>
                  <a:pt x="283" y="793"/>
                </a:cubicBezTo>
                <a:cubicBezTo>
                  <a:pt x="283" y="793"/>
                  <a:pt x="284" y="793"/>
                  <a:pt x="285" y="793"/>
                </a:cubicBezTo>
                <a:cubicBezTo>
                  <a:pt x="285" y="793"/>
                  <a:pt x="285" y="793"/>
                  <a:pt x="285" y="793"/>
                </a:cubicBezTo>
                <a:cubicBezTo>
                  <a:pt x="286" y="793"/>
                  <a:pt x="286" y="793"/>
                  <a:pt x="286" y="793"/>
                </a:cubicBezTo>
                <a:cubicBezTo>
                  <a:pt x="495" y="793"/>
                  <a:pt x="495" y="793"/>
                  <a:pt x="495" y="793"/>
                </a:cubicBezTo>
                <a:cubicBezTo>
                  <a:pt x="542" y="793"/>
                  <a:pt x="570" y="756"/>
                  <a:pt x="570" y="718"/>
                </a:cubicBezTo>
                <a:cubicBezTo>
                  <a:pt x="570" y="331"/>
                  <a:pt x="570" y="331"/>
                  <a:pt x="570" y="331"/>
                </a:cubicBezTo>
                <a:cubicBezTo>
                  <a:pt x="570" y="331"/>
                  <a:pt x="570" y="331"/>
                  <a:pt x="570" y="331"/>
                </a:cubicBezTo>
                <a:close/>
                <a:moveTo>
                  <a:pt x="491" y="630"/>
                </a:moveTo>
                <a:cubicBezTo>
                  <a:pt x="491" y="652"/>
                  <a:pt x="473" y="670"/>
                  <a:pt x="452" y="670"/>
                </a:cubicBezTo>
                <a:cubicBezTo>
                  <a:pt x="118" y="670"/>
                  <a:pt x="118" y="670"/>
                  <a:pt x="118" y="670"/>
                </a:cubicBezTo>
                <a:cubicBezTo>
                  <a:pt x="96" y="670"/>
                  <a:pt x="79" y="652"/>
                  <a:pt x="79" y="630"/>
                </a:cubicBezTo>
                <a:cubicBezTo>
                  <a:pt x="79" y="453"/>
                  <a:pt x="79" y="453"/>
                  <a:pt x="79" y="453"/>
                </a:cubicBezTo>
                <a:cubicBezTo>
                  <a:pt x="79" y="431"/>
                  <a:pt x="96" y="414"/>
                  <a:pt x="118" y="414"/>
                </a:cubicBezTo>
                <a:cubicBezTo>
                  <a:pt x="452" y="414"/>
                  <a:pt x="452" y="414"/>
                  <a:pt x="452" y="414"/>
                </a:cubicBezTo>
                <a:cubicBezTo>
                  <a:pt x="473" y="414"/>
                  <a:pt x="491" y="431"/>
                  <a:pt x="491" y="453"/>
                </a:cubicBezTo>
                <a:lnTo>
                  <a:pt x="491" y="630"/>
                </a:lnTo>
                <a:close/>
                <a:moveTo>
                  <a:pt x="491" y="630"/>
                </a:moveTo>
                <a:cubicBezTo>
                  <a:pt x="491" y="630"/>
                  <a:pt x="491" y="630"/>
                  <a:pt x="491" y="630"/>
                </a:cubicBezTo>
              </a:path>
            </a:pathLst>
          </a:custGeom>
          <a:solidFill>
            <a:schemeClr val="accent1"/>
          </a:solidFill>
          <a:ln w="9525">
            <a:noFill/>
            <a:round/>
          </a:ln>
        </p:spPr>
        <p:txBody>
          <a:bodyPr vert="horz" wrap="square" lIns="121917" tIns="60958" rIns="121917" bIns="60958" numCol="1" anchor="t" anchorCtr="0" compatLnSpc="1"/>
          <a:lstStyle/>
          <a:p>
            <a:endParaRPr lang="en-US">
              <a:latin typeface="微软雅黑" panose="020B0503020204020204" pitchFamily="34" charset="-122"/>
              <a:ea typeface="微软雅黑" panose="020B0503020204020204" pitchFamily="34" charset="-122"/>
              <a:cs typeface="+mn-ea"/>
            </a:endParaRPr>
          </a:p>
        </p:txBody>
      </p:sp>
      <p:sp>
        <p:nvSpPr>
          <p:cNvPr id="57" name="TextBox 35"/>
          <p:cNvSpPr txBox="1"/>
          <p:nvPr/>
        </p:nvSpPr>
        <p:spPr>
          <a:xfrm>
            <a:off x="1654412" y="4782156"/>
            <a:ext cx="2224077" cy="1261880"/>
          </a:xfrm>
          <a:prstGeom prst="rect">
            <a:avLst/>
          </a:prstGeom>
          <a:noFill/>
        </p:spPr>
        <p:txBody>
          <a:bodyPr wrap="square" lIns="121917" tIns="60958" rIns="121917" bIns="60958" rtlCol="0">
            <a:spAutoFit/>
          </a:bodyPr>
          <a:lstStyle/>
          <a:p>
            <a:pPr algn="ctr" defTabSz="1218565">
              <a:spcBef>
                <a:spcPct val="20000"/>
              </a:spcBef>
              <a:defRPr/>
            </a:pPr>
            <a:r>
              <a:rPr lang="zh-CN" altLang="en-US" sz="1800" dirty="0">
                <a:solidFill>
                  <a:schemeClr val="tx1">
                    <a:lumMod val="75000"/>
                    <a:lumOff val="25000"/>
                  </a:schemeClr>
                </a:solidFill>
                <a:latin typeface="微软雅黑" panose="020B0503020204020204" pitchFamily="34" charset="-122"/>
                <a:ea typeface="微软雅黑" panose="020B0503020204020204" pitchFamily="34" charset="-122"/>
                <a:cs typeface="+mn-ea"/>
              </a:rPr>
              <a:t>文本标题</a:t>
            </a:r>
            <a:endParaRPr lang="en-US" altLang="zh-CN" sz="1800" dirty="0">
              <a:solidFill>
                <a:schemeClr val="tx1">
                  <a:lumMod val="75000"/>
                  <a:lumOff val="25000"/>
                </a:schemeClr>
              </a:solidFill>
              <a:latin typeface="微软雅黑" panose="020B0503020204020204" pitchFamily="34" charset="-122"/>
              <a:ea typeface="微软雅黑" panose="020B0503020204020204" pitchFamily="34" charset="-122"/>
              <a:cs typeface="+mn-ea"/>
            </a:endParaRPr>
          </a:p>
          <a:p>
            <a:pPr lvl="0" algn="ctr"/>
            <a:r>
              <a:rPr lang="zh-CN" altLang="en-US" sz="1400" dirty="0">
                <a:solidFill>
                  <a:prstClr val="black">
                    <a:lumMod val="75000"/>
                    <a:lumOff val="25000"/>
                  </a:prstClr>
                </a:solidFill>
                <a:latin typeface="微软雅黑" panose="020B0503020204020204" pitchFamily="34" charset="-122"/>
                <a:ea typeface="微软雅黑" panose="020B0503020204020204" pitchFamily="34" charset="-122"/>
                <a:cs typeface="+mn-ea"/>
              </a:rPr>
              <a:t>单击此处添加文字阐述，添加简短问题说明文字，具体说明文字在此处。单击此处添加文字阐述</a:t>
            </a:r>
            <a:endParaRPr lang="en-US" altLang="zh-CN" sz="1300" dirty="0">
              <a:solidFill>
                <a:prstClr val="black">
                  <a:lumMod val="75000"/>
                  <a:lumOff val="25000"/>
                </a:prstClr>
              </a:solidFill>
              <a:latin typeface="微软雅黑" panose="020B0503020204020204" pitchFamily="34" charset="-122"/>
              <a:ea typeface="微软雅黑" panose="020B0503020204020204" pitchFamily="34" charset="-122"/>
              <a:cs typeface="+mn-ea"/>
            </a:endParaRPr>
          </a:p>
        </p:txBody>
      </p:sp>
      <p:sp>
        <p:nvSpPr>
          <p:cNvPr id="58" name="TextBox 37"/>
          <p:cNvSpPr txBox="1"/>
          <p:nvPr/>
        </p:nvSpPr>
        <p:spPr>
          <a:xfrm>
            <a:off x="4910401" y="4756385"/>
            <a:ext cx="2350208" cy="1261880"/>
          </a:xfrm>
          <a:prstGeom prst="rect">
            <a:avLst/>
          </a:prstGeom>
          <a:noFill/>
        </p:spPr>
        <p:txBody>
          <a:bodyPr wrap="square" lIns="121917" tIns="60958" rIns="121917" bIns="60958" rtlCol="0">
            <a:spAutoFit/>
          </a:bodyPr>
          <a:lstStyle/>
          <a:p>
            <a:pPr lvl="0" algn="ctr" defTabSz="1218565">
              <a:spcBef>
                <a:spcPct val="20000"/>
              </a:spcBef>
              <a:defRPr/>
            </a:pPr>
            <a:r>
              <a:rPr lang="zh-CN" altLang="en-US" sz="1800" dirty="0">
                <a:solidFill>
                  <a:prstClr val="black">
                    <a:lumMod val="75000"/>
                    <a:lumOff val="25000"/>
                  </a:prstClr>
                </a:solidFill>
                <a:latin typeface="微软雅黑" panose="020B0503020204020204" pitchFamily="34" charset="-122"/>
                <a:ea typeface="微软雅黑" panose="020B0503020204020204" pitchFamily="34" charset="-122"/>
                <a:cs typeface="+mn-ea"/>
              </a:rPr>
              <a:t>文本标题</a:t>
            </a:r>
            <a:endParaRPr lang="en-US" altLang="zh-CN" sz="1800" dirty="0">
              <a:solidFill>
                <a:prstClr val="black">
                  <a:lumMod val="75000"/>
                  <a:lumOff val="25000"/>
                </a:prstClr>
              </a:solidFill>
              <a:latin typeface="微软雅黑" panose="020B0503020204020204" pitchFamily="34" charset="-122"/>
              <a:ea typeface="微软雅黑" panose="020B0503020204020204" pitchFamily="34" charset="-122"/>
              <a:cs typeface="+mn-ea"/>
            </a:endParaRPr>
          </a:p>
          <a:p>
            <a:pPr lvl="0" algn="ctr"/>
            <a:r>
              <a:rPr lang="zh-CN" altLang="en-US" sz="1400" dirty="0">
                <a:solidFill>
                  <a:prstClr val="black">
                    <a:lumMod val="75000"/>
                    <a:lumOff val="25000"/>
                  </a:prstClr>
                </a:solidFill>
                <a:latin typeface="微软雅黑" panose="020B0503020204020204" pitchFamily="34" charset="-122"/>
                <a:ea typeface="微软雅黑" panose="020B0503020204020204" pitchFamily="34" charset="-122"/>
                <a:cs typeface="+mn-ea"/>
              </a:rPr>
              <a:t>单击此处添加文字阐述，添加简短问题说明文字，具体说明文字在此处。单击此处添加文字阐述</a:t>
            </a:r>
            <a:endParaRPr lang="en-US" altLang="zh-CN" sz="1300" dirty="0">
              <a:solidFill>
                <a:prstClr val="black">
                  <a:lumMod val="75000"/>
                  <a:lumOff val="25000"/>
                </a:prstClr>
              </a:solidFill>
              <a:latin typeface="微软雅黑" panose="020B0503020204020204" pitchFamily="34" charset="-122"/>
              <a:ea typeface="微软雅黑" panose="020B0503020204020204" pitchFamily="34" charset="-122"/>
              <a:cs typeface="+mn-ea"/>
            </a:endParaRPr>
          </a:p>
        </p:txBody>
      </p:sp>
      <p:sp>
        <p:nvSpPr>
          <p:cNvPr id="59" name="TextBox 39"/>
          <p:cNvSpPr txBox="1"/>
          <p:nvPr/>
        </p:nvSpPr>
        <p:spPr>
          <a:xfrm>
            <a:off x="8092693" y="4761180"/>
            <a:ext cx="2350208" cy="1261880"/>
          </a:xfrm>
          <a:prstGeom prst="rect">
            <a:avLst/>
          </a:prstGeom>
          <a:noFill/>
        </p:spPr>
        <p:txBody>
          <a:bodyPr wrap="square" lIns="121917" tIns="60958" rIns="121917" bIns="60958" rtlCol="0">
            <a:spAutoFit/>
          </a:bodyPr>
          <a:lstStyle/>
          <a:p>
            <a:pPr lvl="0" algn="ctr" defTabSz="1218565">
              <a:spcBef>
                <a:spcPct val="20000"/>
              </a:spcBef>
              <a:defRPr/>
            </a:pPr>
            <a:r>
              <a:rPr lang="zh-CN" altLang="en-US" sz="1800" dirty="0">
                <a:solidFill>
                  <a:prstClr val="black">
                    <a:lumMod val="75000"/>
                    <a:lumOff val="25000"/>
                  </a:prstClr>
                </a:solidFill>
                <a:latin typeface="微软雅黑" panose="020B0503020204020204" pitchFamily="34" charset="-122"/>
                <a:ea typeface="微软雅黑" panose="020B0503020204020204" pitchFamily="34" charset="-122"/>
                <a:cs typeface="+mn-ea"/>
              </a:rPr>
              <a:t>文本标题</a:t>
            </a:r>
            <a:endParaRPr lang="en-US" altLang="zh-CN" sz="1800" dirty="0">
              <a:solidFill>
                <a:prstClr val="black">
                  <a:lumMod val="75000"/>
                  <a:lumOff val="25000"/>
                </a:prstClr>
              </a:solidFill>
              <a:latin typeface="微软雅黑" panose="020B0503020204020204" pitchFamily="34" charset="-122"/>
              <a:ea typeface="微软雅黑" panose="020B0503020204020204" pitchFamily="34" charset="-122"/>
              <a:cs typeface="+mn-ea"/>
            </a:endParaRPr>
          </a:p>
          <a:p>
            <a:pPr lvl="0" algn="ctr"/>
            <a:r>
              <a:rPr lang="zh-CN" altLang="en-US" sz="1400" dirty="0">
                <a:solidFill>
                  <a:prstClr val="black">
                    <a:lumMod val="75000"/>
                    <a:lumOff val="25000"/>
                  </a:prstClr>
                </a:solidFill>
                <a:latin typeface="微软雅黑" panose="020B0503020204020204" pitchFamily="34" charset="-122"/>
                <a:ea typeface="微软雅黑" panose="020B0503020204020204" pitchFamily="34" charset="-122"/>
                <a:cs typeface="+mn-ea"/>
              </a:rPr>
              <a:t>单击此处添加文字阐述，添加简短问题说明文字，具体说明文字在此处。单击此处添加文字阐述</a:t>
            </a:r>
            <a:endParaRPr lang="en-US" altLang="zh-CN" sz="1300" dirty="0">
              <a:solidFill>
                <a:prstClr val="black">
                  <a:lumMod val="75000"/>
                  <a:lumOff val="25000"/>
                </a:prstClr>
              </a:solidFill>
              <a:latin typeface="微软雅黑" panose="020B0503020204020204" pitchFamily="34" charset="-122"/>
              <a:ea typeface="微软雅黑" panose="020B0503020204020204" pitchFamily="34" charset="-122"/>
              <a:cs typeface="+mn-ea"/>
            </a:endParaRPr>
          </a:p>
        </p:txBody>
      </p:sp>
      <p:grpSp>
        <p:nvGrpSpPr>
          <p:cNvPr id="60" name="Group 49"/>
          <p:cNvGrpSpPr/>
          <p:nvPr/>
        </p:nvGrpSpPr>
        <p:grpSpPr>
          <a:xfrm>
            <a:off x="8552627" y="3510953"/>
            <a:ext cx="801565" cy="793186"/>
            <a:chOff x="1504950" y="3868738"/>
            <a:chExt cx="293688" cy="290513"/>
          </a:xfrm>
          <a:solidFill>
            <a:srgbClr val="4F81BD"/>
          </a:solidFill>
        </p:grpSpPr>
        <p:sp>
          <p:nvSpPr>
            <p:cNvPr id="62" name="Freeform 33"/>
            <p:cNvSpPr/>
            <p:nvPr/>
          </p:nvSpPr>
          <p:spPr bwMode="auto">
            <a:xfrm>
              <a:off x="1504950" y="3868738"/>
              <a:ext cx="138113" cy="134938"/>
            </a:xfrm>
            <a:custGeom>
              <a:avLst/>
              <a:gdLst/>
              <a:ahLst/>
              <a:cxnLst>
                <a:cxn ang="0">
                  <a:pos x="9" y="8"/>
                </a:cxn>
                <a:cxn ang="0">
                  <a:pos x="9" y="37"/>
                </a:cxn>
                <a:cxn ang="0">
                  <a:pos x="17" y="46"/>
                </a:cxn>
                <a:cxn ang="0">
                  <a:pos x="47" y="17"/>
                </a:cxn>
                <a:cxn ang="0">
                  <a:pos x="38" y="8"/>
                </a:cxn>
                <a:cxn ang="0">
                  <a:pos x="9" y="8"/>
                </a:cxn>
              </a:cxnLst>
              <a:rect l="0" t="0" r="r" b="b"/>
              <a:pathLst>
                <a:path w="47" h="46">
                  <a:moveTo>
                    <a:pt x="9" y="8"/>
                  </a:moveTo>
                  <a:cubicBezTo>
                    <a:pt x="1" y="16"/>
                    <a:pt x="0" y="29"/>
                    <a:pt x="9" y="37"/>
                  </a:cubicBezTo>
                  <a:cubicBezTo>
                    <a:pt x="17" y="46"/>
                    <a:pt x="17" y="46"/>
                    <a:pt x="17" y="46"/>
                  </a:cubicBezTo>
                  <a:cubicBezTo>
                    <a:pt x="47" y="17"/>
                    <a:pt x="47" y="17"/>
                    <a:pt x="47" y="17"/>
                  </a:cubicBezTo>
                  <a:cubicBezTo>
                    <a:pt x="38" y="8"/>
                    <a:pt x="38" y="8"/>
                    <a:pt x="38" y="8"/>
                  </a:cubicBezTo>
                  <a:cubicBezTo>
                    <a:pt x="30" y="0"/>
                    <a:pt x="17" y="0"/>
                    <a:pt x="9" y="8"/>
                  </a:cubicBezTo>
                </a:path>
              </a:pathLst>
            </a:custGeom>
            <a:grpFill/>
            <a:ln w="9525">
              <a:noFill/>
              <a:round/>
            </a:ln>
          </p:spPr>
          <p:txBody>
            <a:bodyPr vert="horz" wrap="square" lIns="91440" tIns="45720" rIns="91440" bIns="45720" numCol="1" anchor="t" anchorCtr="0" compatLnSpc="1"/>
            <a:lstStyle/>
            <a:p>
              <a:endParaRPr lang="en-US">
                <a:latin typeface="微软雅黑" panose="020B0503020204020204" pitchFamily="34" charset="-122"/>
                <a:ea typeface="微软雅黑" panose="020B0503020204020204" pitchFamily="34" charset="-122"/>
                <a:cs typeface="+mn-ea"/>
              </a:endParaRPr>
            </a:p>
          </p:txBody>
        </p:sp>
        <p:sp>
          <p:nvSpPr>
            <p:cNvPr id="64" name="Freeform 34"/>
            <p:cNvSpPr/>
            <p:nvPr/>
          </p:nvSpPr>
          <p:spPr bwMode="auto">
            <a:xfrm>
              <a:off x="1654175" y="4021138"/>
              <a:ext cx="131763" cy="138113"/>
            </a:xfrm>
            <a:custGeom>
              <a:avLst/>
              <a:gdLst/>
              <a:ahLst/>
              <a:cxnLst>
                <a:cxn ang="0">
                  <a:pos x="30" y="0"/>
                </a:cxn>
                <a:cxn ang="0">
                  <a:pos x="0" y="29"/>
                </a:cxn>
                <a:cxn ang="0">
                  <a:pos x="10" y="38"/>
                </a:cxn>
                <a:cxn ang="0">
                  <a:pos x="39" y="39"/>
                </a:cxn>
                <a:cxn ang="0">
                  <a:pos x="45" y="24"/>
                </a:cxn>
                <a:cxn ang="0">
                  <a:pos x="39" y="9"/>
                </a:cxn>
                <a:cxn ang="0">
                  <a:pos x="30" y="0"/>
                </a:cxn>
              </a:cxnLst>
              <a:rect l="0" t="0" r="r" b="b"/>
              <a:pathLst>
                <a:path w="45" h="47">
                  <a:moveTo>
                    <a:pt x="30" y="0"/>
                  </a:moveTo>
                  <a:cubicBezTo>
                    <a:pt x="0" y="29"/>
                    <a:pt x="0" y="29"/>
                    <a:pt x="0" y="29"/>
                  </a:cubicBezTo>
                  <a:cubicBezTo>
                    <a:pt x="10" y="38"/>
                    <a:pt x="10" y="38"/>
                    <a:pt x="10" y="38"/>
                  </a:cubicBezTo>
                  <a:cubicBezTo>
                    <a:pt x="18" y="47"/>
                    <a:pt x="31" y="47"/>
                    <a:pt x="39" y="39"/>
                  </a:cubicBezTo>
                  <a:cubicBezTo>
                    <a:pt x="43" y="35"/>
                    <a:pt x="45" y="29"/>
                    <a:pt x="45" y="24"/>
                  </a:cubicBezTo>
                  <a:cubicBezTo>
                    <a:pt x="45" y="19"/>
                    <a:pt x="43" y="13"/>
                    <a:pt x="39" y="9"/>
                  </a:cubicBezTo>
                  <a:lnTo>
                    <a:pt x="30" y="0"/>
                  </a:lnTo>
                  <a:close/>
                </a:path>
              </a:pathLst>
            </a:custGeom>
            <a:grpFill/>
            <a:ln w="9525">
              <a:noFill/>
              <a:round/>
            </a:ln>
          </p:spPr>
          <p:txBody>
            <a:bodyPr vert="horz" wrap="square" lIns="91440" tIns="45720" rIns="91440" bIns="45720" numCol="1" anchor="t" anchorCtr="0" compatLnSpc="1"/>
            <a:lstStyle/>
            <a:p>
              <a:endParaRPr lang="en-US">
                <a:latin typeface="微软雅黑" panose="020B0503020204020204" pitchFamily="34" charset="-122"/>
                <a:ea typeface="微软雅黑" panose="020B0503020204020204" pitchFamily="34" charset="-122"/>
                <a:cs typeface="+mn-ea"/>
              </a:endParaRPr>
            </a:p>
          </p:txBody>
        </p:sp>
        <p:sp>
          <p:nvSpPr>
            <p:cNvPr id="69" name="Freeform 35"/>
            <p:cNvSpPr>
              <a:spLocks noEditPoints="1"/>
            </p:cNvSpPr>
            <p:nvPr/>
          </p:nvSpPr>
          <p:spPr bwMode="auto">
            <a:xfrm>
              <a:off x="1504950" y="3868738"/>
              <a:ext cx="293688" cy="279400"/>
            </a:xfrm>
            <a:custGeom>
              <a:avLst/>
              <a:gdLst/>
              <a:ahLst/>
              <a:cxnLst>
                <a:cxn ang="0">
                  <a:pos x="9" y="60"/>
                </a:cxn>
                <a:cxn ang="0">
                  <a:pos x="23" y="95"/>
                </a:cxn>
                <a:cxn ang="0">
                  <a:pos x="91" y="37"/>
                </a:cxn>
                <a:cxn ang="0">
                  <a:pos x="62" y="8"/>
                </a:cxn>
                <a:cxn ang="0">
                  <a:pos x="68" y="20"/>
                </a:cxn>
                <a:cxn ang="0">
                  <a:pos x="62" y="20"/>
                </a:cxn>
                <a:cxn ang="0">
                  <a:pos x="14" y="85"/>
                </a:cxn>
                <a:cxn ang="0">
                  <a:pos x="14" y="80"/>
                </a:cxn>
                <a:cxn ang="0">
                  <a:pos x="14" y="85"/>
                </a:cxn>
                <a:cxn ang="0">
                  <a:pos x="15" y="74"/>
                </a:cxn>
                <a:cxn ang="0">
                  <a:pos x="20" y="75"/>
                </a:cxn>
                <a:cxn ang="0">
                  <a:pos x="19" y="68"/>
                </a:cxn>
                <a:cxn ang="0">
                  <a:pos x="19" y="63"/>
                </a:cxn>
                <a:cxn ang="0">
                  <a:pos x="19" y="68"/>
                </a:cxn>
                <a:cxn ang="0">
                  <a:pos x="21" y="82"/>
                </a:cxn>
                <a:cxn ang="0">
                  <a:pos x="27" y="82"/>
                </a:cxn>
                <a:cxn ang="0">
                  <a:pos x="26" y="75"/>
                </a:cxn>
                <a:cxn ang="0">
                  <a:pos x="26" y="70"/>
                </a:cxn>
                <a:cxn ang="0">
                  <a:pos x="26" y="75"/>
                </a:cxn>
                <a:cxn ang="0">
                  <a:pos x="30" y="80"/>
                </a:cxn>
                <a:cxn ang="0">
                  <a:pos x="35" y="80"/>
                </a:cxn>
                <a:cxn ang="0">
                  <a:pos x="65" y="53"/>
                </a:cxn>
                <a:cxn ang="0">
                  <a:pos x="36" y="62"/>
                </a:cxn>
                <a:cxn ang="0">
                  <a:pos x="36" y="43"/>
                </a:cxn>
                <a:cxn ang="0">
                  <a:pos x="64" y="34"/>
                </a:cxn>
                <a:cxn ang="0">
                  <a:pos x="65" y="53"/>
                </a:cxn>
                <a:cxn ang="0">
                  <a:pos x="69" y="27"/>
                </a:cxn>
                <a:cxn ang="0">
                  <a:pos x="74" y="27"/>
                </a:cxn>
                <a:cxn ang="0">
                  <a:pos x="72" y="19"/>
                </a:cxn>
                <a:cxn ang="0">
                  <a:pos x="77" y="19"/>
                </a:cxn>
                <a:cxn ang="0">
                  <a:pos x="72" y="19"/>
                </a:cxn>
                <a:cxn ang="0">
                  <a:pos x="76" y="34"/>
                </a:cxn>
                <a:cxn ang="0">
                  <a:pos x="81" y="34"/>
                </a:cxn>
                <a:cxn ang="0">
                  <a:pos x="81" y="28"/>
                </a:cxn>
                <a:cxn ang="0">
                  <a:pos x="81" y="23"/>
                </a:cxn>
                <a:cxn ang="0">
                  <a:pos x="81" y="28"/>
                </a:cxn>
                <a:cxn ang="0">
                  <a:pos x="80" y="16"/>
                </a:cxn>
                <a:cxn ang="0">
                  <a:pos x="86" y="16"/>
                </a:cxn>
              </a:cxnLst>
              <a:rect l="0" t="0" r="r" b="b"/>
              <a:pathLst>
                <a:path w="100" h="95">
                  <a:moveTo>
                    <a:pt x="62" y="8"/>
                  </a:moveTo>
                  <a:cubicBezTo>
                    <a:pt x="9" y="60"/>
                    <a:pt x="9" y="60"/>
                    <a:pt x="9" y="60"/>
                  </a:cubicBezTo>
                  <a:cubicBezTo>
                    <a:pt x="1" y="68"/>
                    <a:pt x="0" y="81"/>
                    <a:pt x="9" y="89"/>
                  </a:cubicBezTo>
                  <a:cubicBezTo>
                    <a:pt x="13" y="93"/>
                    <a:pt x="18" y="95"/>
                    <a:pt x="23" y="95"/>
                  </a:cubicBezTo>
                  <a:cubicBezTo>
                    <a:pt x="29" y="95"/>
                    <a:pt x="34" y="93"/>
                    <a:pt x="38" y="90"/>
                  </a:cubicBezTo>
                  <a:cubicBezTo>
                    <a:pt x="91" y="37"/>
                    <a:pt x="91" y="37"/>
                    <a:pt x="91" y="37"/>
                  </a:cubicBezTo>
                  <a:cubicBezTo>
                    <a:pt x="100" y="29"/>
                    <a:pt x="100" y="16"/>
                    <a:pt x="92" y="8"/>
                  </a:cubicBezTo>
                  <a:cubicBezTo>
                    <a:pt x="84" y="0"/>
                    <a:pt x="70" y="0"/>
                    <a:pt x="62" y="8"/>
                  </a:cubicBezTo>
                  <a:moveTo>
                    <a:pt x="65" y="17"/>
                  </a:moveTo>
                  <a:cubicBezTo>
                    <a:pt x="66" y="17"/>
                    <a:pt x="68" y="18"/>
                    <a:pt x="68" y="20"/>
                  </a:cubicBezTo>
                  <a:cubicBezTo>
                    <a:pt x="68" y="21"/>
                    <a:pt x="66" y="22"/>
                    <a:pt x="65" y="22"/>
                  </a:cubicBezTo>
                  <a:cubicBezTo>
                    <a:pt x="64" y="22"/>
                    <a:pt x="62" y="21"/>
                    <a:pt x="62" y="20"/>
                  </a:cubicBezTo>
                  <a:cubicBezTo>
                    <a:pt x="62" y="18"/>
                    <a:pt x="64" y="17"/>
                    <a:pt x="65" y="17"/>
                  </a:cubicBezTo>
                  <a:moveTo>
                    <a:pt x="14" y="85"/>
                  </a:moveTo>
                  <a:cubicBezTo>
                    <a:pt x="12" y="85"/>
                    <a:pt x="11" y="84"/>
                    <a:pt x="11" y="82"/>
                  </a:cubicBezTo>
                  <a:cubicBezTo>
                    <a:pt x="12" y="81"/>
                    <a:pt x="13" y="80"/>
                    <a:pt x="14" y="80"/>
                  </a:cubicBezTo>
                  <a:cubicBezTo>
                    <a:pt x="16" y="80"/>
                    <a:pt x="17" y="81"/>
                    <a:pt x="17" y="83"/>
                  </a:cubicBezTo>
                  <a:cubicBezTo>
                    <a:pt x="17" y="84"/>
                    <a:pt x="15" y="85"/>
                    <a:pt x="14" y="85"/>
                  </a:cubicBezTo>
                  <a:moveTo>
                    <a:pt x="17" y="77"/>
                  </a:moveTo>
                  <a:cubicBezTo>
                    <a:pt x="16" y="77"/>
                    <a:pt x="15" y="76"/>
                    <a:pt x="15" y="74"/>
                  </a:cubicBezTo>
                  <a:cubicBezTo>
                    <a:pt x="15" y="73"/>
                    <a:pt x="16" y="72"/>
                    <a:pt x="18" y="72"/>
                  </a:cubicBezTo>
                  <a:cubicBezTo>
                    <a:pt x="19" y="72"/>
                    <a:pt x="20" y="73"/>
                    <a:pt x="20" y="75"/>
                  </a:cubicBezTo>
                  <a:cubicBezTo>
                    <a:pt x="20" y="76"/>
                    <a:pt x="19" y="77"/>
                    <a:pt x="17" y="77"/>
                  </a:cubicBezTo>
                  <a:moveTo>
                    <a:pt x="19" y="68"/>
                  </a:moveTo>
                  <a:cubicBezTo>
                    <a:pt x="18" y="68"/>
                    <a:pt x="16" y="66"/>
                    <a:pt x="17" y="65"/>
                  </a:cubicBezTo>
                  <a:cubicBezTo>
                    <a:pt x="17" y="63"/>
                    <a:pt x="18" y="62"/>
                    <a:pt x="19" y="63"/>
                  </a:cubicBezTo>
                  <a:cubicBezTo>
                    <a:pt x="21" y="63"/>
                    <a:pt x="22" y="64"/>
                    <a:pt x="22" y="65"/>
                  </a:cubicBezTo>
                  <a:cubicBezTo>
                    <a:pt x="22" y="67"/>
                    <a:pt x="20" y="68"/>
                    <a:pt x="19" y="68"/>
                  </a:cubicBezTo>
                  <a:moveTo>
                    <a:pt x="24" y="85"/>
                  </a:moveTo>
                  <a:cubicBezTo>
                    <a:pt x="22" y="84"/>
                    <a:pt x="21" y="83"/>
                    <a:pt x="21" y="82"/>
                  </a:cubicBezTo>
                  <a:cubicBezTo>
                    <a:pt x="22" y="80"/>
                    <a:pt x="23" y="79"/>
                    <a:pt x="24" y="79"/>
                  </a:cubicBezTo>
                  <a:cubicBezTo>
                    <a:pt x="26" y="79"/>
                    <a:pt x="27" y="81"/>
                    <a:pt x="27" y="82"/>
                  </a:cubicBezTo>
                  <a:cubicBezTo>
                    <a:pt x="27" y="84"/>
                    <a:pt x="25" y="85"/>
                    <a:pt x="24" y="85"/>
                  </a:cubicBezTo>
                  <a:moveTo>
                    <a:pt x="26" y="75"/>
                  </a:moveTo>
                  <a:cubicBezTo>
                    <a:pt x="24" y="75"/>
                    <a:pt x="23" y="74"/>
                    <a:pt x="23" y="72"/>
                  </a:cubicBezTo>
                  <a:cubicBezTo>
                    <a:pt x="23" y="71"/>
                    <a:pt x="25" y="70"/>
                    <a:pt x="26" y="70"/>
                  </a:cubicBezTo>
                  <a:cubicBezTo>
                    <a:pt x="28" y="70"/>
                    <a:pt x="29" y="71"/>
                    <a:pt x="28" y="73"/>
                  </a:cubicBezTo>
                  <a:cubicBezTo>
                    <a:pt x="28" y="74"/>
                    <a:pt x="27" y="75"/>
                    <a:pt x="26" y="75"/>
                  </a:cubicBezTo>
                  <a:moveTo>
                    <a:pt x="32" y="83"/>
                  </a:moveTo>
                  <a:cubicBezTo>
                    <a:pt x="31" y="83"/>
                    <a:pt x="30" y="81"/>
                    <a:pt x="30" y="80"/>
                  </a:cubicBezTo>
                  <a:cubicBezTo>
                    <a:pt x="30" y="78"/>
                    <a:pt x="31" y="77"/>
                    <a:pt x="32" y="78"/>
                  </a:cubicBezTo>
                  <a:cubicBezTo>
                    <a:pt x="34" y="78"/>
                    <a:pt x="35" y="79"/>
                    <a:pt x="35" y="80"/>
                  </a:cubicBezTo>
                  <a:cubicBezTo>
                    <a:pt x="35" y="82"/>
                    <a:pt x="33" y="83"/>
                    <a:pt x="32" y="83"/>
                  </a:cubicBezTo>
                  <a:moveTo>
                    <a:pt x="65" y="53"/>
                  </a:moveTo>
                  <a:cubicBezTo>
                    <a:pt x="54" y="63"/>
                    <a:pt x="54" y="63"/>
                    <a:pt x="54" y="63"/>
                  </a:cubicBezTo>
                  <a:cubicBezTo>
                    <a:pt x="49" y="68"/>
                    <a:pt x="41" y="67"/>
                    <a:pt x="36" y="62"/>
                  </a:cubicBezTo>
                  <a:cubicBezTo>
                    <a:pt x="36" y="62"/>
                    <a:pt x="36" y="62"/>
                    <a:pt x="36" y="62"/>
                  </a:cubicBezTo>
                  <a:cubicBezTo>
                    <a:pt x="31" y="56"/>
                    <a:pt x="31" y="48"/>
                    <a:pt x="36" y="43"/>
                  </a:cubicBezTo>
                  <a:cubicBezTo>
                    <a:pt x="47" y="33"/>
                    <a:pt x="47" y="33"/>
                    <a:pt x="47" y="33"/>
                  </a:cubicBezTo>
                  <a:cubicBezTo>
                    <a:pt x="52" y="28"/>
                    <a:pt x="60" y="28"/>
                    <a:pt x="64" y="34"/>
                  </a:cubicBezTo>
                  <a:cubicBezTo>
                    <a:pt x="66" y="35"/>
                    <a:pt x="66" y="35"/>
                    <a:pt x="66" y="35"/>
                  </a:cubicBezTo>
                  <a:cubicBezTo>
                    <a:pt x="70" y="40"/>
                    <a:pt x="70" y="48"/>
                    <a:pt x="65" y="53"/>
                  </a:cubicBezTo>
                  <a:moveTo>
                    <a:pt x="72" y="29"/>
                  </a:moveTo>
                  <a:cubicBezTo>
                    <a:pt x="70" y="29"/>
                    <a:pt x="69" y="28"/>
                    <a:pt x="69" y="27"/>
                  </a:cubicBezTo>
                  <a:cubicBezTo>
                    <a:pt x="69" y="25"/>
                    <a:pt x="70" y="24"/>
                    <a:pt x="72" y="24"/>
                  </a:cubicBezTo>
                  <a:cubicBezTo>
                    <a:pt x="73" y="24"/>
                    <a:pt x="74" y="25"/>
                    <a:pt x="74" y="27"/>
                  </a:cubicBezTo>
                  <a:cubicBezTo>
                    <a:pt x="74" y="28"/>
                    <a:pt x="73" y="29"/>
                    <a:pt x="72" y="29"/>
                  </a:cubicBezTo>
                  <a:moveTo>
                    <a:pt x="72" y="19"/>
                  </a:moveTo>
                  <a:cubicBezTo>
                    <a:pt x="72" y="17"/>
                    <a:pt x="73" y="16"/>
                    <a:pt x="74" y="16"/>
                  </a:cubicBezTo>
                  <a:cubicBezTo>
                    <a:pt x="76" y="16"/>
                    <a:pt x="77" y="17"/>
                    <a:pt x="77" y="19"/>
                  </a:cubicBezTo>
                  <a:cubicBezTo>
                    <a:pt x="77" y="20"/>
                    <a:pt x="76" y="21"/>
                    <a:pt x="74" y="21"/>
                  </a:cubicBezTo>
                  <a:cubicBezTo>
                    <a:pt x="73" y="21"/>
                    <a:pt x="72" y="20"/>
                    <a:pt x="72" y="19"/>
                  </a:cubicBezTo>
                  <a:moveTo>
                    <a:pt x="79" y="36"/>
                  </a:moveTo>
                  <a:cubicBezTo>
                    <a:pt x="77" y="36"/>
                    <a:pt x="76" y="35"/>
                    <a:pt x="76" y="34"/>
                  </a:cubicBezTo>
                  <a:cubicBezTo>
                    <a:pt x="76" y="32"/>
                    <a:pt x="77" y="31"/>
                    <a:pt x="79" y="31"/>
                  </a:cubicBezTo>
                  <a:cubicBezTo>
                    <a:pt x="80" y="31"/>
                    <a:pt x="81" y="32"/>
                    <a:pt x="81" y="34"/>
                  </a:cubicBezTo>
                  <a:cubicBezTo>
                    <a:pt x="81" y="35"/>
                    <a:pt x="80" y="36"/>
                    <a:pt x="79" y="36"/>
                  </a:cubicBezTo>
                  <a:moveTo>
                    <a:pt x="81" y="28"/>
                  </a:moveTo>
                  <a:cubicBezTo>
                    <a:pt x="80" y="28"/>
                    <a:pt x="79" y="27"/>
                    <a:pt x="79" y="26"/>
                  </a:cubicBezTo>
                  <a:cubicBezTo>
                    <a:pt x="79" y="24"/>
                    <a:pt x="80" y="23"/>
                    <a:pt x="81" y="23"/>
                  </a:cubicBezTo>
                  <a:cubicBezTo>
                    <a:pt x="83" y="23"/>
                    <a:pt x="84" y="24"/>
                    <a:pt x="84" y="26"/>
                  </a:cubicBezTo>
                  <a:cubicBezTo>
                    <a:pt x="84" y="27"/>
                    <a:pt x="83" y="28"/>
                    <a:pt x="81" y="28"/>
                  </a:cubicBezTo>
                  <a:moveTo>
                    <a:pt x="83" y="19"/>
                  </a:moveTo>
                  <a:cubicBezTo>
                    <a:pt x="81" y="19"/>
                    <a:pt x="80" y="17"/>
                    <a:pt x="80" y="16"/>
                  </a:cubicBezTo>
                  <a:cubicBezTo>
                    <a:pt x="80" y="14"/>
                    <a:pt x="81" y="13"/>
                    <a:pt x="83" y="13"/>
                  </a:cubicBezTo>
                  <a:cubicBezTo>
                    <a:pt x="84" y="13"/>
                    <a:pt x="86" y="14"/>
                    <a:pt x="86" y="16"/>
                  </a:cubicBezTo>
                  <a:cubicBezTo>
                    <a:pt x="86" y="17"/>
                    <a:pt x="84" y="19"/>
                    <a:pt x="83" y="19"/>
                  </a:cubicBezTo>
                </a:path>
              </a:pathLst>
            </a:custGeom>
            <a:grpFill/>
            <a:ln w="9525">
              <a:noFill/>
              <a:round/>
            </a:ln>
          </p:spPr>
          <p:txBody>
            <a:bodyPr vert="horz" wrap="square" lIns="91440" tIns="45720" rIns="91440" bIns="45720" numCol="1" anchor="t" anchorCtr="0" compatLnSpc="1"/>
            <a:lstStyle/>
            <a:p>
              <a:endParaRPr lang="en-US">
                <a:latin typeface="微软雅黑" panose="020B0503020204020204" pitchFamily="34" charset="-122"/>
                <a:ea typeface="微软雅黑" panose="020B0503020204020204" pitchFamily="34" charset="-122"/>
                <a:cs typeface="+mn-ea"/>
              </a:endParaRPr>
            </a:p>
          </p:txBody>
        </p:sp>
      </p:grpSp>
      <p:sp>
        <p:nvSpPr>
          <p:cNvPr id="71" name="TextBox 20"/>
          <p:cNvSpPr txBox="1"/>
          <p:nvPr/>
        </p:nvSpPr>
        <p:spPr>
          <a:xfrm>
            <a:off x="1694516" y="2018451"/>
            <a:ext cx="8724821" cy="830997"/>
          </a:xfrm>
          <a:prstGeom prst="rect">
            <a:avLst/>
          </a:prstGeom>
          <a:noFill/>
        </p:spPr>
        <p:txBody>
          <a:bodyPr wrap="square" lIns="0" tIns="0" rIns="0" bIns="0" rtlCol="0" anchor="t">
            <a:spAutoFit/>
          </a:bodyPr>
          <a:lstStyle/>
          <a:p>
            <a:pPr lvl="0"/>
            <a:r>
              <a:rPr lang="zh-CN" altLang="en-US" sz="1800" dirty="0">
                <a:solidFill>
                  <a:prstClr val="black">
                    <a:lumMod val="75000"/>
                    <a:lumOff val="25000"/>
                  </a:prstClr>
                </a:solidFill>
                <a:latin typeface="微软雅黑" panose="020B0503020204020204" pitchFamily="34" charset="-122"/>
                <a:ea typeface="微软雅黑" panose="020B0503020204020204" pitchFamily="34" charset="-122"/>
                <a:cs typeface="+mn-ea"/>
              </a:rPr>
              <a:t>单击此处添加文字阐述，添加简短问题说明文字，具体说明文字在此处。单击此处添加文字阐述，添加简短问题单击此处添加文字阐述，添加简短问题说明文字，具体说明文字在此处。</a:t>
            </a:r>
            <a:endParaRPr lang="en-US" altLang="zh-CN" sz="1300" dirty="0">
              <a:solidFill>
                <a:prstClr val="black">
                  <a:lumMod val="75000"/>
                  <a:lumOff val="25000"/>
                </a:prstClr>
              </a:solidFill>
              <a:latin typeface="微软雅黑" panose="020B0503020204020204" pitchFamily="34" charset="-122"/>
              <a:ea typeface="微软雅黑" panose="020B0503020204020204" pitchFamily="34" charset="-122"/>
              <a:cs typeface="+mn-ea"/>
            </a:endParaRPr>
          </a:p>
        </p:txBody>
      </p:sp>
      <p:sp>
        <p:nvSpPr>
          <p:cNvPr id="76" name="Rectangle 128"/>
          <p:cNvSpPr/>
          <p:nvPr/>
        </p:nvSpPr>
        <p:spPr>
          <a:xfrm>
            <a:off x="1734540" y="1478750"/>
            <a:ext cx="1846659" cy="369332"/>
          </a:xfrm>
          <a:prstGeom prst="rect">
            <a:avLst/>
          </a:prstGeom>
        </p:spPr>
        <p:txBody>
          <a:bodyPr wrap="none" lIns="0" tIns="0" rIns="0" bIns="0" anchor="ctr">
            <a:spAutoFit/>
          </a:bodyPr>
          <a:lstStyle/>
          <a:p>
            <a:r>
              <a:rPr lang="zh-CN" altLang="en-US" sz="2400" b="1" dirty="0">
                <a:solidFill>
                  <a:schemeClr val="tx1">
                    <a:lumMod val="75000"/>
                    <a:lumOff val="25000"/>
                  </a:schemeClr>
                </a:solidFill>
                <a:latin typeface="微软雅黑" panose="020B0503020204020204" pitchFamily="34" charset="-122"/>
                <a:ea typeface="微软雅黑" panose="020B0503020204020204" pitchFamily="34" charset="-122"/>
                <a:cs typeface="+mn-ea"/>
              </a:rPr>
              <a:t>添加文本内容</a:t>
            </a:r>
            <a:endParaRPr lang="en-US" sz="2400" b="1" dirty="0">
              <a:solidFill>
                <a:schemeClr val="tx1">
                  <a:lumMod val="75000"/>
                  <a:lumOff val="25000"/>
                </a:schemeClr>
              </a:solidFill>
              <a:latin typeface="微软雅黑" panose="020B0503020204020204" pitchFamily="34" charset="-122"/>
              <a:ea typeface="微软雅黑" panose="020B0503020204020204" pitchFamily="34" charset="-122"/>
              <a:cs typeface="+mn-ea"/>
            </a:endParaRPr>
          </a:p>
        </p:txBody>
      </p:sp>
    </p:spTree>
  </p:cSld>
  <p:clrMapOvr>
    <a:masterClrMapping/>
  </p:clrMapOvr>
  <mc:AlternateContent xmlns:mc="http://schemas.openxmlformats.org/markup-compatibility/2006" xmlns:p14="http://schemas.microsoft.com/office/powerpoint/2010/main">
    <mc:Choice Requires="p14">
      <p:transition spd="slow" p14:dur="1300" advTm="0">
        <p14:pan dir="u"/>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1" presetClass="entr" presetSubtype="0" fill="hold" grpId="0" nodeType="clickEffect">
                                  <p:stCondLst>
                                    <p:cond delay="0"/>
                                  </p:stCondLst>
                                  <p:iterate type="lt">
                                    <p:tmPct val="10000"/>
                                  </p:iterate>
                                  <p:childTnLst>
                                    <p:set>
                                      <p:cBhvr>
                                        <p:cTn id="13" dur="1" fill="hold">
                                          <p:stCondLst>
                                            <p:cond delay="0"/>
                                          </p:stCondLst>
                                        </p:cTn>
                                        <p:tgtEl>
                                          <p:spTgt spid="32"/>
                                        </p:tgtEl>
                                        <p:attrNameLst>
                                          <p:attrName>style.visibility</p:attrName>
                                        </p:attrNameLst>
                                      </p:cBhvr>
                                      <p:to>
                                        <p:strVal val="visible"/>
                                      </p:to>
                                    </p:set>
                                    <p:anim calcmode="lin" valueType="num">
                                      <p:cBhvr>
                                        <p:cTn id="14" dur="500" fill="hold"/>
                                        <p:tgtEl>
                                          <p:spTgt spid="32"/>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32"/>
                                        </p:tgtEl>
                                        <p:attrNameLst>
                                          <p:attrName>ppt_y</p:attrName>
                                        </p:attrNameLst>
                                      </p:cBhvr>
                                      <p:tavLst>
                                        <p:tav tm="0">
                                          <p:val>
                                            <p:strVal val="#ppt_y"/>
                                          </p:val>
                                        </p:tav>
                                        <p:tav tm="100000">
                                          <p:val>
                                            <p:strVal val="#ppt_y"/>
                                          </p:val>
                                        </p:tav>
                                      </p:tavLst>
                                    </p:anim>
                                    <p:anim calcmode="lin" valueType="num">
                                      <p:cBhvr>
                                        <p:cTn id="16" dur="500" fill="hold"/>
                                        <p:tgtEl>
                                          <p:spTgt spid="32"/>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32"/>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32"/>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accel="50000" decel="50000" fill="hold" grpId="0" nodeType="click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additive="base">
                                        <p:cTn id="23" dur="500" fill="hold"/>
                                        <p:tgtEl>
                                          <p:spTgt spid="76"/>
                                        </p:tgtEl>
                                        <p:attrNameLst>
                                          <p:attrName>ppt_x</p:attrName>
                                        </p:attrNameLst>
                                      </p:cBhvr>
                                      <p:tavLst>
                                        <p:tav tm="0">
                                          <p:val>
                                            <p:strVal val="#ppt_x"/>
                                          </p:val>
                                        </p:tav>
                                        <p:tav tm="100000">
                                          <p:val>
                                            <p:strVal val="#ppt_x"/>
                                          </p:val>
                                        </p:tav>
                                      </p:tavLst>
                                    </p:anim>
                                    <p:anim calcmode="lin" valueType="num">
                                      <p:cBhvr additive="base">
                                        <p:cTn id="24" dur="500" fill="hold"/>
                                        <p:tgtEl>
                                          <p:spTgt spid="76"/>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2" accel="50000" decel="50000" fill="hold" grpId="0" nodeType="click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additive="base">
                                        <p:cTn id="29" dur="500" fill="hold"/>
                                        <p:tgtEl>
                                          <p:spTgt spid="71"/>
                                        </p:tgtEl>
                                        <p:attrNameLst>
                                          <p:attrName>ppt_x</p:attrName>
                                        </p:attrNameLst>
                                      </p:cBhvr>
                                      <p:tavLst>
                                        <p:tav tm="0">
                                          <p:val>
                                            <p:strVal val="1+#ppt_w/2"/>
                                          </p:val>
                                        </p:tav>
                                        <p:tav tm="100000">
                                          <p:val>
                                            <p:strVal val="#ppt_x"/>
                                          </p:val>
                                        </p:tav>
                                      </p:tavLst>
                                    </p:anim>
                                    <p:anim calcmode="lin" valueType="num">
                                      <p:cBhvr additive="base">
                                        <p:cTn id="30" dur="500" fill="hold"/>
                                        <p:tgtEl>
                                          <p:spTgt spid="71"/>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56"/>
                                        </p:tgtEl>
                                        <p:attrNameLst>
                                          <p:attrName>style.visibility</p:attrName>
                                        </p:attrNameLst>
                                      </p:cBhvr>
                                      <p:to>
                                        <p:strVal val="visible"/>
                                      </p:to>
                                    </p:set>
                                    <p:anim calcmode="lin" valueType="num">
                                      <p:cBhvr>
                                        <p:cTn id="35" dur="500" fill="hold"/>
                                        <p:tgtEl>
                                          <p:spTgt spid="56"/>
                                        </p:tgtEl>
                                        <p:attrNameLst>
                                          <p:attrName>ppt_w</p:attrName>
                                        </p:attrNameLst>
                                      </p:cBhvr>
                                      <p:tavLst>
                                        <p:tav tm="0">
                                          <p:val>
                                            <p:fltVal val="0"/>
                                          </p:val>
                                        </p:tav>
                                        <p:tav tm="100000">
                                          <p:val>
                                            <p:strVal val="#ppt_w"/>
                                          </p:val>
                                        </p:tav>
                                      </p:tavLst>
                                    </p:anim>
                                    <p:anim calcmode="lin" valueType="num">
                                      <p:cBhvr>
                                        <p:cTn id="36" dur="500" fill="hold"/>
                                        <p:tgtEl>
                                          <p:spTgt spid="56"/>
                                        </p:tgtEl>
                                        <p:attrNameLst>
                                          <p:attrName>ppt_h</p:attrName>
                                        </p:attrNameLst>
                                      </p:cBhvr>
                                      <p:tavLst>
                                        <p:tav tm="0">
                                          <p:val>
                                            <p:fltVal val="0"/>
                                          </p:val>
                                        </p:tav>
                                        <p:tav tm="100000">
                                          <p:val>
                                            <p:strVal val="#ppt_h"/>
                                          </p:val>
                                        </p:tav>
                                      </p:tavLst>
                                    </p:anim>
                                    <p:animEffect transition="in" filter="fade">
                                      <p:cBhvr>
                                        <p:cTn id="37" dur="500"/>
                                        <p:tgtEl>
                                          <p:spTgt spid="56"/>
                                        </p:tgtEl>
                                      </p:cBhvr>
                                    </p:animEffect>
                                  </p:childTnLst>
                                </p:cTn>
                              </p:par>
                            </p:childTnLst>
                          </p:cTn>
                        </p:par>
                      </p:childTnLst>
                    </p:cTn>
                  </p:par>
                  <p:par>
                    <p:cTn id="38" fill="hold">
                      <p:stCondLst>
                        <p:cond delay="indefinite"/>
                      </p:stCondLst>
                      <p:childTnLst>
                        <p:par>
                          <p:cTn id="39" fill="hold">
                            <p:stCondLst>
                              <p:cond delay="0"/>
                            </p:stCondLst>
                            <p:childTnLst>
                              <p:par>
                                <p:cTn id="40" presetID="2" presetClass="entr" presetSubtype="4" accel="50000" decel="50000" fill="hold" grpId="0" nodeType="clickEffect">
                                  <p:stCondLst>
                                    <p:cond delay="0"/>
                                  </p:stCondLst>
                                  <p:childTnLst>
                                    <p:set>
                                      <p:cBhvr>
                                        <p:cTn id="41" dur="1" fill="hold">
                                          <p:stCondLst>
                                            <p:cond delay="0"/>
                                          </p:stCondLst>
                                        </p:cTn>
                                        <p:tgtEl>
                                          <p:spTgt spid="57"/>
                                        </p:tgtEl>
                                        <p:attrNameLst>
                                          <p:attrName>style.visibility</p:attrName>
                                        </p:attrNameLst>
                                      </p:cBhvr>
                                      <p:to>
                                        <p:strVal val="visible"/>
                                      </p:to>
                                    </p:set>
                                    <p:anim calcmode="lin" valueType="num">
                                      <p:cBhvr additive="base">
                                        <p:cTn id="42" dur="500" fill="hold"/>
                                        <p:tgtEl>
                                          <p:spTgt spid="57"/>
                                        </p:tgtEl>
                                        <p:attrNameLst>
                                          <p:attrName>ppt_x</p:attrName>
                                        </p:attrNameLst>
                                      </p:cBhvr>
                                      <p:tavLst>
                                        <p:tav tm="0">
                                          <p:val>
                                            <p:strVal val="#ppt_x"/>
                                          </p:val>
                                        </p:tav>
                                        <p:tav tm="100000">
                                          <p:val>
                                            <p:strVal val="#ppt_x"/>
                                          </p:val>
                                        </p:tav>
                                      </p:tavLst>
                                    </p:anim>
                                    <p:anim calcmode="lin" valueType="num">
                                      <p:cBhvr additive="base">
                                        <p:cTn id="43" dur="500" fill="hold"/>
                                        <p:tgtEl>
                                          <p:spTgt spid="57"/>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53" presetClass="entr" presetSubtype="16" fill="hold" nodeType="clickEffect">
                                  <p:stCondLst>
                                    <p:cond delay="0"/>
                                  </p:stCondLst>
                                  <p:childTnLst>
                                    <p:set>
                                      <p:cBhvr>
                                        <p:cTn id="47" dur="1" fill="hold">
                                          <p:stCondLst>
                                            <p:cond delay="0"/>
                                          </p:stCondLst>
                                        </p:cTn>
                                        <p:tgtEl>
                                          <p:spTgt spid="51"/>
                                        </p:tgtEl>
                                        <p:attrNameLst>
                                          <p:attrName>style.visibility</p:attrName>
                                        </p:attrNameLst>
                                      </p:cBhvr>
                                      <p:to>
                                        <p:strVal val="visible"/>
                                      </p:to>
                                    </p:set>
                                    <p:anim calcmode="lin" valueType="num">
                                      <p:cBhvr>
                                        <p:cTn id="48" dur="500" fill="hold"/>
                                        <p:tgtEl>
                                          <p:spTgt spid="51"/>
                                        </p:tgtEl>
                                        <p:attrNameLst>
                                          <p:attrName>ppt_w</p:attrName>
                                        </p:attrNameLst>
                                      </p:cBhvr>
                                      <p:tavLst>
                                        <p:tav tm="0">
                                          <p:val>
                                            <p:fltVal val="0"/>
                                          </p:val>
                                        </p:tav>
                                        <p:tav tm="100000">
                                          <p:val>
                                            <p:strVal val="#ppt_w"/>
                                          </p:val>
                                        </p:tav>
                                      </p:tavLst>
                                    </p:anim>
                                    <p:anim calcmode="lin" valueType="num">
                                      <p:cBhvr>
                                        <p:cTn id="49" dur="500" fill="hold"/>
                                        <p:tgtEl>
                                          <p:spTgt spid="51"/>
                                        </p:tgtEl>
                                        <p:attrNameLst>
                                          <p:attrName>ppt_h</p:attrName>
                                        </p:attrNameLst>
                                      </p:cBhvr>
                                      <p:tavLst>
                                        <p:tav tm="0">
                                          <p:val>
                                            <p:fltVal val="0"/>
                                          </p:val>
                                        </p:tav>
                                        <p:tav tm="100000">
                                          <p:val>
                                            <p:strVal val="#ppt_h"/>
                                          </p:val>
                                        </p:tav>
                                      </p:tavLst>
                                    </p:anim>
                                    <p:animEffect transition="in" filter="fade">
                                      <p:cBhvr>
                                        <p:cTn id="50" dur="500"/>
                                        <p:tgtEl>
                                          <p:spTgt spid="51"/>
                                        </p:tgtEl>
                                      </p:cBhvr>
                                    </p:animEffect>
                                  </p:childTnLst>
                                </p:cTn>
                              </p:par>
                            </p:childTnLst>
                          </p:cTn>
                        </p:par>
                      </p:childTnLst>
                    </p:cTn>
                  </p:par>
                  <p:par>
                    <p:cTn id="51" fill="hold">
                      <p:stCondLst>
                        <p:cond delay="indefinite"/>
                      </p:stCondLst>
                      <p:childTnLst>
                        <p:par>
                          <p:cTn id="52" fill="hold">
                            <p:stCondLst>
                              <p:cond delay="0"/>
                            </p:stCondLst>
                            <p:childTnLst>
                              <p:par>
                                <p:cTn id="53" presetID="2" presetClass="entr" presetSubtype="4" accel="50000" decel="50000" fill="hold" grpId="0" nodeType="clickEffect">
                                  <p:stCondLst>
                                    <p:cond delay="0"/>
                                  </p:stCondLst>
                                  <p:childTnLst>
                                    <p:set>
                                      <p:cBhvr>
                                        <p:cTn id="54" dur="1" fill="hold">
                                          <p:stCondLst>
                                            <p:cond delay="0"/>
                                          </p:stCondLst>
                                        </p:cTn>
                                        <p:tgtEl>
                                          <p:spTgt spid="58"/>
                                        </p:tgtEl>
                                        <p:attrNameLst>
                                          <p:attrName>style.visibility</p:attrName>
                                        </p:attrNameLst>
                                      </p:cBhvr>
                                      <p:to>
                                        <p:strVal val="visible"/>
                                      </p:to>
                                    </p:set>
                                    <p:anim calcmode="lin" valueType="num">
                                      <p:cBhvr additive="base">
                                        <p:cTn id="55" dur="500" fill="hold"/>
                                        <p:tgtEl>
                                          <p:spTgt spid="58"/>
                                        </p:tgtEl>
                                        <p:attrNameLst>
                                          <p:attrName>ppt_x</p:attrName>
                                        </p:attrNameLst>
                                      </p:cBhvr>
                                      <p:tavLst>
                                        <p:tav tm="0">
                                          <p:val>
                                            <p:strVal val="#ppt_x"/>
                                          </p:val>
                                        </p:tav>
                                        <p:tav tm="100000">
                                          <p:val>
                                            <p:strVal val="#ppt_x"/>
                                          </p:val>
                                        </p:tav>
                                      </p:tavLst>
                                    </p:anim>
                                    <p:anim calcmode="lin" valueType="num">
                                      <p:cBhvr additive="base">
                                        <p:cTn id="56" dur="500" fill="hold"/>
                                        <p:tgtEl>
                                          <p:spTgt spid="58"/>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53" presetClass="entr" presetSubtype="16" fill="hold" nodeType="clickEffect">
                                  <p:stCondLst>
                                    <p:cond delay="0"/>
                                  </p:stCondLst>
                                  <p:childTnLst>
                                    <p:set>
                                      <p:cBhvr>
                                        <p:cTn id="60" dur="1" fill="hold">
                                          <p:stCondLst>
                                            <p:cond delay="0"/>
                                          </p:stCondLst>
                                        </p:cTn>
                                        <p:tgtEl>
                                          <p:spTgt spid="60"/>
                                        </p:tgtEl>
                                        <p:attrNameLst>
                                          <p:attrName>style.visibility</p:attrName>
                                        </p:attrNameLst>
                                      </p:cBhvr>
                                      <p:to>
                                        <p:strVal val="visible"/>
                                      </p:to>
                                    </p:set>
                                    <p:anim calcmode="lin" valueType="num">
                                      <p:cBhvr>
                                        <p:cTn id="61" dur="500" fill="hold"/>
                                        <p:tgtEl>
                                          <p:spTgt spid="60"/>
                                        </p:tgtEl>
                                        <p:attrNameLst>
                                          <p:attrName>ppt_w</p:attrName>
                                        </p:attrNameLst>
                                      </p:cBhvr>
                                      <p:tavLst>
                                        <p:tav tm="0">
                                          <p:val>
                                            <p:fltVal val="0"/>
                                          </p:val>
                                        </p:tav>
                                        <p:tav tm="100000">
                                          <p:val>
                                            <p:strVal val="#ppt_w"/>
                                          </p:val>
                                        </p:tav>
                                      </p:tavLst>
                                    </p:anim>
                                    <p:anim calcmode="lin" valueType="num">
                                      <p:cBhvr>
                                        <p:cTn id="62" dur="500" fill="hold"/>
                                        <p:tgtEl>
                                          <p:spTgt spid="60"/>
                                        </p:tgtEl>
                                        <p:attrNameLst>
                                          <p:attrName>ppt_h</p:attrName>
                                        </p:attrNameLst>
                                      </p:cBhvr>
                                      <p:tavLst>
                                        <p:tav tm="0">
                                          <p:val>
                                            <p:fltVal val="0"/>
                                          </p:val>
                                        </p:tav>
                                        <p:tav tm="100000">
                                          <p:val>
                                            <p:strVal val="#ppt_h"/>
                                          </p:val>
                                        </p:tav>
                                      </p:tavLst>
                                    </p:anim>
                                    <p:animEffect transition="in" filter="fade">
                                      <p:cBhvr>
                                        <p:cTn id="63" dur="500"/>
                                        <p:tgtEl>
                                          <p:spTgt spid="60"/>
                                        </p:tgtEl>
                                      </p:cBhvr>
                                    </p:animEffect>
                                  </p:childTnLst>
                                </p:cTn>
                              </p:par>
                            </p:childTnLst>
                          </p:cTn>
                        </p:par>
                      </p:childTnLst>
                    </p:cTn>
                  </p:par>
                  <p:par>
                    <p:cTn id="64" fill="hold">
                      <p:stCondLst>
                        <p:cond delay="indefinite"/>
                      </p:stCondLst>
                      <p:childTnLst>
                        <p:par>
                          <p:cTn id="65" fill="hold">
                            <p:stCondLst>
                              <p:cond delay="0"/>
                            </p:stCondLst>
                            <p:childTnLst>
                              <p:par>
                                <p:cTn id="66" presetID="2" presetClass="entr" presetSubtype="4" accel="50000" decel="50000" fill="hold" grpId="0" nodeType="clickEffect">
                                  <p:stCondLst>
                                    <p:cond delay="0"/>
                                  </p:stCondLst>
                                  <p:childTnLst>
                                    <p:set>
                                      <p:cBhvr>
                                        <p:cTn id="67" dur="1" fill="hold">
                                          <p:stCondLst>
                                            <p:cond delay="0"/>
                                          </p:stCondLst>
                                        </p:cTn>
                                        <p:tgtEl>
                                          <p:spTgt spid="59"/>
                                        </p:tgtEl>
                                        <p:attrNameLst>
                                          <p:attrName>style.visibility</p:attrName>
                                        </p:attrNameLst>
                                      </p:cBhvr>
                                      <p:to>
                                        <p:strVal val="visible"/>
                                      </p:to>
                                    </p:set>
                                    <p:anim calcmode="lin" valueType="num">
                                      <p:cBhvr additive="base">
                                        <p:cTn id="68" dur="500" fill="hold"/>
                                        <p:tgtEl>
                                          <p:spTgt spid="59"/>
                                        </p:tgtEl>
                                        <p:attrNameLst>
                                          <p:attrName>ppt_x</p:attrName>
                                        </p:attrNameLst>
                                      </p:cBhvr>
                                      <p:tavLst>
                                        <p:tav tm="0">
                                          <p:val>
                                            <p:strVal val="#ppt_x"/>
                                          </p:val>
                                        </p:tav>
                                        <p:tav tm="100000">
                                          <p:val>
                                            <p:strVal val="#ppt_x"/>
                                          </p:val>
                                        </p:tav>
                                      </p:tavLst>
                                    </p:anim>
                                    <p:anim calcmode="lin" valueType="num">
                                      <p:cBhvr additive="base">
                                        <p:cTn id="69" dur="500" fill="hold"/>
                                        <p:tgtEl>
                                          <p:spTgt spid="5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56" grpId="0" animBg="1"/>
      <p:bldP spid="57" grpId="0"/>
      <p:bldP spid="58" grpId="0"/>
      <p:bldP spid="59" grpId="0"/>
      <p:bldP spid="71" grpId="0"/>
      <p:bldP spid="7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0" name="图片 37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71043"/>
          </a:xfrm>
          <a:prstGeom prst="rect">
            <a:avLst/>
          </a:prstGeom>
        </p:spPr>
      </p:pic>
      <p:pic>
        <p:nvPicPr>
          <p:cNvPr id="21" name="图片 2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425509"/>
            <a:ext cx="12192000" cy="743712"/>
          </a:xfrm>
          <a:prstGeom prst="rect">
            <a:avLst/>
          </a:prstGeom>
        </p:spPr>
      </p:pic>
      <p:pic>
        <p:nvPicPr>
          <p:cNvPr id="3" name="图片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2847" y="809589"/>
            <a:ext cx="4248388" cy="3910084"/>
          </a:xfrm>
          <a:prstGeom prst="rect">
            <a:avLst/>
          </a:prstGeom>
        </p:spPr>
      </p:pic>
      <p:sp>
        <p:nvSpPr>
          <p:cNvPr id="7" name="矩形 6"/>
          <p:cNvSpPr/>
          <p:nvPr/>
        </p:nvSpPr>
        <p:spPr>
          <a:xfrm>
            <a:off x="6822862" y="2598002"/>
            <a:ext cx="3877985" cy="830997"/>
          </a:xfrm>
          <a:prstGeom prst="rect">
            <a:avLst/>
          </a:prstGeom>
        </p:spPr>
        <p:txBody>
          <a:bodyPr wrap="none">
            <a:spAutoFit/>
          </a:bodyPr>
          <a:lstStyle/>
          <a:p>
            <a:pPr lvl="0">
              <a:tabLst>
                <a:tab pos="198120" algn="l"/>
              </a:tabLst>
            </a:pPr>
            <a:r>
              <a:rPr lang="zh-CN" altLang="zh-CN" sz="48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项目经费预算</a:t>
            </a:r>
            <a:endParaRPr lang="zh-CN" altLang="zh-CN" sz="4800"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8" name="文本框 7"/>
          <p:cNvSpPr txBox="1"/>
          <p:nvPr/>
        </p:nvSpPr>
        <p:spPr>
          <a:xfrm>
            <a:off x="5671250" y="2598003"/>
            <a:ext cx="800219" cy="830997"/>
          </a:xfrm>
          <a:prstGeom prst="rect">
            <a:avLst/>
          </a:prstGeom>
          <a:noFill/>
        </p:spPr>
        <p:txBody>
          <a:bodyPr wrap="none" rtlCol="0">
            <a:spAutoFit/>
          </a:bodyPr>
          <a:lstStyle/>
          <a:p>
            <a:r>
              <a:rPr lang="zh-CN" altLang="en-US" sz="4800" b="1" dirty="0">
                <a:solidFill>
                  <a:schemeClr val="bg1"/>
                </a:solidFill>
                <a:latin typeface="微软雅黑" panose="020B0503020204020204" pitchFamily="34" charset="-122"/>
                <a:ea typeface="微软雅黑" panose="020B0503020204020204" pitchFamily="34" charset="-122"/>
              </a:rPr>
              <a:t>六</a:t>
            </a:r>
          </a:p>
        </p:txBody>
      </p:sp>
    </p:spTree>
  </p:cSld>
  <p:clrMapOvr>
    <a:masterClrMapping/>
  </p:clrMapOvr>
  <mc:AlternateContent xmlns:mc="http://schemas.openxmlformats.org/markup-compatibility/2006" xmlns:p14="http://schemas.microsoft.com/office/powerpoint/2010/main">
    <mc:Choice Requires="p14">
      <p:transition spd="slow" p14:dur="1300" advTm="0">
        <p14:pan dir="u"/>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9"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dissolve">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dissolve">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41" presetClass="entr" presetSubtype="0" fill="hold" grpId="0" nodeType="clickEffect">
                                  <p:stCondLst>
                                    <p:cond delay="0"/>
                                  </p:stCondLst>
                                  <p:iterate type="lt">
                                    <p:tmPct val="10000"/>
                                  </p:iterate>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25" dur="500" fill="hold"/>
                                        <p:tgtEl>
                                          <p:spTgt spid="7"/>
                                        </p:tgtEl>
                                        <p:attrNameLst>
                                          <p:attrName>ppt_y</p:attrName>
                                        </p:attrNameLst>
                                      </p:cBhvr>
                                      <p:tavLst>
                                        <p:tav tm="0">
                                          <p:val>
                                            <p:strVal val="#ppt_y"/>
                                          </p:val>
                                        </p:tav>
                                        <p:tav tm="100000">
                                          <p:val>
                                            <p:strVal val="#ppt_y"/>
                                          </p:val>
                                        </p:tav>
                                      </p:tavLst>
                                    </p:anim>
                                    <p:anim calcmode="lin" valueType="num">
                                      <p:cBhvr>
                                        <p:cTn id="26"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27"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28" dur="500" tmFilter="0,0; .5, 1; 1, 1"/>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图片 3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04"/>
            <a:ext cx="12192000" cy="913292"/>
          </a:xfrm>
          <a:prstGeom prst="rect">
            <a:avLst/>
          </a:prstGeom>
        </p:spPr>
      </p:pic>
      <p:sp>
        <p:nvSpPr>
          <p:cNvPr id="32" name="矩形 31"/>
          <p:cNvSpPr/>
          <p:nvPr/>
        </p:nvSpPr>
        <p:spPr>
          <a:xfrm>
            <a:off x="538907" y="163654"/>
            <a:ext cx="2646878" cy="584775"/>
          </a:xfrm>
          <a:prstGeom prst="rect">
            <a:avLst/>
          </a:prstGeom>
        </p:spPr>
        <p:txBody>
          <a:bodyPr wrap="none">
            <a:spAutoFit/>
          </a:bodyPr>
          <a:lstStyle/>
          <a:p>
            <a:pPr lvl="0">
              <a:tabLst>
                <a:tab pos="198120" algn="l"/>
              </a:tabLst>
            </a:pPr>
            <a:r>
              <a:rPr lang="zh-CN" altLang="zh-CN" sz="32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项目经费预算</a:t>
            </a:r>
            <a:endParaRPr lang="zh-CN" altLang="zh-CN" sz="3200"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4" name="Freeform 7"/>
          <p:cNvSpPr/>
          <p:nvPr/>
        </p:nvSpPr>
        <p:spPr bwMode="auto">
          <a:xfrm>
            <a:off x="2398148" y="2500978"/>
            <a:ext cx="864770" cy="935811"/>
          </a:xfrm>
          <a:custGeom>
            <a:avLst/>
            <a:gdLst/>
            <a:ahLst/>
            <a:cxnLst>
              <a:cxn ang="0">
                <a:pos x="0" y="344"/>
              </a:cxn>
              <a:cxn ang="0">
                <a:pos x="0" y="0"/>
              </a:cxn>
              <a:cxn ang="0">
                <a:pos x="318" y="0"/>
              </a:cxn>
              <a:cxn ang="0">
                <a:pos x="318" y="344"/>
              </a:cxn>
            </a:cxnLst>
            <a:rect l="0" t="0" r="r" b="b"/>
            <a:pathLst>
              <a:path w="318" h="344">
                <a:moveTo>
                  <a:pt x="0" y="344"/>
                </a:moveTo>
                <a:lnTo>
                  <a:pt x="0" y="0"/>
                </a:lnTo>
                <a:lnTo>
                  <a:pt x="318" y="0"/>
                </a:lnTo>
                <a:lnTo>
                  <a:pt x="318" y="344"/>
                </a:lnTo>
              </a:path>
            </a:pathLst>
          </a:custGeom>
          <a:noFill/>
          <a:ln w="9525">
            <a:noFill/>
            <a:round/>
          </a:ln>
        </p:spPr>
        <p:txBody>
          <a:bodyPr vert="horz" wrap="square" lIns="121917" tIns="60958" rIns="121917" bIns="60958" numCol="1" anchor="t" anchorCtr="0" compatLnSpc="1"/>
          <a:lstStyle/>
          <a:p>
            <a:endParaRPr lang="en-US">
              <a:latin typeface="微软雅黑" panose="020B0503020204020204" pitchFamily="34" charset="-122"/>
              <a:ea typeface="微软雅黑" panose="020B0503020204020204" pitchFamily="34" charset="-122"/>
              <a:cs typeface="+mn-ea"/>
            </a:endParaRPr>
          </a:p>
        </p:txBody>
      </p:sp>
      <p:sp>
        <p:nvSpPr>
          <p:cNvPr id="5" name="Freeform 8"/>
          <p:cNvSpPr/>
          <p:nvPr/>
        </p:nvSpPr>
        <p:spPr bwMode="auto">
          <a:xfrm>
            <a:off x="2398149" y="4720810"/>
            <a:ext cx="870208" cy="1063670"/>
          </a:xfrm>
          <a:custGeom>
            <a:avLst/>
            <a:gdLst/>
            <a:ahLst/>
            <a:cxnLst>
              <a:cxn ang="0">
                <a:pos x="134" y="0"/>
              </a:cxn>
              <a:cxn ang="0">
                <a:pos x="134" y="109"/>
              </a:cxn>
              <a:cxn ang="0">
                <a:pos x="67" y="165"/>
              </a:cxn>
              <a:cxn ang="0">
                <a:pos x="0" y="109"/>
              </a:cxn>
              <a:cxn ang="0">
                <a:pos x="0" y="0"/>
              </a:cxn>
              <a:cxn ang="0">
                <a:pos x="134" y="0"/>
              </a:cxn>
            </a:cxnLst>
            <a:rect l="0" t="0" r="r" b="b"/>
            <a:pathLst>
              <a:path w="134" h="165">
                <a:moveTo>
                  <a:pt x="134" y="0"/>
                </a:moveTo>
                <a:cubicBezTo>
                  <a:pt x="134" y="109"/>
                  <a:pt x="134" y="109"/>
                  <a:pt x="134" y="109"/>
                </a:cubicBezTo>
                <a:cubicBezTo>
                  <a:pt x="134" y="140"/>
                  <a:pt x="104" y="165"/>
                  <a:pt x="67" y="165"/>
                </a:cubicBezTo>
                <a:cubicBezTo>
                  <a:pt x="30" y="165"/>
                  <a:pt x="0" y="140"/>
                  <a:pt x="0" y="109"/>
                </a:cubicBezTo>
                <a:cubicBezTo>
                  <a:pt x="0" y="0"/>
                  <a:pt x="0" y="0"/>
                  <a:pt x="0" y="0"/>
                </a:cubicBezTo>
                <a:lnTo>
                  <a:pt x="134" y="0"/>
                </a:lnTo>
                <a:close/>
              </a:path>
            </a:pathLst>
          </a:custGeom>
          <a:solidFill>
            <a:schemeClr val="accent1"/>
          </a:solidFill>
          <a:ln w="9525">
            <a:noFill/>
            <a:round/>
          </a:ln>
        </p:spPr>
        <p:txBody>
          <a:bodyPr vert="horz" wrap="square" lIns="121917" tIns="60958" rIns="121917" bIns="60958" numCol="1" anchor="t" anchorCtr="0" compatLnSpc="1"/>
          <a:lstStyle/>
          <a:p>
            <a:endParaRPr lang="en-US">
              <a:latin typeface="微软雅黑" panose="020B0503020204020204" pitchFamily="34" charset="-122"/>
              <a:ea typeface="微软雅黑" panose="020B0503020204020204" pitchFamily="34" charset="-122"/>
              <a:cs typeface="+mn-ea"/>
            </a:endParaRPr>
          </a:p>
        </p:txBody>
      </p:sp>
      <p:sp>
        <p:nvSpPr>
          <p:cNvPr id="6" name="Rectangle 9"/>
          <p:cNvSpPr>
            <a:spLocks noChangeArrowheads="1"/>
          </p:cNvSpPr>
          <p:nvPr/>
        </p:nvSpPr>
        <p:spPr bwMode="auto">
          <a:xfrm>
            <a:off x="2398149" y="3880213"/>
            <a:ext cx="870208" cy="873243"/>
          </a:xfrm>
          <a:prstGeom prst="rect">
            <a:avLst/>
          </a:prstGeom>
          <a:solidFill>
            <a:srgbClr val="435F8E"/>
          </a:solidFill>
          <a:ln w="9525">
            <a:noFill/>
            <a:miter lim="800000"/>
          </a:ln>
        </p:spPr>
        <p:txBody>
          <a:bodyPr vert="horz" wrap="square" lIns="121917" tIns="60958" rIns="121917" bIns="60958" numCol="1" anchor="t" anchorCtr="0" compatLnSpc="1"/>
          <a:lstStyle/>
          <a:p>
            <a:endParaRPr lang="en-US">
              <a:latin typeface="微软雅黑" panose="020B0503020204020204" pitchFamily="34" charset="-122"/>
              <a:ea typeface="微软雅黑" panose="020B0503020204020204" pitchFamily="34" charset="-122"/>
              <a:cs typeface="+mn-ea"/>
            </a:endParaRPr>
          </a:p>
        </p:txBody>
      </p:sp>
      <p:sp>
        <p:nvSpPr>
          <p:cNvPr id="7" name="Rectangle 10"/>
          <p:cNvSpPr>
            <a:spLocks noChangeArrowheads="1"/>
          </p:cNvSpPr>
          <p:nvPr/>
        </p:nvSpPr>
        <p:spPr bwMode="auto">
          <a:xfrm>
            <a:off x="2398149" y="3442229"/>
            <a:ext cx="870208" cy="437981"/>
          </a:xfrm>
          <a:prstGeom prst="rect">
            <a:avLst/>
          </a:prstGeom>
          <a:solidFill>
            <a:srgbClr val="4F81BD"/>
          </a:solidFill>
          <a:ln w="9525">
            <a:noFill/>
            <a:miter lim="800000"/>
          </a:ln>
        </p:spPr>
        <p:txBody>
          <a:bodyPr vert="horz" wrap="square" lIns="121917" tIns="60958" rIns="121917" bIns="60958" numCol="1" anchor="t" anchorCtr="0" compatLnSpc="1"/>
          <a:lstStyle/>
          <a:p>
            <a:endParaRPr lang="en-US">
              <a:latin typeface="微软雅黑" panose="020B0503020204020204" pitchFamily="34" charset="-122"/>
              <a:ea typeface="微软雅黑" panose="020B0503020204020204" pitchFamily="34" charset="-122"/>
              <a:cs typeface="+mn-ea"/>
            </a:endParaRPr>
          </a:p>
        </p:txBody>
      </p:sp>
      <p:grpSp>
        <p:nvGrpSpPr>
          <p:cNvPr id="8" name="Group 128"/>
          <p:cNvGrpSpPr/>
          <p:nvPr/>
        </p:nvGrpSpPr>
        <p:grpSpPr>
          <a:xfrm>
            <a:off x="2398147" y="2454731"/>
            <a:ext cx="870209" cy="987497"/>
            <a:chOff x="1173169" y="1789252"/>
            <a:chExt cx="652742" cy="740451"/>
          </a:xfrm>
          <a:solidFill>
            <a:srgbClr val="435F8E"/>
          </a:solidFill>
        </p:grpSpPr>
        <p:sp>
          <p:nvSpPr>
            <p:cNvPr id="9" name="Rectangle 6"/>
            <p:cNvSpPr>
              <a:spLocks noChangeArrowheads="1"/>
            </p:cNvSpPr>
            <p:nvPr/>
          </p:nvSpPr>
          <p:spPr bwMode="auto">
            <a:xfrm>
              <a:off x="1173169" y="1823928"/>
              <a:ext cx="652741" cy="705775"/>
            </a:xfrm>
            <a:prstGeom prst="rect">
              <a:avLst/>
            </a:prstGeom>
            <a:grpFill/>
            <a:ln w="9525">
              <a:noFill/>
              <a:miter lim="800000"/>
            </a:ln>
          </p:spPr>
          <p:txBody>
            <a:bodyPr vert="horz" wrap="square" lIns="91440" tIns="45720" rIns="91440" bIns="45720" numCol="1" anchor="t" anchorCtr="0" compatLnSpc="1"/>
            <a:lstStyle/>
            <a:p>
              <a:endParaRPr lang="en-US">
                <a:latin typeface="微软雅黑" panose="020B0503020204020204" pitchFamily="34" charset="-122"/>
                <a:ea typeface="微软雅黑" panose="020B0503020204020204" pitchFamily="34" charset="-122"/>
                <a:cs typeface="+mn-ea"/>
              </a:endParaRPr>
            </a:p>
          </p:txBody>
        </p:sp>
        <p:sp>
          <p:nvSpPr>
            <p:cNvPr id="10" name="Oval 11"/>
            <p:cNvSpPr>
              <a:spLocks noChangeArrowheads="1"/>
            </p:cNvSpPr>
            <p:nvPr/>
          </p:nvSpPr>
          <p:spPr bwMode="auto">
            <a:xfrm>
              <a:off x="1173170" y="1789252"/>
              <a:ext cx="652741" cy="63235"/>
            </a:xfrm>
            <a:prstGeom prst="ellipse">
              <a:avLst/>
            </a:prstGeom>
            <a:grpFill/>
            <a:ln w="9525">
              <a:noFill/>
              <a:round/>
            </a:ln>
          </p:spPr>
          <p:txBody>
            <a:bodyPr vert="horz" wrap="square" lIns="91440" tIns="45720" rIns="91440" bIns="45720" numCol="1" anchor="t" anchorCtr="0" compatLnSpc="1"/>
            <a:lstStyle/>
            <a:p>
              <a:endParaRPr lang="en-US">
                <a:latin typeface="微软雅黑" panose="020B0503020204020204" pitchFamily="34" charset="-122"/>
                <a:ea typeface="微软雅黑" panose="020B0503020204020204" pitchFamily="34" charset="-122"/>
                <a:cs typeface="+mn-ea"/>
              </a:endParaRPr>
            </a:p>
          </p:txBody>
        </p:sp>
      </p:grpSp>
      <p:grpSp>
        <p:nvGrpSpPr>
          <p:cNvPr id="11" name="Group 26"/>
          <p:cNvGrpSpPr/>
          <p:nvPr/>
        </p:nvGrpSpPr>
        <p:grpSpPr>
          <a:xfrm>
            <a:off x="1937375" y="1625016"/>
            <a:ext cx="1721196" cy="4331756"/>
            <a:chOff x="5381376" y="1311276"/>
            <a:chExt cx="1004780" cy="2527830"/>
          </a:xfrm>
        </p:grpSpPr>
        <p:sp>
          <p:nvSpPr>
            <p:cNvPr id="12" name="Arc 14"/>
            <p:cNvSpPr/>
            <p:nvPr/>
          </p:nvSpPr>
          <p:spPr>
            <a:xfrm rot="5400000">
              <a:off x="5562231" y="3168259"/>
              <a:ext cx="660399" cy="681296"/>
            </a:xfrm>
            <a:prstGeom prst="arc">
              <a:avLst>
                <a:gd name="adj1" fmla="val 16200000"/>
                <a:gd name="adj2" fmla="val 5582293"/>
              </a:avLst>
            </a:prstGeom>
            <a:ln w="28575">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atin typeface="微软雅黑" panose="020B0503020204020204" pitchFamily="34" charset="-122"/>
                <a:ea typeface="微软雅黑" panose="020B0503020204020204" pitchFamily="34" charset="-122"/>
                <a:cs typeface="+mn-ea"/>
              </a:endParaRPr>
            </a:p>
          </p:txBody>
        </p:sp>
        <p:cxnSp>
          <p:nvCxnSpPr>
            <p:cNvPr id="13" name="Straight Connector 16"/>
            <p:cNvCxnSpPr/>
            <p:nvPr/>
          </p:nvCxnSpPr>
          <p:spPr>
            <a:xfrm flipH="1" flipV="1">
              <a:off x="5551319" y="1599574"/>
              <a:ext cx="464" cy="1898973"/>
            </a:xfrm>
            <a:prstGeom prst="line">
              <a:avLst/>
            </a:prstGeom>
            <a:ln w="28575" cap="sq">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4" name="Straight Connector 17"/>
            <p:cNvCxnSpPr/>
            <p:nvPr/>
          </p:nvCxnSpPr>
          <p:spPr>
            <a:xfrm flipH="1" flipV="1">
              <a:off x="6232615" y="1601956"/>
              <a:ext cx="464" cy="1916474"/>
            </a:xfrm>
            <a:prstGeom prst="line">
              <a:avLst/>
            </a:prstGeom>
            <a:ln w="28575" cap="sq">
              <a:solidFill>
                <a:schemeClr val="accent1"/>
              </a:solidFill>
            </a:ln>
          </p:spPr>
          <p:style>
            <a:lnRef idx="1">
              <a:schemeClr val="accent1"/>
            </a:lnRef>
            <a:fillRef idx="0">
              <a:schemeClr val="accent1"/>
            </a:fillRef>
            <a:effectRef idx="0">
              <a:schemeClr val="accent1"/>
            </a:effectRef>
            <a:fontRef idx="minor">
              <a:schemeClr val="tx1"/>
            </a:fontRef>
          </p:style>
        </p:cxnSp>
        <p:sp>
          <p:nvSpPr>
            <p:cNvPr id="15" name="Arc 21"/>
            <p:cNvSpPr/>
            <p:nvPr/>
          </p:nvSpPr>
          <p:spPr>
            <a:xfrm>
              <a:off x="6098121" y="1311276"/>
              <a:ext cx="288035" cy="288035"/>
            </a:xfrm>
            <a:prstGeom prst="arc">
              <a:avLst>
                <a:gd name="adj1" fmla="val 16200000"/>
                <a:gd name="adj2" fmla="val 5619728"/>
              </a:avLst>
            </a:prstGeom>
            <a:ln w="28575" cap="sq">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atin typeface="微软雅黑" panose="020B0503020204020204" pitchFamily="34" charset="-122"/>
                <a:ea typeface="微软雅黑" panose="020B0503020204020204" pitchFamily="34" charset="-122"/>
                <a:cs typeface="+mn-ea"/>
              </a:endParaRPr>
            </a:p>
          </p:txBody>
        </p:sp>
        <p:cxnSp>
          <p:nvCxnSpPr>
            <p:cNvPr id="16" name="Straight Connector 23"/>
            <p:cNvCxnSpPr>
              <a:stCxn id="15" idx="0"/>
            </p:cNvCxnSpPr>
            <p:nvPr/>
          </p:nvCxnSpPr>
          <p:spPr>
            <a:xfrm flipH="1">
              <a:off x="5525394" y="1311276"/>
              <a:ext cx="716745" cy="0"/>
            </a:xfrm>
            <a:prstGeom prst="line">
              <a:avLst/>
            </a:prstGeom>
            <a:ln w="28575" cap="sq">
              <a:solidFill>
                <a:schemeClr val="accent1"/>
              </a:solidFill>
            </a:ln>
          </p:spPr>
          <p:style>
            <a:lnRef idx="1">
              <a:schemeClr val="accent1"/>
            </a:lnRef>
            <a:fillRef idx="0">
              <a:schemeClr val="accent1"/>
            </a:fillRef>
            <a:effectRef idx="0">
              <a:schemeClr val="accent1"/>
            </a:effectRef>
            <a:fontRef idx="minor">
              <a:schemeClr val="tx1"/>
            </a:fontRef>
          </p:style>
        </p:cxnSp>
        <p:sp>
          <p:nvSpPr>
            <p:cNvPr id="17" name="Arc 25"/>
            <p:cNvSpPr/>
            <p:nvPr/>
          </p:nvSpPr>
          <p:spPr>
            <a:xfrm flipH="1">
              <a:off x="5381376" y="1311276"/>
              <a:ext cx="288035" cy="288035"/>
            </a:xfrm>
            <a:prstGeom prst="arc">
              <a:avLst>
                <a:gd name="adj1" fmla="val 16200000"/>
                <a:gd name="adj2" fmla="val 5619728"/>
              </a:avLst>
            </a:prstGeom>
            <a:ln w="28575" cap="sq">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atin typeface="微软雅黑" panose="020B0503020204020204" pitchFamily="34" charset="-122"/>
                <a:ea typeface="微软雅黑" panose="020B0503020204020204" pitchFamily="34" charset="-122"/>
                <a:cs typeface="+mn-ea"/>
              </a:endParaRPr>
            </a:p>
          </p:txBody>
        </p:sp>
      </p:grpSp>
      <p:grpSp>
        <p:nvGrpSpPr>
          <p:cNvPr id="18" name="Group 91"/>
          <p:cNvGrpSpPr/>
          <p:nvPr/>
        </p:nvGrpSpPr>
        <p:grpSpPr>
          <a:xfrm>
            <a:off x="2559996" y="1423720"/>
            <a:ext cx="605169" cy="809575"/>
            <a:chOff x="802535" y="1904963"/>
            <a:chExt cx="370651" cy="495666"/>
          </a:xfrm>
          <a:solidFill>
            <a:srgbClr val="4F81BD"/>
          </a:solidFill>
        </p:grpSpPr>
        <p:sp>
          <p:nvSpPr>
            <p:cNvPr id="19" name="Oval 92"/>
            <p:cNvSpPr/>
            <p:nvPr/>
          </p:nvSpPr>
          <p:spPr>
            <a:xfrm>
              <a:off x="935957" y="2063300"/>
              <a:ext cx="237229" cy="2372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微软雅黑" panose="020B0503020204020204" pitchFamily="34" charset="-122"/>
                <a:ea typeface="微软雅黑" panose="020B0503020204020204" pitchFamily="34" charset="-122"/>
                <a:cs typeface="+mn-ea"/>
              </a:endParaRPr>
            </a:p>
          </p:txBody>
        </p:sp>
        <p:sp>
          <p:nvSpPr>
            <p:cNvPr id="20" name="Oval 93"/>
            <p:cNvSpPr>
              <a:spLocks noChangeAspect="1"/>
            </p:cNvSpPr>
            <p:nvPr/>
          </p:nvSpPr>
          <p:spPr>
            <a:xfrm>
              <a:off x="802535" y="2282014"/>
              <a:ext cx="118615" cy="1186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微软雅黑" panose="020B0503020204020204" pitchFamily="34" charset="-122"/>
                <a:ea typeface="微软雅黑" panose="020B0503020204020204" pitchFamily="34" charset="-122"/>
                <a:cs typeface="+mn-ea"/>
              </a:endParaRPr>
            </a:p>
          </p:txBody>
        </p:sp>
        <p:sp>
          <p:nvSpPr>
            <p:cNvPr id="21" name="Oval 94"/>
            <p:cNvSpPr>
              <a:spLocks noChangeAspect="1"/>
            </p:cNvSpPr>
            <p:nvPr/>
          </p:nvSpPr>
          <p:spPr>
            <a:xfrm>
              <a:off x="1054572" y="1904963"/>
              <a:ext cx="106754" cy="1067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微软雅黑" panose="020B0503020204020204" pitchFamily="34" charset="-122"/>
                <a:ea typeface="微软雅黑" panose="020B0503020204020204" pitchFamily="34" charset="-122"/>
                <a:cs typeface="+mn-ea"/>
              </a:endParaRPr>
            </a:p>
          </p:txBody>
        </p:sp>
      </p:grpSp>
      <p:cxnSp>
        <p:nvCxnSpPr>
          <p:cNvPr id="22" name="Elbow Connector 101"/>
          <p:cNvCxnSpPr/>
          <p:nvPr/>
        </p:nvCxnSpPr>
        <p:spPr>
          <a:xfrm flipV="1">
            <a:off x="2839373" y="2115415"/>
            <a:ext cx="2400373" cy="930773"/>
          </a:xfrm>
          <a:prstGeom prst="bentConnector3">
            <a:avLst>
              <a:gd name="adj1" fmla="val 50000"/>
            </a:avLst>
          </a:prstGeom>
          <a:ln w="19050" cmpd="sng">
            <a:solidFill>
              <a:schemeClr val="tx1">
                <a:lumMod val="50000"/>
                <a:lumOff val="50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23" name="Elbow Connector 108"/>
          <p:cNvCxnSpPr/>
          <p:nvPr/>
        </p:nvCxnSpPr>
        <p:spPr>
          <a:xfrm flipV="1">
            <a:off x="2839373" y="3267823"/>
            <a:ext cx="2400373" cy="380636"/>
          </a:xfrm>
          <a:prstGeom prst="bentConnector3">
            <a:avLst>
              <a:gd name="adj1" fmla="val 50000"/>
            </a:avLst>
          </a:prstGeom>
          <a:ln w="19050" cmpd="sng">
            <a:solidFill>
              <a:schemeClr val="tx1">
                <a:lumMod val="50000"/>
                <a:lumOff val="50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24" name="Elbow Connector 112"/>
          <p:cNvCxnSpPr/>
          <p:nvPr/>
        </p:nvCxnSpPr>
        <p:spPr>
          <a:xfrm>
            <a:off x="2839373" y="5223711"/>
            <a:ext cx="2400373" cy="195271"/>
          </a:xfrm>
          <a:prstGeom prst="bentConnector3">
            <a:avLst>
              <a:gd name="adj1" fmla="val 50000"/>
            </a:avLst>
          </a:prstGeom>
          <a:ln w="19050" cmpd="sng">
            <a:solidFill>
              <a:schemeClr val="tx1">
                <a:lumMod val="50000"/>
                <a:lumOff val="50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25" name="Text Placeholder 3"/>
          <p:cNvSpPr txBox="1"/>
          <p:nvPr/>
        </p:nvSpPr>
        <p:spPr>
          <a:xfrm>
            <a:off x="5565538" y="1831178"/>
            <a:ext cx="4397973"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cs typeface="+mn-ea"/>
              </a:rPr>
              <a:t>文本标题</a:t>
            </a:r>
            <a:endParaRPr lang="en-US" altLang="zh-CN" sz="2000" b="1" dirty="0">
              <a:solidFill>
                <a:schemeClr val="tx1">
                  <a:lumMod val="75000"/>
                  <a:lumOff val="25000"/>
                </a:schemeClr>
              </a:solidFill>
              <a:latin typeface="微软雅黑" panose="020B0503020204020204" pitchFamily="34" charset="-122"/>
              <a:ea typeface="微软雅黑" panose="020B0503020204020204" pitchFamily="34" charset="-122"/>
              <a:cs typeface="+mn-ea"/>
            </a:endParaRPr>
          </a:p>
          <a:p>
            <a:pPr algn="l"/>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cs typeface="+mn-ea"/>
              </a:rPr>
              <a:t>单击此处添加文字阐述，添加简短问题说明文字</a:t>
            </a:r>
            <a:endParaRPr lang="en-US" altLang="zh-CN" dirty="0">
              <a:solidFill>
                <a:schemeClr val="tx1">
                  <a:lumMod val="75000"/>
                  <a:lumOff val="25000"/>
                </a:schemeClr>
              </a:solidFill>
              <a:latin typeface="微软雅黑" panose="020B0503020204020204" pitchFamily="34" charset="-122"/>
              <a:ea typeface="微软雅黑" panose="020B0503020204020204" pitchFamily="34" charset="-122"/>
              <a:cs typeface="+mn-ea"/>
            </a:endParaRPr>
          </a:p>
          <a:p>
            <a:pPr algn="l"/>
            <a:endParaRPr lang="en-US" dirty="0">
              <a:solidFill>
                <a:schemeClr val="tx1">
                  <a:lumMod val="75000"/>
                  <a:lumOff val="25000"/>
                </a:schemeClr>
              </a:solidFill>
              <a:latin typeface="微软雅黑" panose="020B0503020204020204" pitchFamily="34" charset="-122"/>
              <a:ea typeface="微软雅黑" panose="020B0503020204020204" pitchFamily="34" charset="-122"/>
              <a:cs typeface="+mn-ea"/>
            </a:endParaRPr>
          </a:p>
        </p:txBody>
      </p:sp>
      <p:sp>
        <p:nvSpPr>
          <p:cNvPr id="26" name="Text Placeholder 3"/>
          <p:cNvSpPr txBox="1"/>
          <p:nvPr/>
        </p:nvSpPr>
        <p:spPr>
          <a:xfrm>
            <a:off x="5565538" y="2926225"/>
            <a:ext cx="4805963"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l"/>
            <a:r>
              <a:rPr lang="zh-CN" altLang="en-US" sz="2000" b="1" dirty="0">
                <a:solidFill>
                  <a:prstClr val="black">
                    <a:lumMod val="75000"/>
                    <a:lumOff val="25000"/>
                  </a:prstClr>
                </a:solidFill>
                <a:latin typeface="微软雅黑" panose="020B0503020204020204" pitchFamily="34" charset="-122"/>
                <a:ea typeface="微软雅黑" panose="020B0503020204020204" pitchFamily="34" charset="-122"/>
                <a:cs typeface="+mn-ea"/>
              </a:rPr>
              <a:t>文本标题</a:t>
            </a:r>
            <a:endParaRPr lang="en-US" altLang="zh-CN" sz="2000" b="1" dirty="0">
              <a:solidFill>
                <a:prstClr val="black">
                  <a:lumMod val="75000"/>
                  <a:lumOff val="25000"/>
                </a:prstClr>
              </a:solidFill>
              <a:latin typeface="微软雅黑" panose="020B0503020204020204" pitchFamily="34" charset="-122"/>
              <a:ea typeface="微软雅黑" panose="020B0503020204020204" pitchFamily="34" charset="-122"/>
              <a:cs typeface="+mn-ea"/>
            </a:endParaRPr>
          </a:p>
          <a:p>
            <a:pPr lvl="0" algn="l"/>
            <a:r>
              <a:rPr lang="zh-CN" altLang="en-US" dirty="0">
                <a:solidFill>
                  <a:prstClr val="black">
                    <a:lumMod val="75000"/>
                    <a:lumOff val="25000"/>
                  </a:prstClr>
                </a:solidFill>
                <a:latin typeface="微软雅黑" panose="020B0503020204020204" pitchFamily="34" charset="-122"/>
                <a:ea typeface="微软雅黑" panose="020B0503020204020204" pitchFamily="34" charset="-122"/>
                <a:cs typeface="+mn-ea"/>
              </a:rPr>
              <a:t>单击此处添加文字阐述，添加简短问题说明文字</a:t>
            </a:r>
            <a:endParaRPr lang="en-US" altLang="zh-CN" dirty="0">
              <a:solidFill>
                <a:prstClr val="black">
                  <a:lumMod val="75000"/>
                  <a:lumOff val="25000"/>
                </a:prstClr>
              </a:solidFill>
              <a:latin typeface="微软雅黑" panose="020B0503020204020204" pitchFamily="34" charset="-122"/>
              <a:ea typeface="微软雅黑" panose="020B0503020204020204" pitchFamily="34" charset="-122"/>
              <a:cs typeface="+mn-ea"/>
            </a:endParaRPr>
          </a:p>
        </p:txBody>
      </p:sp>
      <p:sp>
        <p:nvSpPr>
          <p:cNvPr id="27" name="Text Placeholder 3"/>
          <p:cNvSpPr txBox="1"/>
          <p:nvPr/>
        </p:nvSpPr>
        <p:spPr>
          <a:xfrm>
            <a:off x="5565537" y="4003021"/>
            <a:ext cx="4492067"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l"/>
            <a:r>
              <a:rPr lang="zh-CN" altLang="en-US" sz="2000" b="1" dirty="0">
                <a:solidFill>
                  <a:prstClr val="black">
                    <a:lumMod val="75000"/>
                    <a:lumOff val="25000"/>
                  </a:prstClr>
                </a:solidFill>
                <a:latin typeface="微软雅黑" panose="020B0503020204020204" pitchFamily="34" charset="-122"/>
                <a:ea typeface="微软雅黑" panose="020B0503020204020204" pitchFamily="34" charset="-122"/>
                <a:cs typeface="+mn-ea"/>
              </a:rPr>
              <a:t>文本标题</a:t>
            </a:r>
            <a:endParaRPr lang="en-US" altLang="zh-CN" sz="2000" b="1" dirty="0">
              <a:solidFill>
                <a:prstClr val="black">
                  <a:lumMod val="75000"/>
                  <a:lumOff val="25000"/>
                </a:prstClr>
              </a:solidFill>
              <a:latin typeface="微软雅黑" panose="020B0503020204020204" pitchFamily="34" charset="-122"/>
              <a:ea typeface="微软雅黑" panose="020B0503020204020204" pitchFamily="34" charset="-122"/>
              <a:cs typeface="+mn-ea"/>
            </a:endParaRPr>
          </a:p>
          <a:p>
            <a:pPr lvl="0" algn="l"/>
            <a:r>
              <a:rPr lang="zh-CN" altLang="en-US" dirty="0">
                <a:solidFill>
                  <a:prstClr val="black">
                    <a:lumMod val="75000"/>
                    <a:lumOff val="25000"/>
                  </a:prstClr>
                </a:solidFill>
                <a:latin typeface="微软雅黑" panose="020B0503020204020204" pitchFamily="34" charset="-122"/>
                <a:ea typeface="微软雅黑" panose="020B0503020204020204" pitchFamily="34" charset="-122"/>
                <a:cs typeface="+mn-ea"/>
              </a:rPr>
              <a:t>单击此处添加文字阐述，添加简短问题说明文字</a:t>
            </a:r>
            <a:endParaRPr lang="en-US" altLang="zh-CN" dirty="0">
              <a:solidFill>
                <a:prstClr val="black">
                  <a:lumMod val="75000"/>
                  <a:lumOff val="25000"/>
                </a:prstClr>
              </a:solidFill>
              <a:latin typeface="微软雅黑" panose="020B0503020204020204" pitchFamily="34" charset="-122"/>
              <a:ea typeface="微软雅黑" panose="020B0503020204020204" pitchFamily="34" charset="-122"/>
              <a:cs typeface="+mn-ea"/>
            </a:endParaRPr>
          </a:p>
        </p:txBody>
      </p:sp>
      <p:sp>
        <p:nvSpPr>
          <p:cNvPr id="28" name="Text Placeholder 3"/>
          <p:cNvSpPr txBox="1"/>
          <p:nvPr/>
        </p:nvSpPr>
        <p:spPr>
          <a:xfrm>
            <a:off x="5565538" y="5079816"/>
            <a:ext cx="4489681"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l"/>
            <a:r>
              <a:rPr lang="zh-CN" altLang="en-US" sz="2000" b="1" dirty="0">
                <a:solidFill>
                  <a:prstClr val="black">
                    <a:lumMod val="75000"/>
                    <a:lumOff val="25000"/>
                  </a:prstClr>
                </a:solidFill>
                <a:latin typeface="微软雅黑" panose="020B0503020204020204" pitchFamily="34" charset="-122"/>
                <a:ea typeface="微软雅黑" panose="020B0503020204020204" pitchFamily="34" charset="-122"/>
                <a:cs typeface="+mn-ea"/>
              </a:rPr>
              <a:t>文本标题</a:t>
            </a:r>
            <a:endParaRPr lang="en-US" altLang="zh-CN" sz="2000" b="1" dirty="0">
              <a:solidFill>
                <a:prstClr val="black">
                  <a:lumMod val="75000"/>
                  <a:lumOff val="25000"/>
                </a:prstClr>
              </a:solidFill>
              <a:latin typeface="微软雅黑" panose="020B0503020204020204" pitchFamily="34" charset="-122"/>
              <a:ea typeface="微软雅黑" panose="020B0503020204020204" pitchFamily="34" charset="-122"/>
              <a:cs typeface="+mn-ea"/>
            </a:endParaRPr>
          </a:p>
          <a:p>
            <a:pPr lvl="0" algn="l"/>
            <a:r>
              <a:rPr lang="zh-CN" altLang="en-US" dirty="0">
                <a:solidFill>
                  <a:prstClr val="black">
                    <a:lumMod val="75000"/>
                    <a:lumOff val="25000"/>
                  </a:prstClr>
                </a:solidFill>
                <a:latin typeface="微软雅黑" panose="020B0503020204020204" pitchFamily="34" charset="-122"/>
                <a:ea typeface="微软雅黑" panose="020B0503020204020204" pitchFamily="34" charset="-122"/>
                <a:cs typeface="+mn-ea"/>
              </a:rPr>
              <a:t>单击此处添加文字阐述，添加简短问题说明文字</a:t>
            </a:r>
            <a:endParaRPr lang="en-US" altLang="zh-CN" dirty="0">
              <a:solidFill>
                <a:prstClr val="black">
                  <a:lumMod val="75000"/>
                  <a:lumOff val="25000"/>
                </a:prstClr>
              </a:solidFill>
              <a:latin typeface="微软雅黑" panose="020B0503020204020204" pitchFamily="34" charset="-122"/>
              <a:ea typeface="微软雅黑" panose="020B0503020204020204" pitchFamily="34" charset="-122"/>
              <a:cs typeface="+mn-ea"/>
            </a:endParaRPr>
          </a:p>
        </p:txBody>
      </p:sp>
      <p:cxnSp>
        <p:nvCxnSpPr>
          <p:cNvPr id="29" name="Straight Connector 51"/>
          <p:cNvCxnSpPr/>
          <p:nvPr/>
        </p:nvCxnSpPr>
        <p:spPr>
          <a:xfrm>
            <a:off x="2801658" y="4336697"/>
            <a:ext cx="2438089" cy="0"/>
          </a:xfrm>
          <a:prstGeom prst="line">
            <a:avLst/>
          </a:prstGeom>
          <a:ln w="19050" cap="rnd">
            <a:solidFill>
              <a:schemeClr val="tx1">
                <a:lumMod val="50000"/>
                <a:lumOff val="50000"/>
              </a:schemeClr>
            </a:solidFill>
            <a:headEnd type="oval"/>
            <a:tailEnd type="ova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300" advTm="0">
        <p14:pan dir="u"/>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1" presetClass="entr" presetSubtype="0" fill="hold" grpId="0" nodeType="clickEffect">
                                  <p:stCondLst>
                                    <p:cond delay="0"/>
                                  </p:stCondLst>
                                  <p:iterate type="lt">
                                    <p:tmPct val="10000"/>
                                  </p:iterate>
                                  <p:childTnLst>
                                    <p:set>
                                      <p:cBhvr>
                                        <p:cTn id="13" dur="1" fill="hold">
                                          <p:stCondLst>
                                            <p:cond delay="0"/>
                                          </p:stCondLst>
                                        </p:cTn>
                                        <p:tgtEl>
                                          <p:spTgt spid="32"/>
                                        </p:tgtEl>
                                        <p:attrNameLst>
                                          <p:attrName>style.visibility</p:attrName>
                                        </p:attrNameLst>
                                      </p:cBhvr>
                                      <p:to>
                                        <p:strVal val="visible"/>
                                      </p:to>
                                    </p:set>
                                    <p:anim calcmode="lin" valueType="num">
                                      <p:cBhvr>
                                        <p:cTn id="14" dur="500" fill="hold"/>
                                        <p:tgtEl>
                                          <p:spTgt spid="32"/>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32"/>
                                        </p:tgtEl>
                                        <p:attrNameLst>
                                          <p:attrName>ppt_y</p:attrName>
                                        </p:attrNameLst>
                                      </p:cBhvr>
                                      <p:tavLst>
                                        <p:tav tm="0">
                                          <p:val>
                                            <p:strVal val="#ppt_y"/>
                                          </p:val>
                                        </p:tav>
                                        <p:tav tm="100000">
                                          <p:val>
                                            <p:strVal val="#ppt_y"/>
                                          </p:val>
                                        </p:tav>
                                      </p:tavLst>
                                    </p:anim>
                                    <p:anim calcmode="lin" valueType="num">
                                      <p:cBhvr>
                                        <p:cTn id="16" dur="500" fill="hold"/>
                                        <p:tgtEl>
                                          <p:spTgt spid="32"/>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32"/>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32"/>
                                        </p:tgtEl>
                                      </p:cBhvr>
                                    </p:animEffect>
                                  </p:childTnLst>
                                </p:cTn>
                              </p:par>
                            </p:childTnLst>
                          </p:cTn>
                        </p:par>
                        <p:par>
                          <p:cTn id="19" fill="hold">
                            <p:stCondLst>
                              <p:cond delay="750"/>
                            </p:stCondLst>
                            <p:childTnLst>
                              <p:par>
                                <p:cTn id="20" presetID="2" presetClass="entr" presetSubtype="4" accel="50000" decel="50000" fill="hold" nodeType="after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additive="base">
                                        <p:cTn id="22" dur="500" fill="hold"/>
                                        <p:tgtEl>
                                          <p:spTgt spid="11"/>
                                        </p:tgtEl>
                                        <p:attrNameLst>
                                          <p:attrName>ppt_x</p:attrName>
                                        </p:attrNameLst>
                                      </p:cBhvr>
                                      <p:tavLst>
                                        <p:tav tm="0">
                                          <p:val>
                                            <p:strVal val="#ppt_x"/>
                                          </p:val>
                                        </p:tav>
                                        <p:tav tm="100000">
                                          <p:val>
                                            <p:strVal val="#ppt_x"/>
                                          </p:val>
                                        </p:tav>
                                      </p:tavLst>
                                    </p:anim>
                                    <p:anim calcmode="lin" valueType="num">
                                      <p:cBhvr additive="base">
                                        <p:cTn id="23" dur="500" fill="hold"/>
                                        <p:tgtEl>
                                          <p:spTgt spid="11"/>
                                        </p:tgtEl>
                                        <p:attrNameLst>
                                          <p:attrName>ppt_y</p:attrName>
                                        </p:attrNameLst>
                                      </p:cBhvr>
                                      <p:tavLst>
                                        <p:tav tm="0">
                                          <p:val>
                                            <p:strVal val="1+#ppt_h/2"/>
                                          </p:val>
                                        </p:tav>
                                        <p:tav tm="100000">
                                          <p:val>
                                            <p:strVal val="#ppt_y"/>
                                          </p:val>
                                        </p:tav>
                                      </p:tavLst>
                                    </p:anim>
                                  </p:childTnLst>
                                </p:cTn>
                              </p:par>
                            </p:childTnLst>
                          </p:cTn>
                        </p:par>
                        <p:par>
                          <p:cTn id="24" fill="hold">
                            <p:stCondLst>
                              <p:cond delay="1250"/>
                            </p:stCondLst>
                            <p:childTnLst>
                              <p:par>
                                <p:cTn id="25" presetID="2" presetClass="entr" presetSubtype="1" accel="50000" decel="50000" fill="hold" grpId="0"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additive="base">
                                        <p:cTn id="27" dur="500" fill="hold"/>
                                        <p:tgtEl>
                                          <p:spTgt spid="5"/>
                                        </p:tgtEl>
                                        <p:attrNameLst>
                                          <p:attrName>ppt_x</p:attrName>
                                        </p:attrNameLst>
                                      </p:cBhvr>
                                      <p:tavLst>
                                        <p:tav tm="0">
                                          <p:val>
                                            <p:strVal val="#ppt_x"/>
                                          </p:val>
                                        </p:tav>
                                        <p:tav tm="100000">
                                          <p:val>
                                            <p:strVal val="#ppt_x"/>
                                          </p:val>
                                        </p:tav>
                                      </p:tavLst>
                                    </p:anim>
                                    <p:anim calcmode="lin" valueType="num">
                                      <p:cBhvr additive="base">
                                        <p:cTn id="28" dur="500" fill="hold"/>
                                        <p:tgtEl>
                                          <p:spTgt spid="5"/>
                                        </p:tgtEl>
                                        <p:attrNameLst>
                                          <p:attrName>ppt_y</p:attrName>
                                        </p:attrNameLst>
                                      </p:cBhvr>
                                      <p:tavLst>
                                        <p:tav tm="0">
                                          <p:val>
                                            <p:strVal val="0-#ppt_h/2"/>
                                          </p:val>
                                        </p:tav>
                                        <p:tav tm="100000">
                                          <p:val>
                                            <p:strVal val="#ppt_y"/>
                                          </p:val>
                                        </p:tav>
                                      </p:tavLst>
                                    </p:anim>
                                  </p:childTnLst>
                                </p:cTn>
                              </p:par>
                            </p:childTnLst>
                          </p:cTn>
                        </p:par>
                        <p:par>
                          <p:cTn id="29" fill="hold">
                            <p:stCondLst>
                              <p:cond delay="1750"/>
                            </p:stCondLst>
                            <p:childTnLst>
                              <p:par>
                                <p:cTn id="30" presetID="2" presetClass="entr" presetSubtype="1" accel="50000" decel="5000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additive="base">
                                        <p:cTn id="32" dur="500" fill="hold"/>
                                        <p:tgtEl>
                                          <p:spTgt spid="6"/>
                                        </p:tgtEl>
                                        <p:attrNameLst>
                                          <p:attrName>ppt_x</p:attrName>
                                        </p:attrNameLst>
                                      </p:cBhvr>
                                      <p:tavLst>
                                        <p:tav tm="0">
                                          <p:val>
                                            <p:strVal val="#ppt_x"/>
                                          </p:val>
                                        </p:tav>
                                        <p:tav tm="100000">
                                          <p:val>
                                            <p:strVal val="#ppt_x"/>
                                          </p:val>
                                        </p:tav>
                                      </p:tavLst>
                                    </p:anim>
                                    <p:anim calcmode="lin" valueType="num">
                                      <p:cBhvr additive="base">
                                        <p:cTn id="33" dur="500" fill="hold"/>
                                        <p:tgtEl>
                                          <p:spTgt spid="6"/>
                                        </p:tgtEl>
                                        <p:attrNameLst>
                                          <p:attrName>ppt_y</p:attrName>
                                        </p:attrNameLst>
                                      </p:cBhvr>
                                      <p:tavLst>
                                        <p:tav tm="0">
                                          <p:val>
                                            <p:strVal val="0-#ppt_h/2"/>
                                          </p:val>
                                        </p:tav>
                                        <p:tav tm="100000">
                                          <p:val>
                                            <p:strVal val="#ppt_y"/>
                                          </p:val>
                                        </p:tav>
                                      </p:tavLst>
                                    </p:anim>
                                  </p:childTnLst>
                                </p:cTn>
                              </p:par>
                            </p:childTnLst>
                          </p:cTn>
                        </p:par>
                        <p:par>
                          <p:cTn id="34" fill="hold">
                            <p:stCondLst>
                              <p:cond delay="2250"/>
                            </p:stCondLst>
                            <p:childTnLst>
                              <p:par>
                                <p:cTn id="35" presetID="2" presetClass="entr" presetSubtype="1" accel="50000" decel="50000" fill="hold" grpId="0" nodeType="after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500" fill="hold"/>
                                        <p:tgtEl>
                                          <p:spTgt spid="7"/>
                                        </p:tgtEl>
                                        <p:attrNameLst>
                                          <p:attrName>ppt_x</p:attrName>
                                        </p:attrNameLst>
                                      </p:cBhvr>
                                      <p:tavLst>
                                        <p:tav tm="0">
                                          <p:val>
                                            <p:strVal val="#ppt_x"/>
                                          </p:val>
                                        </p:tav>
                                        <p:tav tm="100000">
                                          <p:val>
                                            <p:strVal val="#ppt_x"/>
                                          </p:val>
                                        </p:tav>
                                      </p:tavLst>
                                    </p:anim>
                                    <p:anim calcmode="lin" valueType="num">
                                      <p:cBhvr additive="base">
                                        <p:cTn id="38" dur="500" fill="hold"/>
                                        <p:tgtEl>
                                          <p:spTgt spid="7"/>
                                        </p:tgtEl>
                                        <p:attrNameLst>
                                          <p:attrName>ppt_y</p:attrName>
                                        </p:attrNameLst>
                                      </p:cBhvr>
                                      <p:tavLst>
                                        <p:tav tm="0">
                                          <p:val>
                                            <p:strVal val="0-#ppt_h/2"/>
                                          </p:val>
                                        </p:tav>
                                        <p:tav tm="100000">
                                          <p:val>
                                            <p:strVal val="#ppt_y"/>
                                          </p:val>
                                        </p:tav>
                                      </p:tavLst>
                                    </p:anim>
                                  </p:childTnLst>
                                </p:cTn>
                              </p:par>
                            </p:childTnLst>
                          </p:cTn>
                        </p:par>
                        <p:par>
                          <p:cTn id="39" fill="hold">
                            <p:stCondLst>
                              <p:cond delay="2750"/>
                            </p:stCondLst>
                            <p:childTnLst>
                              <p:par>
                                <p:cTn id="40" presetID="2" presetClass="entr" presetSubtype="1" accel="50000" decel="50000" fill="hold"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ppt_x"/>
                                          </p:val>
                                        </p:tav>
                                        <p:tav tm="100000">
                                          <p:val>
                                            <p:strVal val="#ppt_x"/>
                                          </p:val>
                                        </p:tav>
                                      </p:tavLst>
                                    </p:anim>
                                    <p:anim calcmode="lin" valueType="num">
                                      <p:cBhvr additive="base">
                                        <p:cTn id="43" dur="500" fill="hold"/>
                                        <p:tgtEl>
                                          <p:spTgt spid="8"/>
                                        </p:tgtEl>
                                        <p:attrNameLst>
                                          <p:attrName>ppt_y</p:attrName>
                                        </p:attrNameLst>
                                      </p:cBhvr>
                                      <p:tavLst>
                                        <p:tav tm="0">
                                          <p:val>
                                            <p:strVal val="0-#ppt_h/2"/>
                                          </p:val>
                                        </p:tav>
                                        <p:tav tm="100000">
                                          <p:val>
                                            <p:strVal val="#ppt_y"/>
                                          </p:val>
                                        </p:tav>
                                      </p:tavLst>
                                    </p:anim>
                                  </p:childTnLst>
                                </p:cTn>
                              </p:par>
                            </p:childTnLst>
                          </p:cTn>
                        </p:par>
                        <p:par>
                          <p:cTn id="44" fill="hold">
                            <p:stCondLst>
                              <p:cond delay="3250"/>
                            </p:stCondLst>
                            <p:childTnLst>
                              <p:par>
                                <p:cTn id="45" presetID="42" presetClass="entr" presetSubtype="0" fill="hold" nodeType="after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fade">
                                      <p:cBhvr>
                                        <p:cTn id="47" dur="500"/>
                                        <p:tgtEl>
                                          <p:spTgt spid="18"/>
                                        </p:tgtEl>
                                      </p:cBhvr>
                                    </p:animEffect>
                                    <p:anim calcmode="lin" valueType="num">
                                      <p:cBhvr>
                                        <p:cTn id="48" dur="500" fill="hold"/>
                                        <p:tgtEl>
                                          <p:spTgt spid="18"/>
                                        </p:tgtEl>
                                        <p:attrNameLst>
                                          <p:attrName>ppt_x</p:attrName>
                                        </p:attrNameLst>
                                      </p:cBhvr>
                                      <p:tavLst>
                                        <p:tav tm="0">
                                          <p:val>
                                            <p:strVal val="#ppt_x"/>
                                          </p:val>
                                        </p:tav>
                                        <p:tav tm="100000">
                                          <p:val>
                                            <p:strVal val="#ppt_x"/>
                                          </p:val>
                                        </p:tav>
                                      </p:tavLst>
                                    </p:anim>
                                    <p:anim calcmode="lin" valueType="num">
                                      <p:cBhvr>
                                        <p:cTn id="49" dur="500" fill="hold"/>
                                        <p:tgtEl>
                                          <p:spTgt spid="18"/>
                                        </p:tgtEl>
                                        <p:attrNameLst>
                                          <p:attrName>ppt_y</p:attrName>
                                        </p:attrNameLst>
                                      </p:cBhvr>
                                      <p:tavLst>
                                        <p:tav tm="0">
                                          <p:val>
                                            <p:strVal val="#ppt_y+.1"/>
                                          </p:val>
                                        </p:tav>
                                        <p:tav tm="100000">
                                          <p:val>
                                            <p:strVal val="#ppt_y"/>
                                          </p:val>
                                        </p:tav>
                                      </p:tavLst>
                                    </p:anim>
                                  </p:childTnLst>
                                </p:cTn>
                              </p:par>
                            </p:childTnLst>
                          </p:cTn>
                        </p:par>
                        <p:par>
                          <p:cTn id="50" fill="hold">
                            <p:stCondLst>
                              <p:cond delay="3750"/>
                            </p:stCondLst>
                            <p:childTnLst>
                              <p:par>
                                <p:cTn id="51" presetID="18" presetClass="entr" presetSubtype="3" fill="hold"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strips(upRight)">
                                      <p:cBhvr>
                                        <p:cTn id="53" dur="500"/>
                                        <p:tgtEl>
                                          <p:spTgt spid="22"/>
                                        </p:tgtEl>
                                      </p:cBhvr>
                                    </p:animEffect>
                                  </p:childTnLst>
                                </p:cTn>
                              </p:par>
                              <p:par>
                                <p:cTn id="54" presetID="2" presetClass="entr" presetSubtype="2" accel="50000" decel="50000" fill="hold" grpId="0" nodeType="withEffect">
                                  <p:stCondLst>
                                    <p:cond delay="0"/>
                                  </p:stCondLst>
                                  <p:childTnLst>
                                    <p:set>
                                      <p:cBhvr>
                                        <p:cTn id="55" dur="1" fill="hold">
                                          <p:stCondLst>
                                            <p:cond delay="0"/>
                                          </p:stCondLst>
                                        </p:cTn>
                                        <p:tgtEl>
                                          <p:spTgt spid="25"/>
                                        </p:tgtEl>
                                        <p:attrNameLst>
                                          <p:attrName>style.visibility</p:attrName>
                                        </p:attrNameLst>
                                      </p:cBhvr>
                                      <p:to>
                                        <p:strVal val="visible"/>
                                      </p:to>
                                    </p:set>
                                    <p:anim calcmode="lin" valueType="num">
                                      <p:cBhvr additive="base">
                                        <p:cTn id="56" dur="500" fill="hold"/>
                                        <p:tgtEl>
                                          <p:spTgt spid="25"/>
                                        </p:tgtEl>
                                        <p:attrNameLst>
                                          <p:attrName>ppt_x</p:attrName>
                                        </p:attrNameLst>
                                      </p:cBhvr>
                                      <p:tavLst>
                                        <p:tav tm="0">
                                          <p:val>
                                            <p:strVal val="1+#ppt_w/2"/>
                                          </p:val>
                                        </p:tav>
                                        <p:tav tm="100000">
                                          <p:val>
                                            <p:strVal val="#ppt_x"/>
                                          </p:val>
                                        </p:tav>
                                      </p:tavLst>
                                    </p:anim>
                                    <p:anim calcmode="lin" valueType="num">
                                      <p:cBhvr additive="base">
                                        <p:cTn id="57" dur="500" fill="hold"/>
                                        <p:tgtEl>
                                          <p:spTgt spid="25"/>
                                        </p:tgtEl>
                                        <p:attrNameLst>
                                          <p:attrName>ppt_y</p:attrName>
                                        </p:attrNameLst>
                                      </p:cBhvr>
                                      <p:tavLst>
                                        <p:tav tm="0">
                                          <p:val>
                                            <p:strVal val="#ppt_y"/>
                                          </p:val>
                                        </p:tav>
                                        <p:tav tm="100000">
                                          <p:val>
                                            <p:strVal val="#ppt_y"/>
                                          </p:val>
                                        </p:tav>
                                      </p:tavLst>
                                    </p:anim>
                                  </p:childTnLst>
                                </p:cTn>
                              </p:par>
                            </p:childTnLst>
                          </p:cTn>
                        </p:par>
                        <p:par>
                          <p:cTn id="58" fill="hold">
                            <p:stCondLst>
                              <p:cond delay="4250"/>
                            </p:stCondLst>
                            <p:childTnLst>
                              <p:par>
                                <p:cTn id="59" presetID="18" presetClass="entr" presetSubtype="3"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strips(upRight)">
                                      <p:cBhvr>
                                        <p:cTn id="61" dur="500"/>
                                        <p:tgtEl>
                                          <p:spTgt spid="23"/>
                                        </p:tgtEl>
                                      </p:cBhvr>
                                    </p:animEffect>
                                  </p:childTnLst>
                                </p:cTn>
                              </p:par>
                              <p:par>
                                <p:cTn id="62" presetID="2" presetClass="entr" presetSubtype="2" accel="50000" decel="50000" fill="hold" grpId="0" nodeType="withEffect">
                                  <p:stCondLst>
                                    <p:cond delay="0"/>
                                  </p:stCondLst>
                                  <p:childTnLst>
                                    <p:set>
                                      <p:cBhvr>
                                        <p:cTn id="63" dur="1" fill="hold">
                                          <p:stCondLst>
                                            <p:cond delay="0"/>
                                          </p:stCondLst>
                                        </p:cTn>
                                        <p:tgtEl>
                                          <p:spTgt spid="26"/>
                                        </p:tgtEl>
                                        <p:attrNameLst>
                                          <p:attrName>style.visibility</p:attrName>
                                        </p:attrNameLst>
                                      </p:cBhvr>
                                      <p:to>
                                        <p:strVal val="visible"/>
                                      </p:to>
                                    </p:set>
                                    <p:anim calcmode="lin" valueType="num">
                                      <p:cBhvr additive="base">
                                        <p:cTn id="64" dur="500" fill="hold"/>
                                        <p:tgtEl>
                                          <p:spTgt spid="26"/>
                                        </p:tgtEl>
                                        <p:attrNameLst>
                                          <p:attrName>ppt_x</p:attrName>
                                        </p:attrNameLst>
                                      </p:cBhvr>
                                      <p:tavLst>
                                        <p:tav tm="0">
                                          <p:val>
                                            <p:strVal val="1+#ppt_w/2"/>
                                          </p:val>
                                        </p:tav>
                                        <p:tav tm="100000">
                                          <p:val>
                                            <p:strVal val="#ppt_x"/>
                                          </p:val>
                                        </p:tav>
                                      </p:tavLst>
                                    </p:anim>
                                    <p:anim calcmode="lin" valueType="num">
                                      <p:cBhvr additive="base">
                                        <p:cTn id="65" dur="500" fill="hold"/>
                                        <p:tgtEl>
                                          <p:spTgt spid="26"/>
                                        </p:tgtEl>
                                        <p:attrNameLst>
                                          <p:attrName>ppt_y</p:attrName>
                                        </p:attrNameLst>
                                      </p:cBhvr>
                                      <p:tavLst>
                                        <p:tav tm="0">
                                          <p:val>
                                            <p:strVal val="#ppt_y"/>
                                          </p:val>
                                        </p:tav>
                                        <p:tav tm="100000">
                                          <p:val>
                                            <p:strVal val="#ppt_y"/>
                                          </p:val>
                                        </p:tav>
                                      </p:tavLst>
                                    </p:anim>
                                  </p:childTnLst>
                                </p:cTn>
                              </p:par>
                            </p:childTnLst>
                          </p:cTn>
                        </p:par>
                        <p:par>
                          <p:cTn id="66" fill="hold">
                            <p:stCondLst>
                              <p:cond delay="4750"/>
                            </p:stCondLst>
                            <p:childTnLst>
                              <p:par>
                                <p:cTn id="67" presetID="18" presetClass="entr" presetSubtype="3" fill="hold" nodeType="afterEffect">
                                  <p:stCondLst>
                                    <p:cond delay="0"/>
                                  </p:stCondLst>
                                  <p:childTnLst>
                                    <p:set>
                                      <p:cBhvr>
                                        <p:cTn id="68" dur="1" fill="hold">
                                          <p:stCondLst>
                                            <p:cond delay="0"/>
                                          </p:stCondLst>
                                        </p:cTn>
                                        <p:tgtEl>
                                          <p:spTgt spid="29"/>
                                        </p:tgtEl>
                                        <p:attrNameLst>
                                          <p:attrName>style.visibility</p:attrName>
                                        </p:attrNameLst>
                                      </p:cBhvr>
                                      <p:to>
                                        <p:strVal val="visible"/>
                                      </p:to>
                                    </p:set>
                                    <p:animEffect transition="in" filter="strips(upRight)">
                                      <p:cBhvr>
                                        <p:cTn id="69" dur="500"/>
                                        <p:tgtEl>
                                          <p:spTgt spid="29"/>
                                        </p:tgtEl>
                                      </p:cBhvr>
                                    </p:animEffect>
                                  </p:childTnLst>
                                </p:cTn>
                              </p:par>
                              <p:par>
                                <p:cTn id="70" presetID="2" presetClass="entr" presetSubtype="2" accel="50000" decel="50000" fill="hold" grpId="0" nodeType="withEffect">
                                  <p:stCondLst>
                                    <p:cond delay="0"/>
                                  </p:stCondLst>
                                  <p:childTnLst>
                                    <p:set>
                                      <p:cBhvr>
                                        <p:cTn id="71" dur="1" fill="hold">
                                          <p:stCondLst>
                                            <p:cond delay="0"/>
                                          </p:stCondLst>
                                        </p:cTn>
                                        <p:tgtEl>
                                          <p:spTgt spid="27"/>
                                        </p:tgtEl>
                                        <p:attrNameLst>
                                          <p:attrName>style.visibility</p:attrName>
                                        </p:attrNameLst>
                                      </p:cBhvr>
                                      <p:to>
                                        <p:strVal val="visible"/>
                                      </p:to>
                                    </p:set>
                                    <p:anim calcmode="lin" valueType="num">
                                      <p:cBhvr additive="base">
                                        <p:cTn id="72" dur="500" fill="hold"/>
                                        <p:tgtEl>
                                          <p:spTgt spid="27"/>
                                        </p:tgtEl>
                                        <p:attrNameLst>
                                          <p:attrName>ppt_x</p:attrName>
                                        </p:attrNameLst>
                                      </p:cBhvr>
                                      <p:tavLst>
                                        <p:tav tm="0">
                                          <p:val>
                                            <p:strVal val="1+#ppt_w/2"/>
                                          </p:val>
                                        </p:tav>
                                        <p:tav tm="100000">
                                          <p:val>
                                            <p:strVal val="#ppt_x"/>
                                          </p:val>
                                        </p:tav>
                                      </p:tavLst>
                                    </p:anim>
                                    <p:anim calcmode="lin" valueType="num">
                                      <p:cBhvr additive="base">
                                        <p:cTn id="73" dur="500" fill="hold"/>
                                        <p:tgtEl>
                                          <p:spTgt spid="27"/>
                                        </p:tgtEl>
                                        <p:attrNameLst>
                                          <p:attrName>ppt_y</p:attrName>
                                        </p:attrNameLst>
                                      </p:cBhvr>
                                      <p:tavLst>
                                        <p:tav tm="0">
                                          <p:val>
                                            <p:strVal val="#ppt_y"/>
                                          </p:val>
                                        </p:tav>
                                        <p:tav tm="100000">
                                          <p:val>
                                            <p:strVal val="#ppt_y"/>
                                          </p:val>
                                        </p:tav>
                                      </p:tavLst>
                                    </p:anim>
                                  </p:childTnLst>
                                </p:cTn>
                              </p:par>
                            </p:childTnLst>
                          </p:cTn>
                        </p:par>
                        <p:par>
                          <p:cTn id="74" fill="hold">
                            <p:stCondLst>
                              <p:cond delay="5250"/>
                            </p:stCondLst>
                            <p:childTnLst>
                              <p:par>
                                <p:cTn id="75" presetID="18" presetClass="entr" presetSubtype="3" fill="hold" nodeType="afterEffect">
                                  <p:stCondLst>
                                    <p:cond delay="0"/>
                                  </p:stCondLst>
                                  <p:childTnLst>
                                    <p:set>
                                      <p:cBhvr>
                                        <p:cTn id="76" dur="1" fill="hold">
                                          <p:stCondLst>
                                            <p:cond delay="0"/>
                                          </p:stCondLst>
                                        </p:cTn>
                                        <p:tgtEl>
                                          <p:spTgt spid="24"/>
                                        </p:tgtEl>
                                        <p:attrNameLst>
                                          <p:attrName>style.visibility</p:attrName>
                                        </p:attrNameLst>
                                      </p:cBhvr>
                                      <p:to>
                                        <p:strVal val="visible"/>
                                      </p:to>
                                    </p:set>
                                    <p:animEffect transition="in" filter="strips(upRight)">
                                      <p:cBhvr>
                                        <p:cTn id="77" dur="500"/>
                                        <p:tgtEl>
                                          <p:spTgt spid="24"/>
                                        </p:tgtEl>
                                      </p:cBhvr>
                                    </p:animEffect>
                                  </p:childTnLst>
                                </p:cTn>
                              </p:par>
                              <p:par>
                                <p:cTn id="78" presetID="2" presetClass="entr" presetSubtype="2" accel="50000" decel="50000" fill="hold" grpId="0" nodeType="with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additive="base">
                                        <p:cTn id="80" dur="500" fill="hold"/>
                                        <p:tgtEl>
                                          <p:spTgt spid="28"/>
                                        </p:tgtEl>
                                        <p:attrNameLst>
                                          <p:attrName>ppt_x</p:attrName>
                                        </p:attrNameLst>
                                      </p:cBhvr>
                                      <p:tavLst>
                                        <p:tav tm="0">
                                          <p:val>
                                            <p:strVal val="1+#ppt_w/2"/>
                                          </p:val>
                                        </p:tav>
                                        <p:tav tm="100000">
                                          <p:val>
                                            <p:strVal val="#ppt_x"/>
                                          </p:val>
                                        </p:tav>
                                      </p:tavLst>
                                    </p:anim>
                                    <p:anim calcmode="lin" valueType="num">
                                      <p:cBhvr additive="base">
                                        <p:cTn id="81" dur="500" fill="hold"/>
                                        <p:tgtEl>
                                          <p:spTgt spid="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5" grpId="0" animBg="1"/>
      <p:bldP spid="6" grpId="0" animBg="1"/>
      <p:bldP spid="7" grpId="0" animBg="1"/>
      <p:bldP spid="25" grpId="0"/>
      <p:bldP spid="26" grpId="0"/>
      <p:bldP spid="27" grpId="0"/>
      <p:bldP spid="2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图片 3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04"/>
            <a:ext cx="12192000" cy="913292"/>
          </a:xfrm>
          <a:prstGeom prst="rect">
            <a:avLst/>
          </a:prstGeom>
        </p:spPr>
      </p:pic>
      <p:sp>
        <p:nvSpPr>
          <p:cNvPr id="32" name="矩形 31"/>
          <p:cNvSpPr/>
          <p:nvPr/>
        </p:nvSpPr>
        <p:spPr>
          <a:xfrm>
            <a:off x="538907" y="163654"/>
            <a:ext cx="2646878" cy="584775"/>
          </a:xfrm>
          <a:prstGeom prst="rect">
            <a:avLst/>
          </a:prstGeom>
        </p:spPr>
        <p:txBody>
          <a:bodyPr wrap="none">
            <a:spAutoFit/>
          </a:bodyPr>
          <a:lstStyle/>
          <a:p>
            <a:pPr lvl="0">
              <a:tabLst>
                <a:tab pos="198120" algn="l"/>
              </a:tabLst>
            </a:pPr>
            <a:r>
              <a:rPr lang="zh-CN" altLang="zh-CN" sz="32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项目经费预算</a:t>
            </a:r>
            <a:endParaRPr lang="zh-CN" altLang="zh-CN" sz="3200"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grpSp>
        <p:nvGrpSpPr>
          <p:cNvPr id="30" name="Group 59"/>
          <p:cNvGrpSpPr/>
          <p:nvPr/>
        </p:nvGrpSpPr>
        <p:grpSpPr>
          <a:xfrm>
            <a:off x="8411885" y="5218907"/>
            <a:ext cx="3034534" cy="976811"/>
            <a:chOff x="7154103" y="3206176"/>
            <a:chExt cx="2276196" cy="732439"/>
          </a:xfrm>
        </p:grpSpPr>
        <p:sp>
          <p:nvSpPr>
            <p:cNvPr id="33" name="TextBox 6"/>
            <p:cNvSpPr txBox="1"/>
            <p:nvPr/>
          </p:nvSpPr>
          <p:spPr>
            <a:xfrm>
              <a:off x="7154105" y="3453979"/>
              <a:ext cx="2276194" cy="484636"/>
            </a:xfrm>
            <a:prstGeom prst="rect">
              <a:avLst/>
            </a:prstGeom>
            <a:noFill/>
          </p:spPr>
          <p:txBody>
            <a:bodyPr wrap="square" lIns="0" tIns="0" rIns="0" bIns="0" rtlCol="0">
              <a:spAutoFit/>
            </a:bodyPr>
            <a:lstStyle/>
            <a:p>
              <a:pPr lvl="0"/>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cs typeface="+mn-ea"/>
                </a:rPr>
                <a:t>单击此处添加文字阐述，添加简短问题说明文字，具体说明文字在此处。单击此处添加文字阐述，添加简短问题</a:t>
              </a:r>
              <a:endParaRPr lang="en-US" altLang="zh-CN" sz="1300" dirty="0">
                <a:solidFill>
                  <a:schemeClr val="tx1">
                    <a:lumMod val="85000"/>
                    <a:lumOff val="15000"/>
                  </a:schemeClr>
                </a:solidFill>
                <a:latin typeface="微软雅黑" panose="020B0503020204020204" pitchFamily="34" charset="-122"/>
                <a:ea typeface="微软雅黑" panose="020B0503020204020204" pitchFamily="34" charset="-122"/>
                <a:cs typeface="+mn-ea"/>
              </a:endParaRPr>
            </a:p>
          </p:txBody>
        </p:sp>
        <p:sp>
          <p:nvSpPr>
            <p:cNvPr id="34" name="Rectangle 181"/>
            <p:cNvSpPr/>
            <p:nvPr/>
          </p:nvSpPr>
          <p:spPr>
            <a:xfrm>
              <a:off x="7154103" y="3206176"/>
              <a:ext cx="913830" cy="219240"/>
            </a:xfrm>
            <a:prstGeom prst="rect">
              <a:avLst/>
            </a:prstGeom>
          </p:spPr>
          <p:txBody>
            <a:bodyPr wrap="none" lIns="0" tIns="0" rIns="0" bIns="0">
              <a:spAutoFit/>
            </a:bodyPr>
            <a:lstStyle/>
            <a:p>
              <a:r>
                <a:rPr lang="zh-CN" altLang="en-US" sz="1900" b="1" dirty="0">
                  <a:solidFill>
                    <a:schemeClr val="tx1">
                      <a:lumMod val="85000"/>
                      <a:lumOff val="15000"/>
                    </a:schemeClr>
                  </a:solidFill>
                  <a:latin typeface="微软雅黑" panose="020B0503020204020204" pitchFamily="34" charset="-122"/>
                  <a:ea typeface="微软雅黑" panose="020B0503020204020204" pitchFamily="34" charset="-122"/>
                  <a:cs typeface="+mn-ea"/>
                </a:rPr>
                <a:t>文本内容五</a:t>
              </a:r>
            </a:p>
          </p:txBody>
        </p:sp>
      </p:grpSp>
      <p:grpSp>
        <p:nvGrpSpPr>
          <p:cNvPr id="35" name="Group 57"/>
          <p:cNvGrpSpPr/>
          <p:nvPr/>
        </p:nvGrpSpPr>
        <p:grpSpPr>
          <a:xfrm>
            <a:off x="838622" y="3284725"/>
            <a:ext cx="2722762" cy="1192255"/>
            <a:chOff x="-62652" y="3168889"/>
            <a:chExt cx="2042337" cy="893985"/>
          </a:xfrm>
        </p:grpSpPr>
        <p:sp>
          <p:nvSpPr>
            <p:cNvPr id="36" name="TextBox 9"/>
            <p:cNvSpPr txBox="1"/>
            <p:nvPr/>
          </p:nvSpPr>
          <p:spPr>
            <a:xfrm>
              <a:off x="-62652" y="3416693"/>
              <a:ext cx="2042337" cy="646181"/>
            </a:xfrm>
            <a:prstGeom prst="rect">
              <a:avLst/>
            </a:prstGeom>
            <a:noFill/>
          </p:spPr>
          <p:txBody>
            <a:bodyPr wrap="square" lIns="0" tIns="0" rIns="0" bIns="0" rtlCol="0">
              <a:spAutoFit/>
            </a:bodyPr>
            <a:lstStyle/>
            <a:p>
              <a:pPr lvl="0" algn="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cs typeface="+mn-ea"/>
                </a:rPr>
                <a:t>单击此处添加文字阐述，添加简短问题说明文字，具体说明文字在此处。单击此处添加文字阐述，添加简短问题</a:t>
              </a:r>
              <a:endParaRPr lang="en-US" altLang="zh-CN" sz="1300" dirty="0">
                <a:solidFill>
                  <a:schemeClr val="tx1">
                    <a:lumMod val="85000"/>
                    <a:lumOff val="15000"/>
                  </a:schemeClr>
                </a:solidFill>
                <a:latin typeface="微软雅黑" panose="020B0503020204020204" pitchFamily="34" charset="-122"/>
                <a:ea typeface="微软雅黑" panose="020B0503020204020204" pitchFamily="34" charset="-122"/>
                <a:cs typeface="+mn-ea"/>
              </a:endParaRPr>
            </a:p>
          </p:txBody>
        </p:sp>
        <p:sp>
          <p:nvSpPr>
            <p:cNvPr id="37" name="Rectangle 184"/>
            <p:cNvSpPr/>
            <p:nvPr/>
          </p:nvSpPr>
          <p:spPr>
            <a:xfrm>
              <a:off x="1065855" y="3168889"/>
              <a:ext cx="913830" cy="219240"/>
            </a:xfrm>
            <a:prstGeom prst="rect">
              <a:avLst/>
            </a:prstGeom>
          </p:spPr>
          <p:txBody>
            <a:bodyPr wrap="none" lIns="0" tIns="0" rIns="0" bIns="0">
              <a:spAutoFit/>
            </a:bodyPr>
            <a:lstStyle/>
            <a:p>
              <a:pPr algn="r"/>
              <a:r>
                <a:rPr lang="zh-CN" altLang="en-US" sz="1900" b="1" dirty="0">
                  <a:solidFill>
                    <a:schemeClr val="tx1">
                      <a:lumMod val="85000"/>
                      <a:lumOff val="15000"/>
                    </a:schemeClr>
                  </a:solidFill>
                  <a:latin typeface="微软雅黑" panose="020B0503020204020204" pitchFamily="34" charset="-122"/>
                  <a:ea typeface="微软雅黑" panose="020B0503020204020204" pitchFamily="34" charset="-122"/>
                  <a:cs typeface="+mn-ea"/>
                </a:rPr>
                <a:t>文本内容一</a:t>
              </a:r>
            </a:p>
          </p:txBody>
        </p:sp>
      </p:grpSp>
      <p:grpSp>
        <p:nvGrpSpPr>
          <p:cNvPr id="38" name="Group 58"/>
          <p:cNvGrpSpPr/>
          <p:nvPr/>
        </p:nvGrpSpPr>
        <p:grpSpPr>
          <a:xfrm>
            <a:off x="8411885" y="1585943"/>
            <a:ext cx="3034532" cy="976811"/>
            <a:chOff x="7174424" y="1352592"/>
            <a:chExt cx="2276195" cy="732439"/>
          </a:xfrm>
        </p:grpSpPr>
        <p:sp>
          <p:nvSpPr>
            <p:cNvPr id="39" name="TextBox 12"/>
            <p:cNvSpPr txBox="1"/>
            <p:nvPr/>
          </p:nvSpPr>
          <p:spPr>
            <a:xfrm>
              <a:off x="7174424" y="1600395"/>
              <a:ext cx="2276195" cy="484636"/>
            </a:xfrm>
            <a:prstGeom prst="rect">
              <a:avLst/>
            </a:prstGeom>
            <a:noFill/>
          </p:spPr>
          <p:txBody>
            <a:bodyPr wrap="square" lIns="0" tIns="0" rIns="0" bIns="0" rtlCol="0">
              <a:spAutoFit/>
            </a:bodyPr>
            <a:lstStyle/>
            <a:p>
              <a:pPr lvl="0"/>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cs typeface="+mn-ea"/>
                </a:rPr>
                <a:t>单击此处添加文字阐述，添加简短问题说明文字，具体说明文字在此处。单击此处添加文字阐述，添加简短问题</a:t>
              </a:r>
              <a:endParaRPr lang="en-US" altLang="zh-CN" sz="1300" dirty="0">
                <a:solidFill>
                  <a:schemeClr val="tx1">
                    <a:lumMod val="85000"/>
                    <a:lumOff val="15000"/>
                  </a:schemeClr>
                </a:solidFill>
                <a:latin typeface="微软雅黑" panose="020B0503020204020204" pitchFamily="34" charset="-122"/>
                <a:ea typeface="微软雅黑" panose="020B0503020204020204" pitchFamily="34" charset="-122"/>
                <a:cs typeface="+mn-ea"/>
              </a:endParaRPr>
            </a:p>
          </p:txBody>
        </p:sp>
        <p:sp>
          <p:nvSpPr>
            <p:cNvPr id="40" name="Rectangle 187"/>
            <p:cNvSpPr/>
            <p:nvPr/>
          </p:nvSpPr>
          <p:spPr>
            <a:xfrm>
              <a:off x="7174424" y="1352592"/>
              <a:ext cx="913830" cy="219240"/>
            </a:xfrm>
            <a:prstGeom prst="rect">
              <a:avLst/>
            </a:prstGeom>
          </p:spPr>
          <p:txBody>
            <a:bodyPr wrap="none" lIns="0" tIns="0" rIns="0" bIns="0">
              <a:spAutoFit/>
            </a:bodyPr>
            <a:lstStyle/>
            <a:p>
              <a:r>
                <a:rPr lang="zh-CN" altLang="en-US" sz="1900" b="1" dirty="0">
                  <a:solidFill>
                    <a:schemeClr val="tx1">
                      <a:lumMod val="85000"/>
                      <a:lumOff val="15000"/>
                    </a:schemeClr>
                  </a:solidFill>
                  <a:latin typeface="微软雅黑" panose="020B0503020204020204" pitchFamily="34" charset="-122"/>
                  <a:ea typeface="微软雅黑" panose="020B0503020204020204" pitchFamily="34" charset="-122"/>
                  <a:cs typeface="+mn-ea"/>
                </a:rPr>
                <a:t>文本内容三</a:t>
              </a:r>
            </a:p>
          </p:txBody>
        </p:sp>
      </p:grpSp>
      <p:grpSp>
        <p:nvGrpSpPr>
          <p:cNvPr id="41" name="Group 56"/>
          <p:cNvGrpSpPr/>
          <p:nvPr/>
        </p:nvGrpSpPr>
        <p:grpSpPr>
          <a:xfrm>
            <a:off x="642454" y="1550222"/>
            <a:ext cx="3034533" cy="976811"/>
            <a:chOff x="-296510" y="1363501"/>
            <a:chExt cx="2276196" cy="732439"/>
          </a:xfrm>
        </p:grpSpPr>
        <p:sp>
          <p:nvSpPr>
            <p:cNvPr id="42" name="TextBox 15"/>
            <p:cNvSpPr txBox="1"/>
            <p:nvPr/>
          </p:nvSpPr>
          <p:spPr>
            <a:xfrm>
              <a:off x="-296510" y="1611304"/>
              <a:ext cx="2276196" cy="484636"/>
            </a:xfrm>
            <a:prstGeom prst="rect">
              <a:avLst/>
            </a:prstGeom>
            <a:noFill/>
          </p:spPr>
          <p:txBody>
            <a:bodyPr wrap="square" lIns="0" tIns="0" rIns="0" bIns="0" rtlCol="0">
              <a:spAutoFit/>
            </a:bodyPr>
            <a:lstStyle/>
            <a:p>
              <a:pPr lvl="0" algn="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cs typeface="+mn-ea"/>
                </a:rPr>
                <a:t>单击此处添加文字阐述，添加简短问题说明文字，具体说明文字在此处。单击此处添加文字阐述，添加简短问题</a:t>
              </a:r>
              <a:endParaRPr lang="en-US" altLang="zh-CN" sz="1300" dirty="0">
                <a:solidFill>
                  <a:schemeClr val="tx1">
                    <a:lumMod val="85000"/>
                    <a:lumOff val="15000"/>
                  </a:schemeClr>
                </a:solidFill>
                <a:latin typeface="微软雅黑" panose="020B0503020204020204" pitchFamily="34" charset="-122"/>
                <a:ea typeface="微软雅黑" panose="020B0503020204020204" pitchFamily="34" charset="-122"/>
                <a:cs typeface="+mn-ea"/>
              </a:endParaRPr>
            </a:p>
          </p:txBody>
        </p:sp>
        <p:sp>
          <p:nvSpPr>
            <p:cNvPr id="43" name="Rectangle 190"/>
            <p:cNvSpPr/>
            <p:nvPr/>
          </p:nvSpPr>
          <p:spPr>
            <a:xfrm>
              <a:off x="1065853" y="1363501"/>
              <a:ext cx="913830" cy="219240"/>
            </a:xfrm>
            <a:prstGeom prst="rect">
              <a:avLst/>
            </a:prstGeom>
          </p:spPr>
          <p:txBody>
            <a:bodyPr wrap="none" lIns="0" tIns="0" rIns="0" bIns="0">
              <a:spAutoFit/>
            </a:bodyPr>
            <a:lstStyle/>
            <a:p>
              <a:pPr algn="r"/>
              <a:r>
                <a:rPr lang="zh-CN" altLang="en-US" sz="1900" b="1" dirty="0">
                  <a:solidFill>
                    <a:schemeClr val="tx1">
                      <a:lumMod val="85000"/>
                      <a:lumOff val="15000"/>
                    </a:schemeClr>
                  </a:solidFill>
                  <a:latin typeface="微软雅黑" panose="020B0503020204020204" pitchFamily="34" charset="-122"/>
                  <a:ea typeface="微软雅黑" panose="020B0503020204020204" pitchFamily="34" charset="-122"/>
                  <a:cs typeface="+mn-ea"/>
                </a:rPr>
                <a:t>文本内容二</a:t>
              </a:r>
              <a:endParaRPr lang="en-US" sz="1900" b="1" dirty="0">
                <a:solidFill>
                  <a:schemeClr val="tx1">
                    <a:lumMod val="85000"/>
                    <a:lumOff val="15000"/>
                  </a:schemeClr>
                </a:solidFill>
                <a:latin typeface="微软雅黑" panose="020B0503020204020204" pitchFamily="34" charset="-122"/>
                <a:ea typeface="微软雅黑" panose="020B0503020204020204" pitchFamily="34" charset="-122"/>
                <a:cs typeface="+mn-ea"/>
              </a:endParaRPr>
            </a:p>
          </p:txBody>
        </p:sp>
      </p:grpSp>
      <p:grpSp>
        <p:nvGrpSpPr>
          <p:cNvPr id="44" name="Group 56"/>
          <p:cNvGrpSpPr/>
          <p:nvPr/>
        </p:nvGrpSpPr>
        <p:grpSpPr>
          <a:xfrm>
            <a:off x="642454" y="5111439"/>
            <a:ext cx="3034533" cy="976811"/>
            <a:chOff x="-296510" y="1363501"/>
            <a:chExt cx="2276196" cy="732439"/>
          </a:xfrm>
        </p:grpSpPr>
        <p:sp>
          <p:nvSpPr>
            <p:cNvPr id="45" name="TextBox 18"/>
            <p:cNvSpPr txBox="1"/>
            <p:nvPr/>
          </p:nvSpPr>
          <p:spPr>
            <a:xfrm>
              <a:off x="-296510" y="1611304"/>
              <a:ext cx="2276196" cy="484636"/>
            </a:xfrm>
            <a:prstGeom prst="rect">
              <a:avLst/>
            </a:prstGeom>
            <a:noFill/>
          </p:spPr>
          <p:txBody>
            <a:bodyPr wrap="square" lIns="0" tIns="0" rIns="0" bIns="0" rtlCol="0">
              <a:spAutoFit/>
            </a:bodyPr>
            <a:lstStyle/>
            <a:p>
              <a:pPr lvl="0" algn="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cs typeface="+mn-ea"/>
                </a:rPr>
                <a:t>单击此处添加文字阐述，添加简短问题说明文字，具体说明文字在此处。单击此处添加文字阐述，添加简短问题</a:t>
              </a:r>
              <a:endParaRPr lang="en-US" altLang="zh-CN" sz="1300" dirty="0">
                <a:solidFill>
                  <a:schemeClr val="tx1">
                    <a:lumMod val="85000"/>
                    <a:lumOff val="15000"/>
                  </a:schemeClr>
                </a:solidFill>
                <a:latin typeface="微软雅黑" panose="020B0503020204020204" pitchFamily="34" charset="-122"/>
                <a:ea typeface="微软雅黑" panose="020B0503020204020204" pitchFamily="34" charset="-122"/>
                <a:cs typeface="+mn-ea"/>
              </a:endParaRPr>
            </a:p>
          </p:txBody>
        </p:sp>
        <p:sp>
          <p:nvSpPr>
            <p:cNvPr id="46" name="Rectangle 193"/>
            <p:cNvSpPr/>
            <p:nvPr/>
          </p:nvSpPr>
          <p:spPr>
            <a:xfrm>
              <a:off x="1065853" y="1363501"/>
              <a:ext cx="913830" cy="219240"/>
            </a:xfrm>
            <a:prstGeom prst="rect">
              <a:avLst/>
            </a:prstGeom>
          </p:spPr>
          <p:txBody>
            <a:bodyPr wrap="none" lIns="0" tIns="0" rIns="0" bIns="0">
              <a:spAutoFit/>
            </a:bodyPr>
            <a:lstStyle/>
            <a:p>
              <a:pPr algn="r"/>
              <a:r>
                <a:rPr lang="zh-CN" altLang="en-US" sz="1900" b="1" dirty="0">
                  <a:solidFill>
                    <a:schemeClr val="tx1">
                      <a:lumMod val="85000"/>
                      <a:lumOff val="15000"/>
                    </a:schemeClr>
                  </a:solidFill>
                  <a:latin typeface="微软雅黑" panose="020B0503020204020204" pitchFamily="34" charset="-122"/>
                  <a:ea typeface="微软雅黑" panose="020B0503020204020204" pitchFamily="34" charset="-122"/>
                  <a:cs typeface="+mn-ea"/>
                </a:rPr>
                <a:t>文本内容六</a:t>
              </a:r>
            </a:p>
          </p:txBody>
        </p:sp>
      </p:grpSp>
      <p:grpSp>
        <p:nvGrpSpPr>
          <p:cNvPr id="47" name="Group 58"/>
          <p:cNvGrpSpPr/>
          <p:nvPr/>
        </p:nvGrpSpPr>
        <p:grpSpPr>
          <a:xfrm>
            <a:off x="8629585" y="3289964"/>
            <a:ext cx="3034532" cy="976809"/>
            <a:chOff x="7174424" y="1352592"/>
            <a:chExt cx="2276195" cy="732437"/>
          </a:xfrm>
        </p:grpSpPr>
        <p:sp>
          <p:nvSpPr>
            <p:cNvPr id="48" name="TextBox 21"/>
            <p:cNvSpPr txBox="1"/>
            <p:nvPr/>
          </p:nvSpPr>
          <p:spPr>
            <a:xfrm>
              <a:off x="7174424" y="1600393"/>
              <a:ext cx="2276195" cy="484636"/>
            </a:xfrm>
            <a:prstGeom prst="rect">
              <a:avLst/>
            </a:prstGeom>
            <a:noFill/>
          </p:spPr>
          <p:txBody>
            <a:bodyPr wrap="square" lIns="0" tIns="0" rIns="0" bIns="0" rtlCol="0">
              <a:spAutoFit/>
            </a:bodyPr>
            <a:lstStyle/>
            <a:p>
              <a:pPr lvl="0"/>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cs typeface="+mn-ea"/>
                </a:rPr>
                <a:t>单击此处添加文字阐述，添加简短问题说明文字，具体说明文字在此处。单击此处添加文字阐述，添加简短问题</a:t>
              </a:r>
              <a:endParaRPr lang="en-US" altLang="zh-CN" sz="1300" dirty="0">
                <a:solidFill>
                  <a:schemeClr val="tx1">
                    <a:lumMod val="85000"/>
                    <a:lumOff val="15000"/>
                  </a:schemeClr>
                </a:solidFill>
                <a:latin typeface="微软雅黑" panose="020B0503020204020204" pitchFamily="34" charset="-122"/>
                <a:ea typeface="微软雅黑" panose="020B0503020204020204" pitchFamily="34" charset="-122"/>
                <a:cs typeface="+mn-ea"/>
              </a:endParaRPr>
            </a:p>
          </p:txBody>
        </p:sp>
        <p:sp>
          <p:nvSpPr>
            <p:cNvPr id="49" name="Rectangle 196"/>
            <p:cNvSpPr/>
            <p:nvPr/>
          </p:nvSpPr>
          <p:spPr>
            <a:xfrm>
              <a:off x="7174424" y="1352592"/>
              <a:ext cx="913830" cy="219240"/>
            </a:xfrm>
            <a:prstGeom prst="rect">
              <a:avLst/>
            </a:prstGeom>
          </p:spPr>
          <p:txBody>
            <a:bodyPr wrap="none" lIns="0" tIns="0" rIns="0" bIns="0">
              <a:spAutoFit/>
            </a:bodyPr>
            <a:lstStyle/>
            <a:p>
              <a:r>
                <a:rPr lang="zh-CN" altLang="en-US" sz="1900" b="1" dirty="0">
                  <a:solidFill>
                    <a:schemeClr val="tx1">
                      <a:lumMod val="85000"/>
                      <a:lumOff val="15000"/>
                    </a:schemeClr>
                  </a:solidFill>
                  <a:latin typeface="微软雅黑" panose="020B0503020204020204" pitchFamily="34" charset="-122"/>
                  <a:ea typeface="微软雅黑" panose="020B0503020204020204" pitchFamily="34" charset="-122"/>
                  <a:cs typeface="+mn-ea"/>
                </a:rPr>
                <a:t>文本内容四</a:t>
              </a:r>
            </a:p>
          </p:txBody>
        </p:sp>
      </p:grpSp>
      <p:grpSp>
        <p:nvGrpSpPr>
          <p:cNvPr id="50" name="Group 73"/>
          <p:cNvGrpSpPr/>
          <p:nvPr/>
        </p:nvGrpSpPr>
        <p:grpSpPr>
          <a:xfrm>
            <a:off x="3868026" y="1993448"/>
            <a:ext cx="1240289" cy="288867"/>
            <a:chOff x="2901397" y="1460250"/>
            <a:chExt cx="930338" cy="220268"/>
          </a:xfrm>
        </p:grpSpPr>
        <p:cxnSp>
          <p:nvCxnSpPr>
            <p:cNvPr id="51" name="Straight Connector 69"/>
            <p:cNvCxnSpPr/>
            <p:nvPr/>
          </p:nvCxnSpPr>
          <p:spPr>
            <a:xfrm flipH="1" flipV="1">
              <a:off x="3592681" y="1460250"/>
              <a:ext cx="239054" cy="220268"/>
            </a:xfrm>
            <a:prstGeom prst="line">
              <a:avLst/>
            </a:prstGeom>
            <a:ln w="19050" cap="rnd">
              <a:solidFill>
                <a:srgbClr val="376092"/>
              </a:solidFill>
              <a:prstDash val="solid"/>
            </a:ln>
          </p:spPr>
          <p:style>
            <a:lnRef idx="1">
              <a:schemeClr val="accent1"/>
            </a:lnRef>
            <a:fillRef idx="0">
              <a:schemeClr val="accent1"/>
            </a:fillRef>
            <a:effectRef idx="0">
              <a:schemeClr val="accent1"/>
            </a:effectRef>
            <a:fontRef idx="minor">
              <a:schemeClr val="tx1"/>
            </a:fontRef>
          </p:style>
        </p:cxnSp>
        <p:cxnSp>
          <p:nvCxnSpPr>
            <p:cNvPr id="52" name="Straight Connector 72"/>
            <p:cNvCxnSpPr/>
            <p:nvPr/>
          </p:nvCxnSpPr>
          <p:spPr>
            <a:xfrm flipH="1">
              <a:off x="2901397" y="1461496"/>
              <a:ext cx="691284" cy="0"/>
            </a:xfrm>
            <a:prstGeom prst="line">
              <a:avLst/>
            </a:prstGeom>
            <a:ln w="19050" cap="rnd">
              <a:solidFill>
                <a:srgbClr val="376092"/>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53" name="Group 74"/>
          <p:cNvGrpSpPr/>
          <p:nvPr/>
        </p:nvGrpSpPr>
        <p:grpSpPr>
          <a:xfrm flipH="1">
            <a:off x="6995364" y="1987097"/>
            <a:ext cx="1243463" cy="295218"/>
            <a:chOff x="2899016" y="1459156"/>
            <a:chExt cx="932719" cy="221362"/>
          </a:xfrm>
        </p:grpSpPr>
        <p:cxnSp>
          <p:nvCxnSpPr>
            <p:cNvPr id="54" name="Straight Connector 75"/>
            <p:cNvCxnSpPr/>
            <p:nvPr/>
          </p:nvCxnSpPr>
          <p:spPr>
            <a:xfrm flipH="1" flipV="1">
              <a:off x="3592681" y="1460250"/>
              <a:ext cx="239054" cy="220268"/>
            </a:xfrm>
            <a:prstGeom prst="line">
              <a:avLst/>
            </a:prstGeom>
            <a:ln w="19050" cap="rnd">
              <a:solidFill>
                <a:srgbClr val="729ACA"/>
              </a:solidFill>
              <a:prstDash val="solid"/>
            </a:ln>
          </p:spPr>
          <p:style>
            <a:lnRef idx="1">
              <a:schemeClr val="accent1"/>
            </a:lnRef>
            <a:fillRef idx="0">
              <a:schemeClr val="accent1"/>
            </a:fillRef>
            <a:effectRef idx="0">
              <a:schemeClr val="accent1"/>
            </a:effectRef>
            <a:fontRef idx="minor">
              <a:schemeClr val="tx1"/>
            </a:fontRef>
          </p:style>
        </p:cxnSp>
        <p:cxnSp>
          <p:nvCxnSpPr>
            <p:cNvPr id="55" name="Straight Connector 76"/>
            <p:cNvCxnSpPr/>
            <p:nvPr/>
          </p:nvCxnSpPr>
          <p:spPr>
            <a:xfrm flipH="1">
              <a:off x="2899016" y="1459156"/>
              <a:ext cx="691284" cy="0"/>
            </a:xfrm>
            <a:prstGeom prst="line">
              <a:avLst/>
            </a:prstGeom>
            <a:ln w="19050" cap="rnd">
              <a:solidFill>
                <a:srgbClr val="729ACA"/>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56" name="Group 81"/>
          <p:cNvGrpSpPr/>
          <p:nvPr/>
        </p:nvGrpSpPr>
        <p:grpSpPr>
          <a:xfrm flipV="1">
            <a:off x="3864852" y="5282380"/>
            <a:ext cx="1243463" cy="288867"/>
            <a:chOff x="2899016" y="1460250"/>
            <a:chExt cx="932719" cy="220268"/>
          </a:xfrm>
        </p:grpSpPr>
        <p:cxnSp>
          <p:nvCxnSpPr>
            <p:cNvPr id="57" name="Straight Connector 82"/>
            <p:cNvCxnSpPr/>
            <p:nvPr/>
          </p:nvCxnSpPr>
          <p:spPr>
            <a:xfrm flipH="1" flipV="1">
              <a:off x="3592681" y="1460250"/>
              <a:ext cx="239054" cy="220268"/>
            </a:xfrm>
            <a:prstGeom prst="line">
              <a:avLst/>
            </a:prstGeom>
            <a:ln w="19050" cap="rnd">
              <a:solidFill>
                <a:srgbClr val="376092"/>
              </a:solidFill>
              <a:prstDash val="solid"/>
            </a:ln>
          </p:spPr>
          <p:style>
            <a:lnRef idx="1">
              <a:schemeClr val="accent1"/>
            </a:lnRef>
            <a:fillRef idx="0">
              <a:schemeClr val="accent1"/>
            </a:fillRef>
            <a:effectRef idx="0">
              <a:schemeClr val="accent1"/>
            </a:effectRef>
            <a:fontRef idx="minor">
              <a:schemeClr val="tx1"/>
            </a:fontRef>
          </p:style>
        </p:cxnSp>
        <p:cxnSp>
          <p:nvCxnSpPr>
            <p:cNvPr id="58" name="Straight Connector 83"/>
            <p:cNvCxnSpPr/>
            <p:nvPr/>
          </p:nvCxnSpPr>
          <p:spPr>
            <a:xfrm flipH="1">
              <a:off x="2899016" y="1461496"/>
              <a:ext cx="691284" cy="0"/>
            </a:xfrm>
            <a:prstGeom prst="line">
              <a:avLst/>
            </a:prstGeom>
            <a:ln w="19050" cap="rnd">
              <a:solidFill>
                <a:srgbClr val="376092"/>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59" name="Group 84"/>
          <p:cNvGrpSpPr/>
          <p:nvPr/>
        </p:nvGrpSpPr>
        <p:grpSpPr>
          <a:xfrm flipH="1" flipV="1">
            <a:off x="6995363" y="5328300"/>
            <a:ext cx="1240289" cy="295218"/>
            <a:chOff x="2901397" y="1459156"/>
            <a:chExt cx="930338" cy="221362"/>
          </a:xfrm>
        </p:grpSpPr>
        <p:cxnSp>
          <p:nvCxnSpPr>
            <p:cNvPr id="60" name="Straight Connector 85"/>
            <p:cNvCxnSpPr/>
            <p:nvPr/>
          </p:nvCxnSpPr>
          <p:spPr>
            <a:xfrm flipH="1" flipV="1">
              <a:off x="3592681" y="1460250"/>
              <a:ext cx="239054" cy="220268"/>
            </a:xfrm>
            <a:prstGeom prst="line">
              <a:avLst/>
            </a:prstGeom>
            <a:ln w="19050" cap="rnd">
              <a:solidFill>
                <a:schemeClr val="accent5"/>
              </a:solidFill>
              <a:prstDash val="solid"/>
            </a:ln>
          </p:spPr>
          <p:style>
            <a:lnRef idx="1">
              <a:schemeClr val="accent1"/>
            </a:lnRef>
            <a:fillRef idx="0">
              <a:schemeClr val="accent1"/>
            </a:fillRef>
            <a:effectRef idx="0">
              <a:schemeClr val="accent1"/>
            </a:effectRef>
            <a:fontRef idx="minor">
              <a:schemeClr val="tx1"/>
            </a:fontRef>
          </p:style>
        </p:cxnSp>
        <p:cxnSp>
          <p:nvCxnSpPr>
            <p:cNvPr id="61" name="Straight Connector 86"/>
            <p:cNvCxnSpPr/>
            <p:nvPr/>
          </p:nvCxnSpPr>
          <p:spPr>
            <a:xfrm flipH="1">
              <a:off x="2901397" y="1459156"/>
              <a:ext cx="691284" cy="0"/>
            </a:xfrm>
            <a:prstGeom prst="line">
              <a:avLst/>
            </a:prstGeom>
            <a:ln w="19050" cap="rnd">
              <a:solidFill>
                <a:schemeClr val="accent5"/>
              </a:solidFill>
              <a:prstDash val="solid"/>
              <a:tailEnd type="oval"/>
            </a:ln>
          </p:spPr>
          <p:style>
            <a:lnRef idx="1">
              <a:schemeClr val="accent1"/>
            </a:lnRef>
            <a:fillRef idx="0">
              <a:schemeClr val="accent1"/>
            </a:fillRef>
            <a:effectRef idx="0">
              <a:schemeClr val="accent1"/>
            </a:effectRef>
            <a:fontRef idx="minor">
              <a:schemeClr val="tx1"/>
            </a:fontRef>
          </p:style>
        </p:cxnSp>
      </p:grpSp>
      <p:cxnSp>
        <p:nvCxnSpPr>
          <p:cNvPr id="62" name="Straight Connector 87"/>
          <p:cNvCxnSpPr/>
          <p:nvPr/>
        </p:nvCxnSpPr>
        <p:spPr>
          <a:xfrm flipH="1">
            <a:off x="3689686" y="3778208"/>
            <a:ext cx="614089" cy="0"/>
          </a:xfrm>
          <a:prstGeom prst="line">
            <a:avLst/>
          </a:prstGeom>
          <a:ln w="19050" cap="rnd">
            <a:solidFill>
              <a:schemeClr val="accent1"/>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63" name="Straight Connector 89"/>
          <p:cNvCxnSpPr/>
          <p:nvPr/>
        </p:nvCxnSpPr>
        <p:spPr>
          <a:xfrm flipH="1">
            <a:off x="7886639" y="3778208"/>
            <a:ext cx="614089" cy="0"/>
          </a:xfrm>
          <a:prstGeom prst="line">
            <a:avLst/>
          </a:prstGeom>
          <a:ln w="19050" cap="rnd">
            <a:solidFill>
              <a:srgbClr val="376092"/>
            </a:solidFill>
            <a:prstDash val="solid"/>
            <a:headEnd type="oval"/>
            <a:tailEnd type="none"/>
          </a:ln>
        </p:spPr>
        <p:style>
          <a:lnRef idx="1">
            <a:schemeClr val="accent1"/>
          </a:lnRef>
          <a:fillRef idx="0">
            <a:schemeClr val="accent1"/>
          </a:fillRef>
          <a:effectRef idx="0">
            <a:schemeClr val="accent1"/>
          </a:effectRef>
          <a:fontRef idx="minor">
            <a:schemeClr val="tx1"/>
          </a:fontRef>
        </p:style>
      </p:cxnSp>
      <p:grpSp>
        <p:nvGrpSpPr>
          <p:cNvPr id="64" name="Group 98"/>
          <p:cNvGrpSpPr/>
          <p:nvPr/>
        </p:nvGrpSpPr>
        <p:grpSpPr>
          <a:xfrm>
            <a:off x="6153876" y="1993447"/>
            <a:ext cx="1488774" cy="1354810"/>
            <a:chOff x="4616008" y="1463917"/>
            <a:chExt cx="1116726" cy="1015872"/>
          </a:xfrm>
        </p:grpSpPr>
        <p:sp>
          <p:nvSpPr>
            <p:cNvPr id="65" name="Freeform 59"/>
            <p:cNvSpPr/>
            <p:nvPr/>
          </p:nvSpPr>
          <p:spPr bwMode="auto">
            <a:xfrm>
              <a:off x="4616008" y="1463917"/>
              <a:ext cx="1116726" cy="1015872"/>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4F81BD"/>
            </a:solidFill>
            <a:ln w="9525">
              <a:noFill/>
              <a:round/>
            </a:ln>
          </p:spPr>
          <p:txBody>
            <a:bodyPr vert="horz" wrap="square" lIns="91440" tIns="45720" rIns="91440" bIns="45720" numCol="1" anchor="t" anchorCtr="0" compatLnSpc="1"/>
            <a:lstStyle/>
            <a:p>
              <a:endParaRPr lang="en-US" dirty="0">
                <a:latin typeface="微软雅黑" panose="020B0503020204020204" pitchFamily="34" charset="-122"/>
                <a:ea typeface="微软雅黑" panose="020B0503020204020204" pitchFamily="34" charset="-122"/>
                <a:cs typeface="+mn-ea"/>
              </a:endParaRPr>
            </a:p>
          </p:txBody>
        </p:sp>
        <p:grpSp>
          <p:nvGrpSpPr>
            <p:cNvPr id="66" name="Group 57"/>
            <p:cNvGrpSpPr/>
            <p:nvPr/>
          </p:nvGrpSpPr>
          <p:grpSpPr>
            <a:xfrm>
              <a:off x="4743404" y="1718036"/>
              <a:ext cx="535010" cy="517313"/>
              <a:chOff x="5659438" y="2249488"/>
              <a:chExt cx="623887" cy="603250"/>
            </a:xfrm>
            <a:solidFill>
              <a:schemeClr val="accent3">
                <a:lumMod val="50000"/>
              </a:schemeClr>
            </a:solidFill>
          </p:grpSpPr>
          <p:sp>
            <p:nvSpPr>
              <p:cNvPr id="67"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ln>
            </p:spPr>
            <p:txBody>
              <a:bodyPr vert="horz" wrap="square" lIns="91440" tIns="45720" rIns="91440" bIns="45720" numCol="1" anchor="t" anchorCtr="0" compatLnSpc="1"/>
              <a:lstStyle/>
              <a:p>
                <a:endParaRPr lang="en-US">
                  <a:latin typeface="微软雅黑" panose="020B0503020204020204" pitchFamily="34" charset="-122"/>
                  <a:ea typeface="微软雅黑" panose="020B0503020204020204" pitchFamily="34" charset="-122"/>
                  <a:cs typeface="+mn-ea"/>
                </a:endParaRPr>
              </a:p>
            </p:txBody>
          </p:sp>
          <p:sp>
            <p:nvSpPr>
              <p:cNvPr id="68" name="Freeform 68"/>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ln>
            </p:spPr>
            <p:txBody>
              <a:bodyPr vert="horz" wrap="square" lIns="91440" tIns="45720" rIns="91440" bIns="45720" numCol="1" anchor="t" anchorCtr="0" compatLnSpc="1"/>
              <a:lstStyle/>
              <a:p>
                <a:endParaRPr lang="en-US">
                  <a:latin typeface="微软雅黑" panose="020B0503020204020204" pitchFamily="34" charset="-122"/>
                  <a:ea typeface="微软雅黑" panose="020B0503020204020204" pitchFamily="34" charset="-122"/>
                  <a:cs typeface="+mn-ea"/>
                </a:endParaRPr>
              </a:p>
            </p:txBody>
          </p:sp>
          <p:sp>
            <p:nvSpPr>
              <p:cNvPr id="69" name="Freeform 69"/>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ln>
            </p:spPr>
            <p:txBody>
              <a:bodyPr vert="horz" wrap="square" lIns="91440" tIns="45720" rIns="91440" bIns="45720" numCol="1" anchor="t" anchorCtr="0" compatLnSpc="1"/>
              <a:lstStyle/>
              <a:p>
                <a:endParaRPr lang="en-US">
                  <a:latin typeface="微软雅黑" panose="020B0503020204020204" pitchFamily="34" charset="-122"/>
                  <a:ea typeface="微软雅黑" panose="020B0503020204020204" pitchFamily="34" charset="-122"/>
                  <a:cs typeface="+mn-ea"/>
                </a:endParaRPr>
              </a:p>
            </p:txBody>
          </p:sp>
          <p:sp>
            <p:nvSpPr>
              <p:cNvPr id="70" name="Freeform 70"/>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ln>
            </p:spPr>
            <p:txBody>
              <a:bodyPr vert="horz" wrap="square" lIns="91440" tIns="45720" rIns="91440" bIns="45720" numCol="1" anchor="t" anchorCtr="0" compatLnSpc="1"/>
              <a:lstStyle/>
              <a:p>
                <a:endParaRPr lang="en-US">
                  <a:latin typeface="微软雅黑" panose="020B0503020204020204" pitchFamily="34" charset="-122"/>
                  <a:ea typeface="微软雅黑" panose="020B0503020204020204" pitchFamily="34" charset="-122"/>
                  <a:cs typeface="+mn-ea"/>
                </a:endParaRPr>
              </a:p>
            </p:txBody>
          </p:sp>
        </p:grpSp>
      </p:grpSp>
      <p:grpSp>
        <p:nvGrpSpPr>
          <p:cNvPr id="71" name="Group 100"/>
          <p:cNvGrpSpPr/>
          <p:nvPr/>
        </p:nvGrpSpPr>
        <p:grpSpPr>
          <a:xfrm>
            <a:off x="4291076" y="2927630"/>
            <a:ext cx="1092746" cy="1716744"/>
            <a:chOff x="3218726" y="2164392"/>
            <a:chExt cx="819666" cy="1287260"/>
          </a:xfrm>
        </p:grpSpPr>
        <p:sp>
          <p:nvSpPr>
            <p:cNvPr id="72" name="Freeform 62"/>
            <p:cNvSpPr/>
            <p:nvPr/>
          </p:nvSpPr>
          <p:spPr bwMode="auto">
            <a:xfrm>
              <a:off x="3218726" y="2164392"/>
              <a:ext cx="819666" cy="1287260"/>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chemeClr val="accent1"/>
            </a:solidFill>
            <a:ln w="9525">
              <a:noFill/>
              <a:round/>
            </a:ln>
          </p:spPr>
          <p:txBody>
            <a:bodyPr vert="horz" wrap="square" lIns="91440" tIns="45720" rIns="91440" bIns="45720" numCol="1" anchor="t" anchorCtr="0" compatLnSpc="1"/>
            <a:lstStyle/>
            <a:p>
              <a:endParaRPr lang="en-US">
                <a:latin typeface="微软雅黑" panose="020B0503020204020204" pitchFamily="34" charset="-122"/>
                <a:ea typeface="微软雅黑" panose="020B0503020204020204" pitchFamily="34" charset="-122"/>
                <a:cs typeface="+mn-ea"/>
              </a:endParaRPr>
            </a:p>
          </p:txBody>
        </p:sp>
        <p:sp>
          <p:nvSpPr>
            <p:cNvPr id="73" name="Freeform 74"/>
            <p:cNvSpPr>
              <a:spLocks noEditPoints="1"/>
            </p:cNvSpPr>
            <p:nvPr/>
          </p:nvSpPr>
          <p:spPr bwMode="auto">
            <a:xfrm>
              <a:off x="3392943" y="2597627"/>
              <a:ext cx="471233" cy="420791"/>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ln>
          </p:spPr>
          <p:txBody>
            <a:bodyPr vert="horz" wrap="square" lIns="91440" tIns="45720" rIns="91440" bIns="45720" numCol="1" anchor="t" anchorCtr="0" compatLnSpc="1"/>
            <a:lstStyle/>
            <a:p>
              <a:endParaRPr lang="en-US">
                <a:latin typeface="微软雅黑" panose="020B0503020204020204" pitchFamily="34" charset="-122"/>
                <a:ea typeface="微软雅黑" panose="020B0503020204020204" pitchFamily="34" charset="-122"/>
                <a:cs typeface="+mn-ea"/>
              </a:endParaRPr>
            </a:p>
          </p:txBody>
        </p:sp>
      </p:grpSp>
      <p:grpSp>
        <p:nvGrpSpPr>
          <p:cNvPr id="74" name="Group 99"/>
          <p:cNvGrpSpPr/>
          <p:nvPr/>
        </p:nvGrpSpPr>
        <p:grpSpPr>
          <a:xfrm>
            <a:off x="4567319" y="1988557"/>
            <a:ext cx="1488774" cy="1332801"/>
            <a:chOff x="3425935" y="1460250"/>
            <a:chExt cx="1116726" cy="999369"/>
          </a:xfrm>
        </p:grpSpPr>
        <p:sp>
          <p:nvSpPr>
            <p:cNvPr id="75" name="Freeform 64"/>
            <p:cNvSpPr/>
            <p:nvPr/>
          </p:nvSpPr>
          <p:spPr bwMode="auto">
            <a:xfrm>
              <a:off x="3425935" y="1460250"/>
              <a:ext cx="1116726" cy="999369"/>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376092"/>
            </a:solidFill>
            <a:ln w="9525">
              <a:noFill/>
              <a:round/>
            </a:ln>
          </p:spPr>
          <p:txBody>
            <a:bodyPr vert="horz" wrap="square" lIns="91440" tIns="45720" rIns="91440" bIns="45720" numCol="1" anchor="t" anchorCtr="0" compatLnSpc="1"/>
            <a:lstStyle/>
            <a:p>
              <a:endParaRPr lang="en-US" dirty="0">
                <a:latin typeface="微软雅黑" panose="020B0503020204020204" pitchFamily="34" charset="-122"/>
                <a:ea typeface="微软雅黑" panose="020B0503020204020204" pitchFamily="34" charset="-122"/>
                <a:cs typeface="+mn-ea"/>
              </a:endParaRPr>
            </a:p>
          </p:txBody>
        </p:sp>
        <p:sp>
          <p:nvSpPr>
            <p:cNvPr id="76" name="Freeform 121"/>
            <p:cNvSpPr>
              <a:spLocks noEditPoints="1"/>
            </p:cNvSpPr>
            <p:nvPr/>
          </p:nvSpPr>
          <p:spPr bwMode="auto">
            <a:xfrm>
              <a:off x="3823326" y="1680519"/>
              <a:ext cx="484906" cy="55759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ln>
          </p:spPr>
          <p:txBody>
            <a:bodyPr vert="horz" wrap="square" lIns="91440" tIns="45720" rIns="91440" bIns="45720" numCol="1" anchor="t" anchorCtr="0" compatLnSpc="1"/>
            <a:lstStyle/>
            <a:p>
              <a:endParaRPr lang="en-US">
                <a:latin typeface="微软雅黑" panose="020B0503020204020204" pitchFamily="34" charset="-122"/>
                <a:ea typeface="微软雅黑" panose="020B0503020204020204" pitchFamily="34" charset="-122"/>
                <a:cs typeface="+mn-ea"/>
              </a:endParaRPr>
            </a:p>
          </p:txBody>
        </p:sp>
      </p:grpSp>
      <p:grpSp>
        <p:nvGrpSpPr>
          <p:cNvPr id="77" name="Group 101"/>
          <p:cNvGrpSpPr/>
          <p:nvPr/>
        </p:nvGrpSpPr>
        <p:grpSpPr>
          <a:xfrm>
            <a:off x="4552651" y="4238422"/>
            <a:ext cx="1493664" cy="1345027"/>
            <a:chOff x="3414933" y="3147258"/>
            <a:chExt cx="1120394" cy="1008537"/>
          </a:xfrm>
        </p:grpSpPr>
        <p:sp>
          <p:nvSpPr>
            <p:cNvPr id="78" name="Freeform 61"/>
            <p:cNvSpPr/>
            <p:nvPr/>
          </p:nvSpPr>
          <p:spPr bwMode="auto">
            <a:xfrm>
              <a:off x="3414933" y="3147258"/>
              <a:ext cx="1120394" cy="1008537"/>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376092"/>
            </a:solidFill>
            <a:ln w="9525">
              <a:noFill/>
              <a:round/>
            </a:ln>
          </p:spPr>
          <p:txBody>
            <a:bodyPr vert="horz" wrap="square" lIns="91440" tIns="45720" rIns="91440" bIns="45720" numCol="1" anchor="t" anchorCtr="0" compatLnSpc="1"/>
            <a:lstStyle/>
            <a:p>
              <a:endParaRPr lang="en-US" dirty="0">
                <a:latin typeface="微软雅黑" panose="020B0503020204020204" pitchFamily="34" charset="-122"/>
                <a:ea typeface="微软雅黑" panose="020B0503020204020204" pitchFamily="34" charset="-122"/>
                <a:cs typeface="+mn-ea"/>
              </a:endParaRPr>
            </a:p>
          </p:txBody>
        </p:sp>
        <p:grpSp>
          <p:nvGrpSpPr>
            <p:cNvPr id="79" name="Group 70"/>
            <p:cNvGrpSpPr/>
            <p:nvPr/>
          </p:nvGrpSpPr>
          <p:grpSpPr>
            <a:xfrm>
              <a:off x="3786015" y="3459473"/>
              <a:ext cx="580546" cy="365363"/>
              <a:chOff x="3871913" y="3771900"/>
              <a:chExt cx="411163" cy="258763"/>
            </a:xfrm>
            <a:solidFill>
              <a:schemeClr val="accent6">
                <a:lumMod val="50000"/>
              </a:schemeClr>
            </a:solidFill>
          </p:grpSpPr>
          <p:sp>
            <p:nvSpPr>
              <p:cNvPr id="80"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ln>
            </p:spPr>
            <p:txBody>
              <a:bodyPr vert="horz" wrap="square" lIns="91440" tIns="45720" rIns="91440" bIns="45720" numCol="1" anchor="t" anchorCtr="0" compatLnSpc="1"/>
              <a:lstStyle/>
              <a:p>
                <a:endParaRPr lang="en-US">
                  <a:latin typeface="微软雅黑" panose="020B0503020204020204" pitchFamily="34" charset="-122"/>
                  <a:ea typeface="微软雅黑" panose="020B0503020204020204" pitchFamily="34" charset="-122"/>
                  <a:cs typeface="+mn-ea"/>
                </a:endParaRPr>
              </a:p>
            </p:txBody>
          </p:sp>
          <p:sp>
            <p:nvSpPr>
              <p:cNvPr id="81"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ln>
            </p:spPr>
            <p:txBody>
              <a:bodyPr vert="horz" wrap="square" lIns="91440" tIns="45720" rIns="91440" bIns="45720" numCol="1" anchor="t" anchorCtr="0" compatLnSpc="1"/>
              <a:lstStyle/>
              <a:p>
                <a:endParaRPr lang="en-US">
                  <a:latin typeface="微软雅黑" panose="020B0503020204020204" pitchFamily="34" charset="-122"/>
                  <a:ea typeface="微软雅黑" panose="020B0503020204020204" pitchFamily="34" charset="-122"/>
                  <a:cs typeface="+mn-ea"/>
                </a:endParaRPr>
              </a:p>
            </p:txBody>
          </p:sp>
          <p:sp>
            <p:nvSpPr>
              <p:cNvPr id="82"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ln>
            </p:spPr>
            <p:txBody>
              <a:bodyPr vert="horz" wrap="square" lIns="91440" tIns="45720" rIns="91440" bIns="45720" numCol="1" anchor="t" anchorCtr="0" compatLnSpc="1"/>
              <a:lstStyle/>
              <a:p>
                <a:endParaRPr lang="en-US">
                  <a:latin typeface="微软雅黑" panose="020B0503020204020204" pitchFamily="34" charset="-122"/>
                  <a:ea typeface="微软雅黑" panose="020B0503020204020204" pitchFamily="34" charset="-122"/>
                  <a:cs typeface="+mn-ea"/>
                </a:endParaRPr>
              </a:p>
            </p:txBody>
          </p:sp>
        </p:grpSp>
      </p:grpSp>
      <p:grpSp>
        <p:nvGrpSpPr>
          <p:cNvPr id="83" name="Group 102"/>
          <p:cNvGrpSpPr/>
          <p:nvPr/>
        </p:nvGrpSpPr>
        <p:grpSpPr>
          <a:xfrm>
            <a:off x="6144098" y="4255538"/>
            <a:ext cx="1476550" cy="1354810"/>
            <a:chOff x="4608673" y="3160093"/>
            <a:chExt cx="1107557" cy="1015872"/>
          </a:xfrm>
        </p:grpSpPr>
        <p:sp>
          <p:nvSpPr>
            <p:cNvPr id="84" name="Freeform 60"/>
            <p:cNvSpPr/>
            <p:nvPr/>
          </p:nvSpPr>
          <p:spPr bwMode="auto">
            <a:xfrm>
              <a:off x="4608673" y="3160093"/>
              <a:ext cx="1107557" cy="1015872"/>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4F81BD"/>
            </a:solidFill>
            <a:ln w="9525">
              <a:noFill/>
              <a:round/>
            </a:ln>
          </p:spPr>
          <p:txBody>
            <a:bodyPr vert="horz" wrap="square" lIns="91440" tIns="45720" rIns="91440" bIns="45720" numCol="1" anchor="t" anchorCtr="0" compatLnSpc="1"/>
            <a:lstStyle/>
            <a:p>
              <a:endParaRPr lang="en-US" dirty="0">
                <a:latin typeface="微软雅黑" panose="020B0503020204020204" pitchFamily="34" charset="-122"/>
                <a:ea typeface="微软雅黑" panose="020B0503020204020204" pitchFamily="34" charset="-122"/>
                <a:cs typeface="+mn-ea"/>
              </a:endParaRPr>
            </a:p>
          </p:txBody>
        </p:sp>
        <p:grpSp>
          <p:nvGrpSpPr>
            <p:cNvPr id="85" name="Group 78"/>
            <p:cNvGrpSpPr/>
            <p:nvPr/>
          </p:nvGrpSpPr>
          <p:grpSpPr>
            <a:xfrm>
              <a:off x="4888721" y="3416805"/>
              <a:ext cx="336006" cy="470573"/>
              <a:chOff x="4938713" y="2352675"/>
              <a:chExt cx="646113" cy="904875"/>
            </a:xfrm>
            <a:solidFill>
              <a:schemeClr val="accent5">
                <a:lumMod val="50000"/>
              </a:schemeClr>
            </a:solidFill>
          </p:grpSpPr>
          <p:sp>
            <p:nvSpPr>
              <p:cNvPr id="86"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ln>
            </p:spPr>
            <p:txBody>
              <a:bodyPr vert="horz" wrap="square" lIns="91440" tIns="45720" rIns="91440" bIns="45720" numCol="1" anchor="t" anchorCtr="0" compatLnSpc="1"/>
              <a:lstStyle/>
              <a:p>
                <a:endParaRPr lang="en-US">
                  <a:latin typeface="微软雅黑" panose="020B0503020204020204" pitchFamily="34" charset="-122"/>
                  <a:ea typeface="微软雅黑" panose="020B0503020204020204" pitchFamily="34" charset="-122"/>
                  <a:cs typeface="+mn-ea"/>
                </a:endParaRPr>
              </a:p>
            </p:txBody>
          </p:sp>
          <p:sp>
            <p:nvSpPr>
              <p:cNvPr id="87" name="Rectangle 112"/>
              <p:cNvSpPr>
                <a:spLocks noChangeArrowheads="1"/>
              </p:cNvSpPr>
              <p:nvPr/>
            </p:nvSpPr>
            <p:spPr bwMode="auto">
              <a:xfrm>
                <a:off x="5156200" y="2906713"/>
                <a:ext cx="312738" cy="63500"/>
              </a:xfrm>
              <a:prstGeom prst="rect">
                <a:avLst/>
              </a:prstGeom>
              <a:solidFill>
                <a:schemeClr val="bg1"/>
              </a:solidFill>
              <a:ln w="9525">
                <a:noFill/>
                <a:miter lim="800000"/>
              </a:ln>
            </p:spPr>
            <p:txBody>
              <a:bodyPr vert="horz" wrap="square" lIns="91440" tIns="45720" rIns="91440" bIns="45720" numCol="1" anchor="t" anchorCtr="0" compatLnSpc="1"/>
              <a:lstStyle/>
              <a:p>
                <a:endParaRPr lang="en-US">
                  <a:latin typeface="微软雅黑" panose="020B0503020204020204" pitchFamily="34" charset="-122"/>
                  <a:ea typeface="微软雅黑" panose="020B0503020204020204" pitchFamily="34" charset="-122"/>
                  <a:cs typeface="+mn-ea"/>
                </a:endParaRPr>
              </a:p>
            </p:txBody>
          </p:sp>
          <p:sp>
            <p:nvSpPr>
              <p:cNvPr id="88" name="Rectangle 113"/>
              <p:cNvSpPr>
                <a:spLocks noChangeArrowheads="1"/>
              </p:cNvSpPr>
              <p:nvPr/>
            </p:nvSpPr>
            <p:spPr bwMode="auto">
              <a:xfrm>
                <a:off x="5156200" y="3036888"/>
                <a:ext cx="312738" cy="63500"/>
              </a:xfrm>
              <a:prstGeom prst="rect">
                <a:avLst/>
              </a:prstGeom>
              <a:solidFill>
                <a:schemeClr val="bg1"/>
              </a:solidFill>
              <a:ln w="9525">
                <a:noFill/>
                <a:miter lim="800000"/>
              </a:ln>
            </p:spPr>
            <p:txBody>
              <a:bodyPr vert="horz" wrap="square" lIns="91440" tIns="45720" rIns="91440" bIns="45720" numCol="1" anchor="t" anchorCtr="0" compatLnSpc="1"/>
              <a:lstStyle/>
              <a:p>
                <a:endParaRPr lang="en-US">
                  <a:latin typeface="微软雅黑" panose="020B0503020204020204" pitchFamily="34" charset="-122"/>
                  <a:ea typeface="微软雅黑" panose="020B0503020204020204" pitchFamily="34" charset="-122"/>
                  <a:cs typeface="+mn-ea"/>
                </a:endParaRPr>
              </a:p>
            </p:txBody>
          </p:sp>
          <p:sp>
            <p:nvSpPr>
              <p:cNvPr id="89"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ln>
            </p:spPr>
            <p:txBody>
              <a:bodyPr vert="horz" wrap="square" lIns="91440" tIns="45720" rIns="91440" bIns="45720" numCol="1" anchor="t" anchorCtr="0" compatLnSpc="1"/>
              <a:lstStyle/>
              <a:p>
                <a:endParaRPr lang="en-US">
                  <a:latin typeface="微软雅黑" panose="020B0503020204020204" pitchFamily="34" charset="-122"/>
                  <a:ea typeface="微软雅黑" panose="020B0503020204020204" pitchFamily="34" charset="-122"/>
                  <a:cs typeface="+mn-ea"/>
                </a:endParaRPr>
              </a:p>
            </p:txBody>
          </p:sp>
          <p:sp>
            <p:nvSpPr>
              <p:cNvPr id="90"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ln>
            </p:spPr>
            <p:txBody>
              <a:bodyPr vert="horz" wrap="square" lIns="91440" tIns="45720" rIns="91440" bIns="45720" numCol="1" anchor="t" anchorCtr="0" compatLnSpc="1"/>
              <a:lstStyle/>
              <a:p>
                <a:endParaRPr lang="en-US">
                  <a:latin typeface="微软雅黑" panose="020B0503020204020204" pitchFamily="34" charset="-122"/>
                  <a:ea typeface="微软雅黑" panose="020B0503020204020204" pitchFamily="34" charset="-122"/>
                  <a:cs typeface="+mn-ea"/>
                </a:endParaRPr>
              </a:p>
            </p:txBody>
          </p:sp>
        </p:grpSp>
      </p:grpSp>
      <p:grpSp>
        <p:nvGrpSpPr>
          <p:cNvPr id="91" name="Group 103"/>
          <p:cNvGrpSpPr/>
          <p:nvPr/>
        </p:nvGrpSpPr>
        <p:grpSpPr>
          <a:xfrm>
            <a:off x="6806591" y="2925184"/>
            <a:ext cx="1092746" cy="1714300"/>
            <a:chOff x="5105608" y="2162558"/>
            <a:chExt cx="819666" cy="1285427"/>
          </a:xfrm>
        </p:grpSpPr>
        <p:sp>
          <p:nvSpPr>
            <p:cNvPr id="92" name="Freeform 58"/>
            <p:cNvSpPr/>
            <p:nvPr/>
          </p:nvSpPr>
          <p:spPr bwMode="auto">
            <a:xfrm>
              <a:off x="5105608" y="2162558"/>
              <a:ext cx="819666" cy="1285427"/>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376092"/>
            </a:solidFill>
            <a:ln w="9525">
              <a:noFill/>
              <a:round/>
            </a:ln>
          </p:spPr>
          <p:txBody>
            <a:bodyPr vert="horz" wrap="square" lIns="91440" tIns="45720" rIns="91440" bIns="45720" numCol="1" anchor="t" anchorCtr="0" compatLnSpc="1"/>
            <a:lstStyle/>
            <a:p>
              <a:endParaRPr lang="en-US" dirty="0">
                <a:latin typeface="微软雅黑" panose="020B0503020204020204" pitchFamily="34" charset="-122"/>
                <a:ea typeface="微软雅黑" panose="020B0503020204020204" pitchFamily="34" charset="-122"/>
                <a:cs typeface="+mn-ea"/>
              </a:endParaRPr>
            </a:p>
          </p:txBody>
        </p:sp>
        <p:grpSp>
          <p:nvGrpSpPr>
            <p:cNvPr id="93" name="Group 90"/>
            <p:cNvGrpSpPr/>
            <p:nvPr/>
          </p:nvGrpSpPr>
          <p:grpSpPr>
            <a:xfrm>
              <a:off x="5287939" y="2561768"/>
              <a:ext cx="473076" cy="457200"/>
              <a:chOff x="8048625" y="3005138"/>
              <a:chExt cx="473076" cy="457200"/>
            </a:xfrm>
            <a:solidFill>
              <a:schemeClr val="accent4">
                <a:lumMod val="50000"/>
              </a:schemeClr>
            </a:solidFill>
          </p:grpSpPr>
          <p:sp>
            <p:nvSpPr>
              <p:cNvPr id="94" name="Freeform 81"/>
              <p:cNvSpPr>
                <a:spLocks noEditPoints="1"/>
              </p:cNvSpPr>
              <p:nvPr/>
            </p:nvSpPr>
            <p:spPr bwMode="auto">
              <a:xfrm>
                <a:off x="8148638" y="3338513"/>
                <a:ext cx="373063" cy="123825"/>
              </a:xfrm>
              <a:custGeom>
                <a:avLst/>
                <a:gdLst/>
                <a:ahLst/>
                <a:cxnLst>
                  <a:cxn ang="0">
                    <a:pos x="128" y="2"/>
                  </a:cxn>
                  <a:cxn ang="0">
                    <a:pos x="65" y="24"/>
                  </a:cxn>
                  <a:cxn ang="0">
                    <a:pos x="1" y="2"/>
                  </a:cxn>
                  <a:cxn ang="0">
                    <a:pos x="0" y="2"/>
                  </a:cxn>
                  <a:cxn ang="0">
                    <a:pos x="0" y="16"/>
                  </a:cxn>
                  <a:cxn ang="0">
                    <a:pos x="65" y="43"/>
                  </a:cxn>
                  <a:cxn ang="0">
                    <a:pos x="129" y="16"/>
                  </a:cxn>
                  <a:cxn ang="0">
                    <a:pos x="129" y="2"/>
                  </a:cxn>
                  <a:cxn ang="0">
                    <a:pos x="128" y="2"/>
                  </a:cxn>
                  <a:cxn ang="0">
                    <a:pos x="128" y="2"/>
                  </a:cxn>
                  <a:cxn ang="0">
                    <a:pos x="128" y="2"/>
                  </a:cxn>
                </a:cxnLst>
                <a:rect l="0" t="0" r="r" b="b"/>
                <a:pathLst>
                  <a:path w="129" h="43">
                    <a:moveTo>
                      <a:pt x="128" y="2"/>
                    </a:moveTo>
                    <a:cubicBezTo>
                      <a:pt x="124" y="15"/>
                      <a:pt x="96" y="24"/>
                      <a:pt x="65" y="24"/>
                    </a:cubicBezTo>
                    <a:cubicBezTo>
                      <a:pt x="34" y="24"/>
                      <a:pt x="6" y="15"/>
                      <a:pt x="1" y="2"/>
                    </a:cubicBezTo>
                    <a:cubicBezTo>
                      <a:pt x="0" y="0"/>
                      <a:pt x="0" y="0"/>
                      <a:pt x="0" y="2"/>
                    </a:cubicBezTo>
                    <a:cubicBezTo>
                      <a:pt x="0" y="16"/>
                      <a:pt x="0" y="16"/>
                      <a:pt x="0" y="16"/>
                    </a:cubicBezTo>
                    <a:cubicBezTo>
                      <a:pt x="0" y="31"/>
                      <a:pt x="31" y="43"/>
                      <a:pt x="65" y="43"/>
                    </a:cubicBezTo>
                    <a:cubicBezTo>
                      <a:pt x="99" y="43"/>
                      <a:pt x="129" y="31"/>
                      <a:pt x="129" y="16"/>
                    </a:cubicBezTo>
                    <a:cubicBezTo>
                      <a:pt x="129" y="2"/>
                      <a:pt x="129" y="2"/>
                      <a:pt x="129" y="2"/>
                    </a:cubicBezTo>
                    <a:cubicBezTo>
                      <a:pt x="129" y="0"/>
                      <a:pt x="129" y="0"/>
                      <a:pt x="128" y="2"/>
                    </a:cubicBezTo>
                    <a:close/>
                    <a:moveTo>
                      <a:pt x="128" y="2"/>
                    </a:moveTo>
                    <a:cubicBezTo>
                      <a:pt x="128" y="2"/>
                      <a:pt x="128" y="2"/>
                      <a:pt x="128" y="2"/>
                    </a:cubicBezTo>
                  </a:path>
                </a:pathLst>
              </a:custGeom>
              <a:solidFill>
                <a:schemeClr val="bg1"/>
              </a:solidFill>
              <a:ln w="9525">
                <a:noFill/>
                <a:round/>
              </a:ln>
            </p:spPr>
            <p:txBody>
              <a:bodyPr vert="horz" wrap="square" lIns="91440" tIns="45720" rIns="91440" bIns="45720" numCol="1" anchor="t" anchorCtr="0" compatLnSpc="1"/>
              <a:lstStyle/>
              <a:p>
                <a:endParaRPr lang="en-US">
                  <a:latin typeface="微软雅黑" panose="020B0503020204020204" pitchFamily="34" charset="-122"/>
                  <a:ea typeface="微软雅黑" panose="020B0503020204020204" pitchFamily="34" charset="-122"/>
                  <a:cs typeface="+mn-ea"/>
                </a:endParaRPr>
              </a:p>
            </p:txBody>
          </p:sp>
          <p:sp>
            <p:nvSpPr>
              <p:cNvPr id="95" name="Freeform 82"/>
              <p:cNvSpPr>
                <a:spLocks noEditPoints="1"/>
              </p:cNvSpPr>
              <p:nvPr/>
            </p:nvSpPr>
            <p:spPr bwMode="auto">
              <a:xfrm>
                <a:off x="8229600" y="3268663"/>
                <a:ext cx="290513" cy="127000"/>
              </a:xfrm>
              <a:custGeom>
                <a:avLst/>
                <a:gdLst/>
                <a:ahLst/>
                <a:cxnLst>
                  <a:cxn ang="0">
                    <a:pos x="2" y="40"/>
                  </a:cxn>
                  <a:cxn ang="0">
                    <a:pos x="37" y="44"/>
                  </a:cxn>
                  <a:cxn ang="0">
                    <a:pos x="100" y="18"/>
                  </a:cxn>
                  <a:cxn ang="0">
                    <a:pos x="86" y="1"/>
                  </a:cxn>
                  <a:cxn ang="0">
                    <a:pos x="79" y="1"/>
                  </a:cxn>
                  <a:cxn ang="0">
                    <a:pos x="2" y="37"/>
                  </a:cxn>
                  <a:cxn ang="0">
                    <a:pos x="2" y="40"/>
                  </a:cxn>
                  <a:cxn ang="0">
                    <a:pos x="2" y="40"/>
                  </a:cxn>
                  <a:cxn ang="0">
                    <a:pos x="2" y="40"/>
                  </a:cxn>
                </a:cxnLst>
                <a:rect l="0" t="0" r="r" b="b"/>
                <a:pathLst>
                  <a:path w="100" h="44">
                    <a:moveTo>
                      <a:pt x="2" y="40"/>
                    </a:moveTo>
                    <a:cubicBezTo>
                      <a:pt x="12" y="43"/>
                      <a:pt x="24" y="44"/>
                      <a:pt x="37" y="44"/>
                    </a:cubicBezTo>
                    <a:cubicBezTo>
                      <a:pt x="72" y="44"/>
                      <a:pt x="100" y="32"/>
                      <a:pt x="100" y="18"/>
                    </a:cubicBezTo>
                    <a:cubicBezTo>
                      <a:pt x="100" y="11"/>
                      <a:pt x="95" y="6"/>
                      <a:pt x="86" y="1"/>
                    </a:cubicBezTo>
                    <a:cubicBezTo>
                      <a:pt x="84" y="0"/>
                      <a:pt x="81" y="0"/>
                      <a:pt x="79" y="1"/>
                    </a:cubicBezTo>
                    <a:cubicBezTo>
                      <a:pt x="2" y="37"/>
                      <a:pt x="2" y="37"/>
                      <a:pt x="2" y="37"/>
                    </a:cubicBezTo>
                    <a:cubicBezTo>
                      <a:pt x="0" y="38"/>
                      <a:pt x="0" y="39"/>
                      <a:pt x="2" y="40"/>
                    </a:cubicBezTo>
                    <a:close/>
                    <a:moveTo>
                      <a:pt x="2" y="40"/>
                    </a:moveTo>
                    <a:cubicBezTo>
                      <a:pt x="2" y="40"/>
                      <a:pt x="2" y="40"/>
                      <a:pt x="2" y="40"/>
                    </a:cubicBezTo>
                  </a:path>
                </a:pathLst>
              </a:custGeom>
              <a:solidFill>
                <a:schemeClr val="bg1"/>
              </a:solidFill>
              <a:ln w="9525">
                <a:noFill/>
                <a:round/>
              </a:ln>
            </p:spPr>
            <p:txBody>
              <a:bodyPr vert="horz" wrap="square" lIns="91440" tIns="45720" rIns="91440" bIns="45720" numCol="1" anchor="t" anchorCtr="0" compatLnSpc="1"/>
              <a:lstStyle/>
              <a:p>
                <a:endParaRPr lang="en-US">
                  <a:latin typeface="微软雅黑" panose="020B0503020204020204" pitchFamily="34" charset="-122"/>
                  <a:ea typeface="微软雅黑" panose="020B0503020204020204" pitchFamily="34" charset="-122"/>
                  <a:cs typeface="+mn-ea"/>
                </a:endParaRPr>
              </a:p>
            </p:txBody>
          </p:sp>
          <p:sp>
            <p:nvSpPr>
              <p:cNvPr id="96" name="Freeform 83"/>
              <p:cNvSpPr>
                <a:spLocks noEditPoints="1"/>
              </p:cNvSpPr>
              <p:nvPr/>
            </p:nvSpPr>
            <p:spPr bwMode="auto">
              <a:xfrm>
                <a:off x="8151813" y="3241675"/>
                <a:ext cx="284163" cy="125413"/>
              </a:xfrm>
              <a:custGeom>
                <a:avLst/>
                <a:gdLst/>
                <a:ahLst/>
                <a:cxnLst>
                  <a:cxn ang="0">
                    <a:pos x="0" y="27"/>
                  </a:cxn>
                  <a:cxn ang="0">
                    <a:pos x="12" y="42"/>
                  </a:cxn>
                  <a:cxn ang="0">
                    <a:pos x="19" y="42"/>
                  </a:cxn>
                  <a:cxn ang="0">
                    <a:pos x="96" y="7"/>
                  </a:cxn>
                  <a:cxn ang="0">
                    <a:pos x="96" y="4"/>
                  </a:cxn>
                  <a:cxn ang="0">
                    <a:pos x="64" y="0"/>
                  </a:cxn>
                  <a:cxn ang="0">
                    <a:pos x="0" y="27"/>
                  </a:cxn>
                  <a:cxn ang="0">
                    <a:pos x="0" y="27"/>
                  </a:cxn>
                  <a:cxn ang="0">
                    <a:pos x="0" y="27"/>
                  </a:cxn>
                </a:cxnLst>
                <a:rect l="0" t="0" r="r" b="b"/>
                <a:pathLst>
                  <a:path w="98" h="43">
                    <a:moveTo>
                      <a:pt x="0" y="27"/>
                    </a:moveTo>
                    <a:cubicBezTo>
                      <a:pt x="0" y="32"/>
                      <a:pt x="5" y="38"/>
                      <a:pt x="12" y="42"/>
                    </a:cubicBezTo>
                    <a:cubicBezTo>
                      <a:pt x="14" y="43"/>
                      <a:pt x="17" y="43"/>
                      <a:pt x="19" y="42"/>
                    </a:cubicBezTo>
                    <a:cubicBezTo>
                      <a:pt x="96" y="7"/>
                      <a:pt x="96" y="7"/>
                      <a:pt x="96" y="7"/>
                    </a:cubicBezTo>
                    <a:cubicBezTo>
                      <a:pt x="98" y="6"/>
                      <a:pt x="98" y="4"/>
                      <a:pt x="96" y="4"/>
                    </a:cubicBezTo>
                    <a:cubicBezTo>
                      <a:pt x="86" y="2"/>
                      <a:pt x="75" y="0"/>
                      <a:pt x="64" y="0"/>
                    </a:cubicBezTo>
                    <a:cubicBezTo>
                      <a:pt x="29" y="0"/>
                      <a:pt x="0" y="12"/>
                      <a:pt x="0" y="27"/>
                    </a:cubicBezTo>
                    <a:close/>
                    <a:moveTo>
                      <a:pt x="0" y="27"/>
                    </a:moveTo>
                    <a:cubicBezTo>
                      <a:pt x="0" y="27"/>
                      <a:pt x="0" y="27"/>
                      <a:pt x="0" y="27"/>
                    </a:cubicBezTo>
                  </a:path>
                </a:pathLst>
              </a:custGeom>
              <a:solidFill>
                <a:schemeClr val="bg1"/>
              </a:solidFill>
              <a:ln w="9525">
                <a:noFill/>
                <a:round/>
              </a:ln>
            </p:spPr>
            <p:txBody>
              <a:bodyPr vert="horz" wrap="square" lIns="91440" tIns="45720" rIns="91440" bIns="45720" numCol="1" anchor="t" anchorCtr="0" compatLnSpc="1"/>
              <a:lstStyle/>
              <a:p>
                <a:endParaRPr lang="en-US">
                  <a:latin typeface="微软雅黑" panose="020B0503020204020204" pitchFamily="34" charset="-122"/>
                  <a:ea typeface="微软雅黑" panose="020B0503020204020204" pitchFamily="34" charset="-122"/>
                  <a:cs typeface="+mn-ea"/>
                </a:endParaRPr>
              </a:p>
            </p:txBody>
          </p:sp>
          <p:sp>
            <p:nvSpPr>
              <p:cNvPr id="97" name="Freeform 84"/>
              <p:cNvSpPr>
                <a:spLocks noEditPoints="1"/>
              </p:cNvSpPr>
              <p:nvPr/>
            </p:nvSpPr>
            <p:spPr bwMode="auto">
              <a:xfrm>
                <a:off x="8228013" y="3005138"/>
                <a:ext cx="155575" cy="236538"/>
              </a:xfrm>
              <a:custGeom>
                <a:avLst/>
                <a:gdLst/>
                <a:ahLst/>
                <a:cxnLst>
                  <a:cxn ang="0">
                    <a:pos x="3" y="81"/>
                  </a:cxn>
                  <a:cxn ang="0">
                    <a:pos x="41" y="77"/>
                  </a:cxn>
                  <a:cxn ang="0">
                    <a:pos x="48" y="77"/>
                  </a:cxn>
                  <a:cxn ang="0">
                    <a:pos x="52" y="74"/>
                  </a:cxn>
                  <a:cxn ang="0">
                    <a:pos x="54" y="58"/>
                  </a:cxn>
                  <a:cxn ang="0">
                    <a:pos x="4" y="0"/>
                  </a:cxn>
                  <a:cxn ang="0">
                    <a:pos x="0" y="4"/>
                  </a:cxn>
                  <a:cxn ang="0">
                    <a:pos x="0" y="79"/>
                  </a:cxn>
                  <a:cxn ang="0">
                    <a:pos x="3" y="81"/>
                  </a:cxn>
                  <a:cxn ang="0">
                    <a:pos x="3" y="81"/>
                  </a:cxn>
                  <a:cxn ang="0">
                    <a:pos x="3" y="81"/>
                  </a:cxn>
                </a:cxnLst>
                <a:rect l="0" t="0" r="r" b="b"/>
                <a:pathLst>
                  <a:path w="54" h="82">
                    <a:moveTo>
                      <a:pt x="3" y="81"/>
                    </a:moveTo>
                    <a:cubicBezTo>
                      <a:pt x="14" y="79"/>
                      <a:pt x="27" y="77"/>
                      <a:pt x="41" y="77"/>
                    </a:cubicBezTo>
                    <a:cubicBezTo>
                      <a:pt x="43" y="77"/>
                      <a:pt x="46" y="77"/>
                      <a:pt x="48" y="77"/>
                    </a:cubicBezTo>
                    <a:cubicBezTo>
                      <a:pt x="50" y="77"/>
                      <a:pt x="51" y="76"/>
                      <a:pt x="52" y="74"/>
                    </a:cubicBezTo>
                    <a:cubicBezTo>
                      <a:pt x="54" y="69"/>
                      <a:pt x="54" y="64"/>
                      <a:pt x="54" y="58"/>
                    </a:cubicBezTo>
                    <a:cubicBezTo>
                      <a:pt x="54" y="28"/>
                      <a:pt x="32" y="4"/>
                      <a:pt x="4" y="0"/>
                    </a:cubicBezTo>
                    <a:cubicBezTo>
                      <a:pt x="2" y="0"/>
                      <a:pt x="0" y="2"/>
                      <a:pt x="0" y="4"/>
                    </a:cubicBezTo>
                    <a:cubicBezTo>
                      <a:pt x="0" y="79"/>
                      <a:pt x="0" y="79"/>
                      <a:pt x="0" y="79"/>
                    </a:cubicBezTo>
                    <a:cubicBezTo>
                      <a:pt x="0" y="81"/>
                      <a:pt x="1" y="82"/>
                      <a:pt x="3" y="81"/>
                    </a:cubicBezTo>
                    <a:close/>
                    <a:moveTo>
                      <a:pt x="3" y="81"/>
                    </a:moveTo>
                    <a:cubicBezTo>
                      <a:pt x="3" y="81"/>
                      <a:pt x="3" y="81"/>
                      <a:pt x="3" y="81"/>
                    </a:cubicBezTo>
                  </a:path>
                </a:pathLst>
              </a:custGeom>
              <a:solidFill>
                <a:schemeClr val="bg1"/>
              </a:solidFill>
              <a:ln w="9525">
                <a:noFill/>
                <a:round/>
              </a:ln>
            </p:spPr>
            <p:txBody>
              <a:bodyPr vert="horz" wrap="square" lIns="91440" tIns="45720" rIns="91440" bIns="45720" numCol="1" anchor="t" anchorCtr="0" compatLnSpc="1"/>
              <a:lstStyle/>
              <a:p>
                <a:endParaRPr lang="en-US">
                  <a:latin typeface="微软雅黑" panose="020B0503020204020204" pitchFamily="34" charset="-122"/>
                  <a:ea typeface="微软雅黑" panose="020B0503020204020204" pitchFamily="34" charset="-122"/>
                  <a:cs typeface="+mn-ea"/>
                </a:endParaRPr>
              </a:p>
            </p:txBody>
          </p:sp>
          <p:sp>
            <p:nvSpPr>
              <p:cNvPr id="98" name="Freeform 85"/>
              <p:cNvSpPr>
                <a:spLocks noEditPoints="1"/>
              </p:cNvSpPr>
              <p:nvPr/>
            </p:nvSpPr>
            <p:spPr bwMode="auto">
              <a:xfrm>
                <a:off x="8048625" y="3005138"/>
                <a:ext cx="155575" cy="312738"/>
              </a:xfrm>
              <a:custGeom>
                <a:avLst/>
                <a:gdLst/>
                <a:ahLst/>
                <a:cxnLst>
                  <a:cxn ang="0">
                    <a:pos x="51" y="86"/>
                  </a:cxn>
                  <a:cxn ang="0">
                    <a:pos x="54" y="81"/>
                  </a:cxn>
                  <a:cxn ang="0">
                    <a:pos x="54" y="4"/>
                  </a:cxn>
                  <a:cxn ang="0">
                    <a:pos x="51" y="0"/>
                  </a:cxn>
                  <a:cxn ang="0">
                    <a:pos x="0" y="58"/>
                  </a:cxn>
                  <a:cxn ang="0">
                    <a:pos x="27" y="107"/>
                  </a:cxn>
                  <a:cxn ang="0">
                    <a:pos x="29" y="108"/>
                  </a:cxn>
                  <a:cxn ang="0">
                    <a:pos x="29" y="108"/>
                  </a:cxn>
                  <a:cxn ang="0">
                    <a:pos x="51" y="86"/>
                  </a:cxn>
                  <a:cxn ang="0">
                    <a:pos x="51" y="86"/>
                  </a:cxn>
                  <a:cxn ang="0">
                    <a:pos x="51" y="86"/>
                  </a:cxn>
                </a:cxnLst>
                <a:rect l="0" t="0" r="r" b="b"/>
                <a:pathLst>
                  <a:path w="54" h="108">
                    <a:moveTo>
                      <a:pt x="51" y="86"/>
                    </a:moveTo>
                    <a:cubicBezTo>
                      <a:pt x="53" y="85"/>
                      <a:pt x="54" y="83"/>
                      <a:pt x="54" y="81"/>
                    </a:cubicBezTo>
                    <a:cubicBezTo>
                      <a:pt x="54" y="4"/>
                      <a:pt x="54" y="4"/>
                      <a:pt x="54" y="4"/>
                    </a:cubicBezTo>
                    <a:cubicBezTo>
                      <a:pt x="54" y="2"/>
                      <a:pt x="53" y="0"/>
                      <a:pt x="51" y="0"/>
                    </a:cubicBezTo>
                    <a:cubicBezTo>
                      <a:pt x="22" y="4"/>
                      <a:pt x="0" y="28"/>
                      <a:pt x="0" y="58"/>
                    </a:cubicBezTo>
                    <a:cubicBezTo>
                      <a:pt x="0" y="78"/>
                      <a:pt x="11" y="96"/>
                      <a:pt x="27" y="107"/>
                    </a:cubicBezTo>
                    <a:cubicBezTo>
                      <a:pt x="28" y="108"/>
                      <a:pt x="29" y="108"/>
                      <a:pt x="29" y="108"/>
                    </a:cubicBezTo>
                    <a:cubicBezTo>
                      <a:pt x="29" y="108"/>
                      <a:pt x="29" y="108"/>
                      <a:pt x="29" y="108"/>
                    </a:cubicBezTo>
                    <a:cubicBezTo>
                      <a:pt x="29" y="99"/>
                      <a:pt x="38" y="91"/>
                      <a:pt x="51" y="86"/>
                    </a:cubicBezTo>
                    <a:close/>
                    <a:moveTo>
                      <a:pt x="51" y="86"/>
                    </a:moveTo>
                    <a:cubicBezTo>
                      <a:pt x="51" y="86"/>
                      <a:pt x="51" y="86"/>
                      <a:pt x="51" y="86"/>
                    </a:cubicBezTo>
                  </a:path>
                </a:pathLst>
              </a:custGeom>
              <a:solidFill>
                <a:schemeClr val="bg1"/>
              </a:solidFill>
              <a:ln w="9525">
                <a:noFill/>
                <a:round/>
              </a:ln>
            </p:spPr>
            <p:txBody>
              <a:bodyPr vert="horz" wrap="square" lIns="91440" tIns="45720" rIns="91440" bIns="45720" numCol="1" anchor="t" anchorCtr="0" compatLnSpc="1"/>
              <a:lstStyle/>
              <a:p>
                <a:endParaRPr lang="en-US">
                  <a:latin typeface="微软雅黑" panose="020B0503020204020204" pitchFamily="34" charset="-122"/>
                  <a:ea typeface="微软雅黑" panose="020B0503020204020204" pitchFamily="34" charset="-122"/>
                  <a:cs typeface="+mn-ea"/>
                </a:endParaRPr>
              </a:p>
            </p:txBody>
          </p:sp>
        </p:grpSp>
      </p:grpSp>
      <p:sp>
        <p:nvSpPr>
          <p:cNvPr id="99" name="Freeform 110"/>
          <p:cNvSpPr>
            <a:spLocks noEditPoints="1"/>
          </p:cNvSpPr>
          <p:nvPr/>
        </p:nvSpPr>
        <p:spPr bwMode="auto">
          <a:xfrm>
            <a:off x="5615476" y="3433280"/>
            <a:ext cx="952128" cy="652236"/>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729ACA"/>
          </a:solidFill>
          <a:ln w="9525">
            <a:noFill/>
            <a:round/>
          </a:ln>
        </p:spPr>
        <p:txBody>
          <a:bodyPr vert="horz" wrap="square" lIns="121917" tIns="60958" rIns="121917" bIns="60958" numCol="1" anchor="t" anchorCtr="0" compatLnSpc="1"/>
          <a:lstStyle/>
          <a:p>
            <a:endParaRPr lang="en-US">
              <a:latin typeface="微软雅黑" panose="020B0503020204020204" pitchFamily="34" charset="-122"/>
              <a:ea typeface="微软雅黑" panose="020B0503020204020204" pitchFamily="34" charset="-122"/>
              <a:cs typeface="+mn-ea"/>
            </a:endParaRPr>
          </a:p>
        </p:txBody>
      </p:sp>
    </p:spTree>
  </p:cSld>
  <p:clrMapOvr>
    <a:masterClrMapping/>
  </p:clrMapOvr>
  <mc:AlternateContent xmlns:mc="http://schemas.openxmlformats.org/markup-compatibility/2006" xmlns:p14="http://schemas.microsoft.com/office/powerpoint/2010/main">
    <mc:Choice Requires="p14">
      <p:transition spd="slow" p14:dur="1300" advTm="0">
        <p14:pan dir="u"/>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1" presetClass="entr" presetSubtype="0" fill="hold" grpId="0" nodeType="clickEffect">
                                  <p:stCondLst>
                                    <p:cond delay="0"/>
                                  </p:stCondLst>
                                  <p:iterate type="lt">
                                    <p:tmPct val="10000"/>
                                  </p:iterate>
                                  <p:childTnLst>
                                    <p:set>
                                      <p:cBhvr>
                                        <p:cTn id="13" dur="1" fill="hold">
                                          <p:stCondLst>
                                            <p:cond delay="0"/>
                                          </p:stCondLst>
                                        </p:cTn>
                                        <p:tgtEl>
                                          <p:spTgt spid="32"/>
                                        </p:tgtEl>
                                        <p:attrNameLst>
                                          <p:attrName>style.visibility</p:attrName>
                                        </p:attrNameLst>
                                      </p:cBhvr>
                                      <p:to>
                                        <p:strVal val="visible"/>
                                      </p:to>
                                    </p:set>
                                    <p:anim calcmode="lin" valueType="num">
                                      <p:cBhvr>
                                        <p:cTn id="14" dur="500" fill="hold"/>
                                        <p:tgtEl>
                                          <p:spTgt spid="32"/>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32"/>
                                        </p:tgtEl>
                                        <p:attrNameLst>
                                          <p:attrName>ppt_y</p:attrName>
                                        </p:attrNameLst>
                                      </p:cBhvr>
                                      <p:tavLst>
                                        <p:tav tm="0">
                                          <p:val>
                                            <p:strVal val="#ppt_y"/>
                                          </p:val>
                                        </p:tav>
                                        <p:tav tm="100000">
                                          <p:val>
                                            <p:strVal val="#ppt_y"/>
                                          </p:val>
                                        </p:tav>
                                      </p:tavLst>
                                    </p:anim>
                                    <p:anim calcmode="lin" valueType="num">
                                      <p:cBhvr>
                                        <p:cTn id="16" dur="500" fill="hold"/>
                                        <p:tgtEl>
                                          <p:spTgt spid="32"/>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32"/>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32"/>
                                        </p:tgtEl>
                                      </p:cBhvr>
                                    </p:animEffect>
                                  </p:childTnLst>
                                </p:cTn>
                              </p:par>
                            </p:childTnLst>
                          </p:cTn>
                        </p:par>
                        <p:par>
                          <p:cTn id="19" fill="hold">
                            <p:stCondLst>
                              <p:cond delay="750"/>
                            </p:stCondLst>
                            <p:childTnLst>
                              <p:par>
                                <p:cTn id="20" presetID="53" presetClass="entr" presetSubtype="16" fill="hold" grpId="0"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250"/>
                            </p:stCondLst>
                            <p:childTnLst>
                              <p:par>
                                <p:cTn id="26" presetID="23" presetClass="entr" presetSubtype="528" fill="hold" nodeType="afterEffect">
                                  <p:stCondLst>
                                    <p:cond delay="0"/>
                                  </p:stCondLst>
                                  <p:childTnLst>
                                    <p:set>
                                      <p:cBhvr>
                                        <p:cTn id="27" dur="1" fill="hold">
                                          <p:stCondLst>
                                            <p:cond delay="0"/>
                                          </p:stCondLst>
                                        </p:cTn>
                                        <p:tgtEl>
                                          <p:spTgt spid="71"/>
                                        </p:tgtEl>
                                        <p:attrNameLst>
                                          <p:attrName>style.visibility</p:attrName>
                                        </p:attrNameLst>
                                      </p:cBhvr>
                                      <p:to>
                                        <p:strVal val="visible"/>
                                      </p:to>
                                    </p:set>
                                    <p:anim calcmode="lin" valueType="num">
                                      <p:cBhvr>
                                        <p:cTn id="28" dur="500" fill="hold"/>
                                        <p:tgtEl>
                                          <p:spTgt spid="71"/>
                                        </p:tgtEl>
                                        <p:attrNameLst>
                                          <p:attrName>ppt_w</p:attrName>
                                        </p:attrNameLst>
                                      </p:cBhvr>
                                      <p:tavLst>
                                        <p:tav tm="0">
                                          <p:val>
                                            <p:fltVal val="0"/>
                                          </p:val>
                                        </p:tav>
                                        <p:tav tm="100000">
                                          <p:val>
                                            <p:strVal val="#ppt_w"/>
                                          </p:val>
                                        </p:tav>
                                      </p:tavLst>
                                    </p:anim>
                                    <p:anim calcmode="lin" valueType="num">
                                      <p:cBhvr>
                                        <p:cTn id="29" dur="500" fill="hold"/>
                                        <p:tgtEl>
                                          <p:spTgt spid="71"/>
                                        </p:tgtEl>
                                        <p:attrNameLst>
                                          <p:attrName>ppt_h</p:attrName>
                                        </p:attrNameLst>
                                      </p:cBhvr>
                                      <p:tavLst>
                                        <p:tav tm="0">
                                          <p:val>
                                            <p:fltVal val="0"/>
                                          </p:val>
                                        </p:tav>
                                        <p:tav tm="100000">
                                          <p:val>
                                            <p:strVal val="#ppt_h"/>
                                          </p:val>
                                        </p:tav>
                                      </p:tavLst>
                                    </p:anim>
                                    <p:anim calcmode="lin" valueType="num">
                                      <p:cBhvr>
                                        <p:cTn id="30" dur="500" fill="hold"/>
                                        <p:tgtEl>
                                          <p:spTgt spid="71"/>
                                        </p:tgtEl>
                                        <p:attrNameLst>
                                          <p:attrName>ppt_x</p:attrName>
                                        </p:attrNameLst>
                                      </p:cBhvr>
                                      <p:tavLst>
                                        <p:tav tm="0">
                                          <p:val>
                                            <p:fltVal val="0.5"/>
                                          </p:val>
                                        </p:tav>
                                        <p:tav tm="100000">
                                          <p:val>
                                            <p:strVal val="#ppt_x"/>
                                          </p:val>
                                        </p:tav>
                                      </p:tavLst>
                                    </p:anim>
                                    <p:anim calcmode="lin" valueType="num">
                                      <p:cBhvr>
                                        <p:cTn id="31" dur="500" fill="hold"/>
                                        <p:tgtEl>
                                          <p:spTgt spid="71"/>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3" presetClass="entr" presetSubtype="528" fill="hold" nodeType="afterEffect">
                                  <p:stCondLst>
                                    <p:cond delay="0"/>
                                  </p:stCondLst>
                                  <p:childTnLst>
                                    <p:set>
                                      <p:cBhvr>
                                        <p:cTn id="34" dur="1" fill="hold">
                                          <p:stCondLst>
                                            <p:cond delay="0"/>
                                          </p:stCondLst>
                                        </p:cTn>
                                        <p:tgtEl>
                                          <p:spTgt spid="74"/>
                                        </p:tgtEl>
                                        <p:attrNameLst>
                                          <p:attrName>style.visibility</p:attrName>
                                        </p:attrNameLst>
                                      </p:cBhvr>
                                      <p:to>
                                        <p:strVal val="visible"/>
                                      </p:to>
                                    </p:set>
                                    <p:anim calcmode="lin" valueType="num">
                                      <p:cBhvr>
                                        <p:cTn id="35" dur="500" fill="hold"/>
                                        <p:tgtEl>
                                          <p:spTgt spid="74"/>
                                        </p:tgtEl>
                                        <p:attrNameLst>
                                          <p:attrName>ppt_w</p:attrName>
                                        </p:attrNameLst>
                                      </p:cBhvr>
                                      <p:tavLst>
                                        <p:tav tm="0">
                                          <p:val>
                                            <p:fltVal val="0"/>
                                          </p:val>
                                        </p:tav>
                                        <p:tav tm="100000">
                                          <p:val>
                                            <p:strVal val="#ppt_w"/>
                                          </p:val>
                                        </p:tav>
                                      </p:tavLst>
                                    </p:anim>
                                    <p:anim calcmode="lin" valueType="num">
                                      <p:cBhvr>
                                        <p:cTn id="36" dur="500" fill="hold"/>
                                        <p:tgtEl>
                                          <p:spTgt spid="74"/>
                                        </p:tgtEl>
                                        <p:attrNameLst>
                                          <p:attrName>ppt_h</p:attrName>
                                        </p:attrNameLst>
                                      </p:cBhvr>
                                      <p:tavLst>
                                        <p:tav tm="0">
                                          <p:val>
                                            <p:fltVal val="0"/>
                                          </p:val>
                                        </p:tav>
                                        <p:tav tm="100000">
                                          <p:val>
                                            <p:strVal val="#ppt_h"/>
                                          </p:val>
                                        </p:tav>
                                      </p:tavLst>
                                    </p:anim>
                                    <p:anim calcmode="lin" valueType="num">
                                      <p:cBhvr>
                                        <p:cTn id="37" dur="500" fill="hold"/>
                                        <p:tgtEl>
                                          <p:spTgt spid="74"/>
                                        </p:tgtEl>
                                        <p:attrNameLst>
                                          <p:attrName>ppt_x</p:attrName>
                                        </p:attrNameLst>
                                      </p:cBhvr>
                                      <p:tavLst>
                                        <p:tav tm="0">
                                          <p:val>
                                            <p:fltVal val="0.5"/>
                                          </p:val>
                                        </p:tav>
                                        <p:tav tm="100000">
                                          <p:val>
                                            <p:strVal val="#ppt_x"/>
                                          </p:val>
                                        </p:tav>
                                      </p:tavLst>
                                    </p:anim>
                                    <p:anim calcmode="lin" valueType="num">
                                      <p:cBhvr>
                                        <p:cTn id="38" dur="500" fill="hold"/>
                                        <p:tgtEl>
                                          <p:spTgt spid="74"/>
                                        </p:tgtEl>
                                        <p:attrNameLst>
                                          <p:attrName>ppt_y</p:attrName>
                                        </p:attrNameLst>
                                      </p:cBhvr>
                                      <p:tavLst>
                                        <p:tav tm="0">
                                          <p:val>
                                            <p:fltVal val="0.5"/>
                                          </p:val>
                                        </p:tav>
                                        <p:tav tm="100000">
                                          <p:val>
                                            <p:strVal val="#ppt_y"/>
                                          </p:val>
                                        </p:tav>
                                      </p:tavLst>
                                    </p:anim>
                                  </p:childTnLst>
                                </p:cTn>
                              </p:par>
                            </p:childTnLst>
                          </p:cTn>
                        </p:par>
                        <p:par>
                          <p:cTn id="39" fill="hold">
                            <p:stCondLst>
                              <p:cond delay="2250"/>
                            </p:stCondLst>
                            <p:childTnLst>
                              <p:par>
                                <p:cTn id="40" presetID="23" presetClass="entr" presetSubtype="528" fill="hold" nodeType="afterEffect">
                                  <p:stCondLst>
                                    <p:cond delay="0"/>
                                  </p:stCondLst>
                                  <p:childTnLst>
                                    <p:set>
                                      <p:cBhvr>
                                        <p:cTn id="41" dur="1" fill="hold">
                                          <p:stCondLst>
                                            <p:cond delay="0"/>
                                          </p:stCondLst>
                                        </p:cTn>
                                        <p:tgtEl>
                                          <p:spTgt spid="64"/>
                                        </p:tgtEl>
                                        <p:attrNameLst>
                                          <p:attrName>style.visibility</p:attrName>
                                        </p:attrNameLst>
                                      </p:cBhvr>
                                      <p:to>
                                        <p:strVal val="visible"/>
                                      </p:to>
                                    </p:set>
                                    <p:anim calcmode="lin" valueType="num">
                                      <p:cBhvr>
                                        <p:cTn id="42" dur="500" fill="hold"/>
                                        <p:tgtEl>
                                          <p:spTgt spid="64"/>
                                        </p:tgtEl>
                                        <p:attrNameLst>
                                          <p:attrName>ppt_w</p:attrName>
                                        </p:attrNameLst>
                                      </p:cBhvr>
                                      <p:tavLst>
                                        <p:tav tm="0">
                                          <p:val>
                                            <p:fltVal val="0"/>
                                          </p:val>
                                        </p:tav>
                                        <p:tav tm="100000">
                                          <p:val>
                                            <p:strVal val="#ppt_w"/>
                                          </p:val>
                                        </p:tav>
                                      </p:tavLst>
                                    </p:anim>
                                    <p:anim calcmode="lin" valueType="num">
                                      <p:cBhvr>
                                        <p:cTn id="43" dur="500" fill="hold"/>
                                        <p:tgtEl>
                                          <p:spTgt spid="64"/>
                                        </p:tgtEl>
                                        <p:attrNameLst>
                                          <p:attrName>ppt_h</p:attrName>
                                        </p:attrNameLst>
                                      </p:cBhvr>
                                      <p:tavLst>
                                        <p:tav tm="0">
                                          <p:val>
                                            <p:fltVal val="0"/>
                                          </p:val>
                                        </p:tav>
                                        <p:tav tm="100000">
                                          <p:val>
                                            <p:strVal val="#ppt_h"/>
                                          </p:val>
                                        </p:tav>
                                      </p:tavLst>
                                    </p:anim>
                                    <p:anim calcmode="lin" valueType="num">
                                      <p:cBhvr>
                                        <p:cTn id="44" dur="500" fill="hold"/>
                                        <p:tgtEl>
                                          <p:spTgt spid="64"/>
                                        </p:tgtEl>
                                        <p:attrNameLst>
                                          <p:attrName>ppt_x</p:attrName>
                                        </p:attrNameLst>
                                      </p:cBhvr>
                                      <p:tavLst>
                                        <p:tav tm="0">
                                          <p:val>
                                            <p:fltVal val="0.5"/>
                                          </p:val>
                                        </p:tav>
                                        <p:tav tm="100000">
                                          <p:val>
                                            <p:strVal val="#ppt_x"/>
                                          </p:val>
                                        </p:tav>
                                      </p:tavLst>
                                    </p:anim>
                                    <p:anim calcmode="lin" valueType="num">
                                      <p:cBhvr>
                                        <p:cTn id="45" dur="500" fill="hold"/>
                                        <p:tgtEl>
                                          <p:spTgt spid="64"/>
                                        </p:tgtEl>
                                        <p:attrNameLst>
                                          <p:attrName>ppt_y</p:attrName>
                                        </p:attrNameLst>
                                      </p:cBhvr>
                                      <p:tavLst>
                                        <p:tav tm="0">
                                          <p:val>
                                            <p:fltVal val="0.5"/>
                                          </p:val>
                                        </p:tav>
                                        <p:tav tm="100000">
                                          <p:val>
                                            <p:strVal val="#ppt_y"/>
                                          </p:val>
                                        </p:tav>
                                      </p:tavLst>
                                    </p:anim>
                                  </p:childTnLst>
                                </p:cTn>
                              </p:par>
                            </p:childTnLst>
                          </p:cTn>
                        </p:par>
                        <p:par>
                          <p:cTn id="46" fill="hold">
                            <p:stCondLst>
                              <p:cond delay="2750"/>
                            </p:stCondLst>
                            <p:childTnLst>
                              <p:par>
                                <p:cTn id="47" presetID="23" presetClass="entr" presetSubtype="528" fill="hold" nodeType="afterEffect">
                                  <p:stCondLst>
                                    <p:cond delay="0"/>
                                  </p:stCondLst>
                                  <p:childTnLst>
                                    <p:set>
                                      <p:cBhvr>
                                        <p:cTn id="48" dur="1" fill="hold">
                                          <p:stCondLst>
                                            <p:cond delay="0"/>
                                          </p:stCondLst>
                                        </p:cTn>
                                        <p:tgtEl>
                                          <p:spTgt spid="91"/>
                                        </p:tgtEl>
                                        <p:attrNameLst>
                                          <p:attrName>style.visibility</p:attrName>
                                        </p:attrNameLst>
                                      </p:cBhvr>
                                      <p:to>
                                        <p:strVal val="visible"/>
                                      </p:to>
                                    </p:set>
                                    <p:anim calcmode="lin" valueType="num">
                                      <p:cBhvr>
                                        <p:cTn id="49" dur="500" fill="hold"/>
                                        <p:tgtEl>
                                          <p:spTgt spid="91"/>
                                        </p:tgtEl>
                                        <p:attrNameLst>
                                          <p:attrName>ppt_w</p:attrName>
                                        </p:attrNameLst>
                                      </p:cBhvr>
                                      <p:tavLst>
                                        <p:tav tm="0">
                                          <p:val>
                                            <p:fltVal val="0"/>
                                          </p:val>
                                        </p:tav>
                                        <p:tav tm="100000">
                                          <p:val>
                                            <p:strVal val="#ppt_w"/>
                                          </p:val>
                                        </p:tav>
                                      </p:tavLst>
                                    </p:anim>
                                    <p:anim calcmode="lin" valueType="num">
                                      <p:cBhvr>
                                        <p:cTn id="50" dur="500" fill="hold"/>
                                        <p:tgtEl>
                                          <p:spTgt spid="91"/>
                                        </p:tgtEl>
                                        <p:attrNameLst>
                                          <p:attrName>ppt_h</p:attrName>
                                        </p:attrNameLst>
                                      </p:cBhvr>
                                      <p:tavLst>
                                        <p:tav tm="0">
                                          <p:val>
                                            <p:fltVal val="0"/>
                                          </p:val>
                                        </p:tav>
                                        <p:tav tm="100000">
                                          <p:val>
                                            <p:strVal val="#ppt_h"/>
                                          </p:val>
                                        </p:tav>
                                      </p:tavLst>
                                    </p:anim>
                                    <p:anim calcmode="lin" valueType="num">
                                      <p:cBhvr>
                                        <p:cTn id="51" dur="500" fill="hold"/>
                                        <p:tgtEl>
                                          <p:spTgt spid="91"/>
                                        </p:tgtEl>
                                        <p:attrNameLst>
                                          <p:attrName>ppt_x</p:attrName>
                                        </p:attrNameLst>
                                      </p:cBhvr>
                                      <p:tavLst>
                                        <p:tav tm="0">
                                          <p:val>
                                            <p:fltVal val="0.5"/>
                                          </p:val>
                                        </p:tav>
                                        <p:tav tm="100000">
                                          <p:val>
                                            <p:strVal val="#ppt_x"/>
                                          </p:val>
                                        </p:tav>
                                      </p:tavLst>
                                    </p:anim>
                                    <p:anim calcmode="lin" valueType="num">
                                      <p:cBhvr>
                                        <p:cTn id="52" dur="500" fill="hold"/>
                                        <p:tgtEl>
                                          <p:spTgt spid="9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23" presetClass="entr" presetSubtype="528" fill="hold" nodeType="afterEffect">
                                  <p:stCondLst>
                                    <p:cond delay="0"/>
                                  </p:stCondLst>
                                  <p:childTnLst>
                                    <p:set>
                                      <p:cBhvr>
                                        <p:cTn id="55" dur="1" fill="hold">
                                          <p:stCondLst>
                                            <p:cond delay="0"/>
                                          </p:stCondLst>
                                        </p:cTn>
                                        <p:tgtEl>
                                          <p:spTgt spid="83"/>
                                        </p:tgtEl>
                                        <p:attrNameLst>
                                          <p:attrName>style.visibility</p:attrName>
                                        </p:attrNameLst>
                                      </p:cBhvr>
                                      <p:to>
                                        <p:strVal val="visible"/>
                                      </p:to>
                                    </p:set>
                                    <p:anim calcmode="lin" valueType="num">
                                      <p:cBhvr>
                                        <p:cTn id="56" dur="500" fill="hold"/>
                                        <p:tgtEl>
                                          <p:spTgt spid="83"/>
                                        </p:tgtEl>
                                        <p:attrNameLst>
                                          <p:attrName>ppt_w</p:attrName>
                                        </p:attrNameLst>
                                      </p:cBhvr>
                                      <p:tavLst>
                                        <p:tav tm="0">
                                          <p:val>
                                            <p:fltVal val="0"/>
                                          </p:val>
                                        </p:tav>
                                        <p:tav tm="100000">
                                          <p:val>
                                            <p:strVal val="#ppt_w"/>
                                          </p:val>
                                        </p:tav>
                                      </p:tavLst>
                                    </p:anim>
                                    <p:anim calcmode="lin" valueType="num">
                                      <p:cBhvr>
                                        <p:cTn id="57" dur="500" fill="hold"/>
                                        <p:tgtEl>
                                          <p:spTgt spid="83"/>
                                        </p:tgtEl>
                                        <p:attrNameLst>
                                          <p:attrName>ppt_h</p:attrName>
                                        </p:attrNameLst>
                                      </p:cBhvr>
                                      <p:tavLst>
                                        <p:tav tm="0">
                                          <p:val>
                                            <p:fltVal val="0"/>
                                          </p:val>
                                        </p:tav>
                                        <p:tav tm="100000">
                                          <p:val>
                                            <p:strVal val="#ppt_h"/>
                                          </p:val>
                                        </p:tav>
                                      </p:tavLst>
                                    </p:anim>
                                    <p:anim calcmode="lin" valueType="num">
                                      <p:cBhvr>
                                        <p:cTn id="58" dur="500" fill="hold"/>
                                        <p:tgtEl>
                                          <p:spTgt spid="83"/>
                                        </p:tgtEl>
                                        <p:attrNameLst>
                                          <p:attrName>ppt_x</p:attrName>
                                        </p:attrNameLst>
                                      </p:cBhvr>
                                      <p:tavLst>
                                        <p:tav tm="0">
                                          <p:val>
                                            <p:fltVal val="0.5"/>
                                          </p:val>
                                        </p:tav>
                                        <p:tav tm="100000">
                                          <p:val>
                                            <p:strVal val="#ppt_x"/>
                                          </p:val>
                                        </p:tav>
                                      </p:tavLst>
                                    </p:anim>
                                    <p:anim calcmode="lin" valueType="num">
                                      <p:cBhvr>
                                        <p:cTn id="59" dur="500" fill="hold"/>
                                        <p:tgtEl>
                                          <p:spTgt spid="83"/>
                                        </p:tgtEl>
                                        <p:attrNameLst>
                                          <p:attrName>ppt_y</p:attrName>
                                        </p:attrNameLst>
                                      </p:cBhvr>
                                      <p:tavLst>
                                        <p:tav tm="0">
                                          <p:val>
                                            <p:fltVal val="0.5"/>
                                          </p:val>
                                        </p:tav>
                                        <p:tav tm="100000">
                                          <p:val>
                                            <p:strVal val="#ppt_y"/>
                                          </p:val>
                                        </p:tav>
                                      </p:tavLst>
                                    </p:anim>
                                  </p:childTnLst>
                                </p:cTn>
                              </p:par>
                            </p:childTnLst>
                          </p:cTn>
                        </p:par>
                        <p:par>
                          <p:cTn id="60" fill="hold">
                            <p:stCondLst>
                              <p:cond delay="3750"/>
                            </p:stCondLst>
                            <p:childTnLst>
                              <p:par>
                                <p:cTn id="61" presetID="23" presetClass="entr" presetSubtype="528" fill="hold" nodeType="afterEffect">
                                  <p:stCondLst>
                                    <p:cond delay="0"/>
                                  </p:stCondLst>
                                  <p:childTnLst>
                                    <p:set>
                                      <p:cBhvr>
                                        <p:cTn id="62" dur="1" fill="hold">
                                          <p:stCondLst>
                                            <p:cond delay="0"/>
                                          </p:stCondLst>
                                        </p:cTn>
                                        <p:tgtEl>
                                          <p:spTgt spid="77"/>
                                        </p:tgtEl>
                                        <p:attrNameLst>
                                          <p:attrName>style.visibility</p:attrName>
                                        </p:attrNameLst>
                                      </p:cBhvr>
                                      <p:to>
                                        <p:strVal val="visible"/>
                                      </p:to>
                                    </p:set>
                                    <p:anim calcmode="lin" valueType="num">
                                      <p:cBhvr>
                                        <p:cTn id="63" dur="500" fill="hold"/>
                                        <p:tgtEl>
                                          <p:spTgt spid="77"/>
                                        </p:tgtEl>
                                        <p:attrNameLst>
                                          <p:attrName>ppt_w</p:attrName>
                                        </p:attrNameLst>
                                      </p:cBhvr>
                                      <p:tavLst>
                                        <p:tav tm="0">
                                          <p:val>
                                            <p:fltVal val="0"/>
                                          </p:val>
                                        </p:tav>
                                        <p:tav tm="100000">
                                          <p:val>
                                            <p:strVal val="#ppt_w"/>
                                          </p:val>
                                        </p:tav>
                                      </p:tavLst>
                                    </p:anim>
                                    <p:anim calcmode="lin" valueType="num">
                                      <p:cBhvr>
                                        <p:cTn id="64" dur="500" fill="hold"/>
                                        <p:tgtEl>
                                          <p:spTgt spid="77"/>
                                        </p:tgtEl>
                                        <p:attrNameLst>
                                          <p:attrName>ppt_h</p:attrName>
                                        </p:attrNameLst>
                                      </p:cBhvr>
                                      <p:tavLst>
                                        <p:tav tm="0">
                                          <p:val>
                                            <p:fltVal val="0"/>
                                          </p:val>
                                        </p:tav>
                                        <p:tav tm="100000">
                                          <p:val>
                                            <p:strVal val="#ppt_h"/>
                                          </p:val>
                                        </p:tav>
                                      </p:tavLst>
                                    </p:anim>
                                    <p:anim calcmode="lin" valueType="num">
                                      <p:cBhvr>
                                        <p:cTn id="65" dur="500" fill="hold"/>
                                        <p:tgtEl>
                                          <p:spTgt spid="77"/>
                                        </p:tgtEl>
                                        <p:attrNameLst>
                                          <p:attrName>ppt_x</p:attrName>
                                        </p:attrNameLst>
                                      </p:cBhvr>
                                      <p:tavLst>
                                        <p:tav tm="0">
                                          <p:val>
                                            <p:fltVal val="0.5"/>
                                          </p:val>
                                        </p:tav>
                                        <p:tav tm="100000">
                                          <p:val>
                                            <p:strVal val="#ppt_x"/>
                                          </p:val>
                                        </p:tav>
                                      </p:tavLst>
                                    </p:anim>
                                    <p:anim calcmode="lin" valueType="num">
                                      <p:cBhvr>
                                        <p:cTn id="66" dur="500" fill="hold"/>
                                        <p:tgtEl>
                                          <p:spTgt spid="77"/>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18" presetClass="entr" presetSubtype="12" fill="hold" nodeType="after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strips(downLeft)">
                                      <p:cBhvr>
                                        <p:cTn id="70" dur="500"/>
                                        <p:tgtEl>
                                          <p:spTgt spid="62"/>
                                        </p:tgtEl>
                                      </p:cBhvr>
                                    </p:animEffect>
                                  </p:childTnLst>
                                </p:cTn>
                              </p:par>
                              <p:par>
                                <p:cTn id="71" presetID="2" presetClass="entr" presetSubtype="8" accel="50000" decel="50000" fill="hold" nodeType="withEffect">
                                  <p:stCondLst>
                                    <p:cond delay="0"/>
                                  </p:stCondLst>
                                  <p:childTnLst>
                                    <p:set>
                                      <p:cBhvr>
                                        <p:cTn id="72" dur="1" fill="hold">
                                          <p:stCondLst>
                                            <p:cond delay="0"/>
                                          </p:stCondLst>
                                        </p:cTn>
                                        <p:tgtEl>
                                          <p:spTgt spid="35"/>
                                        </p:tgtEl>
                                        <p:attrNameLst>
                                          <p:attrName>style.visibility</p:attrName>
                                        </p:attrNameLst>
                                      </p:cBhvr>
                                      <p:to>
                                        <p:strVal val="visible"/>
                                      </p:to>
                                    </p:set>
                                    <p:anim calcmode="lin" valueType="num">
                                      <p:cBhvr additive="base">
                                        <p:cTn id="73" dur="500" fill="hold"/>
                                        <p:tgtEl>
                                          <p:spTgt spid="35"/>
                                        </p:tgtEl>
                                        <p:attrNameLst>
                                          <p:attrName>ppt_x</p:attrName>
                                        </p:attrNameLst>
                                      </p:cBhvr>
                                      <p:tavLst>
                                        <p:tav tm="0">
                                          <p:val>
                                            <p:strVal val="0-#ppt_w/2"/>
                                          </p:val>
                                        </p:tav>
                                        <p:tav tm="100000">
                                          <p:val>
                                            <p:strVal val="#ppt_x"/>
                                          </p:val>
                                        </p:tav>
                                      </p:tavLst>
                                    </p:anim>
                                    <p:anim calcmode="lin" valueType="num">
                                      <p:cBhvr additive="base">
                                        <p:cTn id="74" dur="500" fill="hold"/>
                                        <p:tgtEl>
                                          <p:spTgt spid="35"/>
                                        </p:tgtEl>
                                        <p:attrNameLst>
                                          <p:attrName>ppt_y</p:attrName>
                                        </p:attrNameLst>
                                      </p:cBhvr>
                                      <p:tavLst>
                                        <p:tav tm="0">
                                          <p:val>
                                            <p:strVal val="#ppt_y"/>
                                          </p:val>
                                        </p:tav>
                                        <p:tav tm="100000">
                                          <p:val>
                                            <p:strVal val="#ppt_y"/>
                                          </p:val>
                                        </p:tav>
                                      </p:tavLst>
                                    </p:anim>
                                  </p:childTnLst>
                                </p:cTn>
                              </p:par>
                            </p:childTnLst>
                          </p:cTn>
                        </p:par>
                        <p:par>
                          <p:cTn id="75" fill="hold">
                            <p:stCondLst>
                              <p:cond delay="4750"/>
                            </p:stCondLst>
                            <p:childTnLst>
                              <p:par>
                                <p:cTn id="76" presetID="18" presetClass="entr" presetSubtype="12" fill="hold" nodeType="afterEffect">
                                  <p:stCondLst>
                                    <p:cond delay="0"/>
                                  </p:stCondLst>
                                  <p:childTnLst>
                                    <p:set>
                                      <p:cBhvr>
                                        <p:cTn id="77" dur="1" fill="hold">
                                          <p:stCondLst>
                                            <p:cond delay="0"/>
                                          </p:stCondLst>
                                        </p:cTn>
                                        <p:tgtEl>
                                          <p:spTgt spid="50"/>
                                        </p:tgtEl>
                                        <p:attrNameLst>
                                          <p:attrName>style.visibility</p:attrName>
                                        </p:attrNameLst>
                                      </p:cBhvr>
                                      <p:to>
                                        <p:strVal val="visible"/>
                                      </p:to>
                                    </p:set>
                                    <p:animEffect transition="in" filter="strips(downLeft)">
                                      <p:cBhvr>
                                        <p:cTn id="78" dur="500"/>
                                        <p:tgtEl>
                                          <p:spTgt spid="50"/>
                                        </p:tgtEl>
                                      </p:cBhvr>
                                    </p:animEffect>
                                  </p:childTnLst>
                                </p:cTn>
                              </p:par>
                              <p:par>
                                <p:cTn id="79" presetID="2" presetClass="entr" presetSubtype="8" accel="50000" decel="50000" fill="hold" nodeType="withEffect">
                                  <p:stCondLst>
                                    <p:cond delay="0"/>
                                  </p:stCondLst>
                                  <p:childTnLst>
                                    <p:set>
                                      <p:cBhvr>
                                        <p:cTn id="80" dur="1" fill="hold">
                                          <p:stCondLst>
                                            <p:cond delay="0"/>
                                          </p:stCondLst>
                                        </p:cTn>
                                        <p:tgtEl>
                                          <p:spTgt spid="41"/>
                                        </p:tgtEl>
                                        <p:attrNameLst>
                                          <p:attrName>style.visibility</p:attrName>
                                        </p:attrNameLst>
                                      </p:cBhvr>
                                      <p:to>
                                        <p:strVal val="visible"/>
                                      </p:to>
                                    </p:set>
                                    <p:anim calcmode="lin" valueType="num">
                                      <p:cBhvr additive="base">
                                        <p:cTn id="81" dur="500" fill="hold"/>
                                        <p:tgtEl>
                                          <p:spTgt spid="41"/>
                                        </p:tgtEl>
                                        <p:attrNameLst>
                                          <p:attrName>ppt_x</p:attrName>
                                        </p:attrNameLst>
                                      </p:cBhvr>
                                      <p:tavLst>
                                        <p:tav tm="0">
                                          <p:val>
                                            <p:strVal val="0-#ppt_w/2"/>
                                          </p:val>
                                        </p:tav>
                                        <p:tav tm="100000">
                                          <p:val>
                                            <p:strVal val="#ppt_x"/>
                                          </p:val>
                                        </p:tav>
                                      </p:tavLst>
                                    </p:anim>
                                    <p:anim calcmode="lin" valueType="num">
                                      <p:cBhvr additive="base">
                                        <p:cTn id="82" dur="500" fill="hold"/>
                                        <p:tgtEl>
                                          <p:spTgt spid="41"/>
                                        </p:tgtEl>
                                        <p:attrNameLst>
                                          <p:attrName>ppt_y</p:attrName>
                                        </p:attrNameLst>
                                      </p:cBhvr>
                                      <p:tavLst>
                                        <p:tav tm="0">
                                          <p:val>
                                            <p:strVal val="#ppt_y"/>
                                          </p:val>
                                        </p:tav>
                                        <p:tav tm="100000">
                                          <p:val>
                                            <p:strVal val="#ppt_y"/>
                                          </p:val>
                                        </p:tav>
                                      </p:tavLst>
                                    </p:anim>
                                  </p:childTnLst>
                                </p:cTn>
                              </p:par>
                            </p:childTnLst>
                          </p:cTn>
                        </p:par>
                        <p:par>
                          <p:cTn id="83" fill="hold">
                            <p:stCondLst>
                              <p:cond delay="5250"/>
                            </p:stCondLst>
                            <p:childTnLst>
                              <p:par>
                                <p:cTn id="84" presetID="18" presetClass="entr" presetSubtype="6" fill="hold" nodeType="afterEffect">
                                  <p:stCondLst>
                                    <p:cond delay="0"/>
                                  </p:stCondLst>
                                  <p:childTnLst>
                                    <p:set>
                                      <p:cBhvr>
                                        <p:cTn id="85" dur="1" fill="hold">
                                          <p:stCondLst>
                                            <p:cond delay="0"/>
                                          </p:stCondLst>
                                        </p:cTn>
                                        <p:tgtEl>
                                          <p:spTgt spid="53"/>
                                        </p:tgtEl>
                                        <p:attrNameLst>
                                          <p:attrName>style.visibility</p:attrName>
                                        </p:attrNameLst>
                                      </p:cBhvr>
                                      <p:to>
                                        <p:strVal val="visible"/>
                                      </p:to>
                                    </p:set>
                                    <p:animEffect transition="in" filter="strips(downRight)">
                                      <p:cBhvr>
                                        <p:cTn id="86" dur="500"/>
                                        <p:tgtEl>
                                          <p:spTgt spid="53"/>
                                        </p:tgtEl>
                                      </p:cBhvr>
                                    </p:animEffect>
                                  </p:childTnLst>
                                </p:cTn>
                              </p:par>
                              <p:par>
                                <p:cTn id="87" presetID="2" presetClass="entr" presetSubtype="2" accel="50000" decel="50000" fill="hold" nodeType="withEffect">
                                  <p:stCondLst>
                                    <p:cond delay="0"/>
                                  </p:stCondLst>
                                  <p:childTnLst>
                                    <p:set>
                                      <p:cBhvr>
                                        <p:cTn id="88" dur="1" fill="hold">
                                          <p:stCondLst>
                                            <p:cond delay="0"/>
                                          </p:stCondLst>
                                        </p:cTn>
                                        <p:tgtEl>
                                          <p:spTgt spid="38"/>
                                        </p:tgtEl>
                                        <p:attrNameLst>
                                          <p:attrName>style.visibility</p:attrName>
                                        </p:attrNameLst>
                                      </p:cBhvr>
                                      <p:to>
                                        <p:strVal val="visible"/>
                                      </p:to>
                                    </p:set>
                                    <p:anim calcmode="lin" valueType="num">
                                      <p:cBhvr additive="base">
                                        <p:cTn id="89" dur="500" fill="hold"/>
                                        <p:tgtEl>
                                          <p:spTgt spid="38"/>
                                        </p:tgtEl>
                                        <p:attrNameLst>
                                          <p:attrName>ppt_x</p:attrName>
                                        </p:attrNameLst>
                                      </p:cBhvr>
                                      <p:tavLst>
                                        <p:tav tm="0">
                                          <p:val>
                                            <p:strVal val="1+#ppt_w/2"/>
                                          </p:val>
                                        </p:tav>
                                        <p:tav tm="100000">
                                          <p:val>
                                            <p:strVal val="#ppt_x"/>
                                          </p:val>
                                        </p:tav>
                                      </p:tavLst>
                                    </p:anim>
                                    <p:anim calcmode="lin" valueType="num">
                                      <p:cBhvr additive="base">
                                        <p:cTn id="90" dur="500" fill="hold"/>
                                        <p:tgtEl>
                                          <p:spTgt spid="38"/>
                                        </p:tgtEl>
                                        <p:attrNameLst>
                                          <p:attrName>ppt_y</p:attrName>
                                        </p:attrNameLst>
                                      </p:cBhvr>
                                      <p:tavLst>
                                        <p:tav tm="0">
                                          <p:val>
                                            <p:strVal val="#ppt_y"/>
                                          </p:val>
                                        </p:tav>
                                        <p:tav tm="100000">
                                          <p:val>
                                            <p:strVal val="#ppt_y"/>
                                          </p:val>
                                        </p:tav>
                                      </p:tavLst>
                                    </p:anim>
                                  </p:childTnLst>
                                </p:cTn>
                              </p:par>
                            </p:childTnLst>
                          </p:cTn>
                        </p:par>
                        <p:par>
                          <p:cTn id="91" fill="hold">
                            <p:stCondLst>
                              <p:cond delay="5750"/>
                            </p:stCondLst>
                            <p:childTnLst>
                              <p:par>
                                <p:cTn id="92" presetID="18" presetClass="entr" presetSubtype="6" fill="hold" nodeType="afterEffect">
                                  <p:stCondLst>
                                    <p:cond delay="0"/>
                                  </p:stCondLst>
                                  <p:childTnLst>
                                    <p:set>
                                      <p:cBhvr>
                                        <p:cTn id="93" dur="1" fill="hold">
                                          <p:stCondLst>
                                            <p:cond delay="0"/>
                                          </p:stCondLst>
                                        </p:cTn>
                                        <p:tgtEl>
                                          <p:spTgt spid="63"/>
                                        </p:tgtEl>
                                        <p:attrNameLst>
                                          <p:attrName>style.visibility</p:attrName>
                                        </p:attrNameLst>
                                      </p:cBhvr>
                                      <p:to>
                                        <p:strVal val="visible"/>
                                      </p:to>
                                    </p:set>
                                    <p:animEffect transition="in" filter="strips(downRight)">
                                      <p:cBhvr>
                                        <p:cTn id="94" dur="500"/>
                                        <p:tgtEl>
                                          <p:spTgt spid="63"/>
                                        </p:tgtEl>
                                      </p:cBhvr>
                                    </p:animEffect>
                                  </p:childTnLst>
                                </p:cTn>
                              </p:par>
                              <p:par>
                                <p:cTn id="95" presetID="2" presetClass="entr" presetSubtype="2" accel="50000" decel="50000" fill="hold" nodeType="with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additive="base">
                                        <p:cTn id="97" dur="500" fill="hold"/>
                                        <p:tgtEl>
                                          <p:spTgt spid="47"/>
                                        </p:tgtEl>
                                        <p:attrNameLst>
                                          <p:attrName>ppt_x</p:attrName>
                                        </p:attrNameLst>
                                      </p:cBhvr>
                                      <p:tavLst>
                                        <p:tav tm="0">
                                          <p:val>
                                            <p:strVal val="1+#ppt_w/2"/>
                                          </p:val>
                                        </p:tav>
                                        <p:tav tm="100000">
                                          <p:val>
                                            <p:strVal val="#ppt_x"/>
                                          </p:val>
                                        </p:tav>
                                      </p:tavLst>
                                    </p:anim>
                                    <p:anim calcmode="lin" valueType="num">
                                      <p:cBhvr additive="base">
                                        <p:cTn id="98" dur="500" fill="hold"/>
                                        <p:tgtEl>
                                          <p:spTgt spid="47"/>
                                        </p:tgtEl>
                                        <p:attrNameLst>
                                          <p:attrName>ppt_y</p:attrName>
                                        </p:attrNameLst>
                                      </p:cBhvr>
                                      <p:tavLst>
                                        <p:tav tm="0">
                                          <p:val>
                                            <p:strVal val="#ppt_y"/>
                                          </p:val>
                                        </p:tav>
                                        <p:tav tm="100000">
                                          <p:val>
                                            <p:strVal val="#ppt_y"/>
                                          </p:val>
                                        </p:tav>
                                      </p:tavLst>
                                    </p:anim>
                                  </p:childTnLst>
                                </p:cTn>
                              </p:par>
                            </p:childTnLst>
                          </p:cTn>
                        </p:par>
                        <p:par>
                          <p:cTn id="99" fill="hold">
                            <p:stCondLst>
                              <p:cond delay="6250"/>
                            </p:stCondLst>
                            <p:childTnLst>
                              <p:par>
                                <p:cTn id="100" presetID="18" presetClass="entr" presetSubtype="3" fill="hold" nodeType="afterEffect">
                                  <p:stCondLst>
                                    <p:cond delay="0"/>
                                  </p:stCondLst>
                                  <p:childTnLst>
                                    <p:set>
                                      <p:cBhvr>
                                        <p:cTn id="101" dur="1" fill="hold">
                                          <p:stCondLst>
                                            <p:cond delay="0"/>
                                          </p:stCondLst>
                                        </p:cTn>
                                        <p:tgtEl>
                                          <p:spTgt spid="59"/>
                                        </p:tgtEl>
                                        <p:attrNameLst>
                                          <p:attrName>style.visibility</p:attrName>
                                        </p:attrNameLst>
                                      </p:cBhvr>
                                      <p:to>
                                        <p:strVal val="visible"/>
                                      </p:to>
                                    </p:set>
                                    <p:animEffect transition="in" filter="strips(upRight)">
                                      <p:cBhvr>
                                        <p:cTn id="102" dur="500"/>
                                        <p:tgtEl>
                                          <p:spTgt spid="59"/>
                                        </p:tgtEl>
                                      </p:cBhvr>
                                    </p:animEffect>
                                  </p:childTnLst>
                                </p:cTn>
                              </p:par>
                              <p:par>
                                <p:cTn id="103" presetID="2" presetClass="entr" presetSubtype="2" accel="50000" decel="50000" fill="hold" nodeType="withEffect">
                                  <p:stCondLst>
                                    <p:cond delay="0"/>
                                  </p:stCondLst>
                                  <p:childTnLst>
                                    <p:set>
                                      <p:cBhvr>
                                        <p:cTn id="104" dur="1" fill="hold">
                                          <p:stCondLst>
                                            <p:cond delay="0"/>
                                          </p:stCondLst>
                                        </p:cTn>
                                        <p:tgtEl>
                                          <p:spTgt spid="30"/>
                                        </p:tgtEl>
                                        <p:attrNameLst>
                                          <p:attrName>style.visibility</p:attrName>
                                        </p:attrNameLst>
                                      </p:cBhvr>
                                      <p:to>
                                        <p:strVal val="visible"/>
                                      </p:to>
                                    </p:set>
                                    <p:anim calcmode="lin" valueType="num">
                                      <p:cBhvr additive="base">
                                        <p:cTn id="105" dur="500" fill="hold"/>
                                        <p:tgtEl>
                                          <p:spTgt spid="30"/>
                                        </p:tgtEl>
                                        <p:attrNameLst>
                                          <p:attrName>ppt_x</p:attrName>
                                        </p:attrNameLst>
                                      </p:cBhvr>
                                      <p:tavLst>
                                        <p:tav tm="0">
                                          <p:val>
                                            <p:strVal val="1+#ppt_w/2"/>
                                          </p:val>
                                        </p:tav>
                                        <p:tav tm="100000">
                                          <p:val>
                                            <p:strVal val="#ppt_x"/>
                                          </p:val>
                                        </p:tav>
                                      </p:tavLst>
                                    </p:anim>
                                    <p:anim calcmode="lin" valueType="num">
                                      <p:cBhvr additive="base">
                                        <p:cTn id="106" dur="500" fill="hold"/>
                                        <p:tgtEl>
                                          <p:spTgt spid="30"/>
                                        </p:tgtEl>
                                        <p:attrNameLst>
                                          <p:attrName>ppt_y</p:attrName>
                                        </p:attrNameLst>
                                      </p:cBhvr>
                                      <p:tavLst>
                                        <p:tav tm="0">
                                          <p:val>
                                            <p:strVal val="#ppt_y"/>
                                          </p:val>
                                        </p:tav>
                                        <p:tav tm="100000">
                                          <p:val>
                                            <p:strVal val="#ppt_y"/>
                                          </p:val>
                                        </p:tav>
                                      </p:tavLst>
                                    </p:anim>
                                  </p:childTnLst>
                                </p:cTn>
                              </p:par>
                            </p:childTnLst>
                          </p:cTn>
                        </p:par>
                        <p:par>
                          <p:cTn id="107" fill="hold">
                            <p:stCondLst>
                              <p:cond delay="6750"/>
                            </p:stCondLst>
                            <p:childTnLst>
                              <p:par>
                                <p:cTn id="108" presetID="18" presetClass="entr" presetSubtype="12" fill="hold" nodeType="afterEffect">
                                  <p:stCondLst>
                                    <p:cond delay="0"/>
                                  </p:stCondLst>
                                  <p:childTnLst>
                                    <p:set>
                                      <p:cBhvr>
                                        <p:cTn id="109" dur="1" fill="hold">
                                          <p:stCondLst>
                                            <p:cond delay="0"/>
                                          </p:stCondLst>
                                        </p:cTn>
                                        <p:tgtEl>
                                          <p:spTgt spid="56"/>
                                        </p:tgtEl>
                                        <p:attrNameLst>
                                          <p:attrName>style.visibility</p:attrName>
                                        </p:attrNameLst>
                                      </p:cBhvr>
                                      <p:to>
                                        <p:strVal val="visible"/>
                                      </p:to>
                                    </p:set>
                                    <p:animEffect transition="in" filter="strips(downLeft)">
                                      <p:cBhvr>
                                        <p:cTn id="110" dur="500"/>
                                        <p:tgtEl>
                                          <p:spTgt spid="56"/>
                                        </p:tgtEl>
                                      </p:cBhvr>
                                    </p:animEffect>
                                  </p:childTnLst>
                                </p:cTn>
                              </p:par>
                              <p:par>
                                <p:cTn id="111" presetID="2" presetClass="entr" presetSubtype="8" accel="50000" decel="50000" fill="hold" nodeType="withEffect">
                                  <p:stCondLst>
                                    <p:cond delay="0"/>
                                  </p:stCondLst>
                                  <p:childTnLst>
                                    <p:set>
                                      <p:cBhvr>
                                        <p:cTn id="112" dur="1" fill="hold">
                                          <p:stCondLst>
                                            <p:cond delay="0"/>
                                          </p:stCondLst>
                                        </p:cTn>
                                        <p:tgtEl>
                                          <p:spTgt spid="44"/>
                                        </p:tgtEl>
                                        <p:attrNameLst>
                                          <p:attrName>style.visibility</p:attrName>
                                        </p:attrNameLst>
                                      </p:cBhvr>
                                      <p:to>
                                        <p:strVal val="visible"/>
                                      </p:to>
                                    </p:set>
                                    <p:anim calcmode="lin" valueType="num">
                                      <p:cBhvr additive="base">
                                        <p:cTn id="113" dur="500" fill="hold"/>
                                        <p:tgtEl>
                                          <p:spTgt spid="44"/>
                                        </p:tgtEl>
                                        <p:attrNameLst>
                                          <p:attrName>ppt_x</p:attrName>
                                        </p:attrNameLst>
                                      </p:cBhvr>
                                      <p:tavLst>
                                        <p:tav tm="0">
                                          <p:val>
                                            <p:strVal val="0-#ppt_w/2"/>
                                          </p:val>
                                        </p:tav>
                                        <p:tav tm="100000">
                                          <p:val>
                                            <p:strVal val="#ppt_x"/>
                                          </p:val>
                                        </p:tav>
                                      </p:tavLst>
                                    </p:anim>
                                    <p:anim calcmode="lin" valueType="num">
                                      <p:cBhvr additive="base">
                                        <p:cTn id="114"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9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图片 3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04"/>
            <a:ext cx="12192000" cy="913292"/>
          </a:xfrm>
          <a:prstGeom prst="rect">
            <a:avLst/>
          </a:prstGeom>
        </p:spPr>
      </p:pic>
      <p:sp>
        <p:nvSpPr>
          <p:cNvPr id="32" name="矩形 31"/>
          <p:cNvSpPr/>
          <p:nvPr/>
        </p:nvSpPr>
        <p:spPr>
          <a:xfrm>
            <a:off x="538907" y="163654"/>
            <a:ext cx="2646878" cy="584775"/>
          </a:xfrm>
          <a:prstGeom prst="rect">
            <a:avLst/>
          </a:prstGeom>
        </p:spPr>
        <p:txBody>
          <a:bodyPr wrap="none">
            <a:spAutoFit/>
          </a:bodyPr>
          <a:lstStyle/>
          <a:p>
            <a:pPr lvl="0">
              <a:tabLst>
                <a:tab pos="198120" algn="l"/>
              </a:tabLst>
            </a:pPr>
            <a:r>
              <a:rPr lang="zh-CN" altLang="zh-CN" sz="32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项目经费预算</a:t>
            </a:r>
            <a:endParaRPr lang="zh-CN" altLang="zh-CN" sz="3200"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00" name="矩形标注 5"/>
          <p:cNvSpPr/>
          <p:nvPr/>
        </p:nvSpPr>
        <p:spPr>
          <a:xfrm rot="10800000">
            <a:off x="3895153" y="1655269"/>
            <a:ext cx="2019300" cy="1528763"/>
          </a:xfrm>
          <a:prstGeom prst="wedgeRectCallout">
            <a:avLst>
              <a:gd name="adj1" fmla="val 64858"/>
              <a:gd name="adj2" fmla="val 8035"/>
            </a:avLst>
          </a:prstGeom>
          <a:solidFill>
            <a:srgbClr val="376092"/>
          </a:solidFill>
          <a:ln>
            <a:noFill/>
          </a:ln>
          <a:effectLst>
            <a:outerShdw blurRad="88900" dir="2700000" algn="tl" rotWithShape="0">
              <a:prstClr val="black">
                <a:alpha val="8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latin typeface="微软雅黑" panose="020B0503020204020204" pitchFamily="34" charset="-122"/>
              <a:ea typeface="微软雅黑" panose="020B0503020204020204" pitchFamily="34" charset="-122"/>
            </a:endParaRPr>
          </a:p>
        </p:txBody>
      </p:sp>
      <p:sp>
        <p:nvSpPr>
          <p:cNvPr id="101" name="矩形标注 6"/>
          <p:cNvSpPr/>
          <p:nvPr/>
        </p:nvSpPr>
        <p:spPr>
          <a:xfrm rot="16200000">
            <a:off x="5818188" y="2150378"/>
            <a:ext cx="1677988" cy="2090737"/>
          </a:xfrm>
          <a:prstGeom prst="wedgeRectCallout">
            <a:avLst>
              <a:gd name="adj1" fmla="val 19555"/>
              <a:gd name="adj2" fmla="val 67098"/>
            </a:avLst>
          </a:prstGeom>
          <a:solidFill>
            <a:srgbClr val="4F81BD"/>
          </a:solidFill>
          <a:ln>
            <a:noFill/>
          </a:ln>
          <a:effectLst>
            <a:outerShdw blurRad="88900" dir="2700000" algn="tl" rotWithShape="0">
              <a:prstClr val="black">
                <a:alpha val="8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latin typeface="微软雅黑" panose="020B0503020204020204" pitchFamily="34" charset="-122"/>
              <a:ea typeface="微软雅黑" panose="020B0503020204020204" pitchFamily="34" charset="-122"/>
            </a:endParaRPr>
          </a:p>
        </p:txBody>
      </p:sp>
      <p:sp>
        <p:nvSpPr>
          <p:cNvPr id="102" name="矩形标注 7"/>
          <p:cNvSpPr/>
          <p:nvPr/>
        </p:nvSpPr>
        <p:spPr>
          <a:xfrm>
            <a:off x="6581775" y="3647391"/>
            <a:ext cx="1677988" cy="1735137"/>
          </a:xfrm>
          <a:prstGeom prst="wedgeRectCallout">
            <a:avLst>
              <a:gd name="adj1" fmla="val 33376"/>
              <a:gd name="adj2" fmla="val 70665"/>
            </a:avLst>
          </a:prstGeom>
          <a:solidFill>
            <a:srgbClr val="376092"/>
          </a:solidFill>
          <a:ln>
            <a:noFill/>
          </a:ln>
          <a:effectLst>
            <a:outerShdw blurRad="88900" dir="2700000" algn="tl" rotWithShape="0">
              <a:prstClr val="black">
                <a:alpha val="8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latin typeface="微软雅黑" panose="020B0503020204020204" pitchFamily="34" charset="-122"/>
              <a:ea typeface="微软雅黑" panose="020B0503020204020204" pitchFamily="34" charset="-122"/>
            </a:endParaRPr>
          </a:p>
        </p:txBody>
      </p:sp>
      <p:sp>
        <p:nvSpPr>
          <p:cNvPr id="103" name="矩形标注 8"/>
          <p:cNvSpPr/>
          <p:nvPr/>
        </p:nvSpPr>
        <p:spPr>
          <a:xfrm rot="5400000">
            <a:off x="4887912" y="4404629"/>
            <a:ext cx="1501775" cy="2108200"/>
          </a:xfrm>
          <a:prstGeom prst="wedgeRectCallout">
            <a:avLst>
              <a:gd name="adj1" fmla="val 17929"/>
              <a:gd name="adj2" fmla="val 61222"/>
            </a:avLst>
          </a:prstGeom>
          <a:solidFill>
            <a:srgbClr val="4F81BD"/>
          </a:solidFill>
          <a:ln>
            <a:noFill/>
          </a:ln>
          <a:effectLst>
            <a:outerShdw blurRad="88900" dir="2700000" algn="tl" rotWithShape="0">
              <a:prstClr val="black">
                <a:alpha val="8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latin typeface="微软雅黑" panose="020B0503020204020204" pitchFamily="34" charset="-122"/>
              <a:ea typeface="微软雅黑" panose="020B0503020204020204" pitchFamily="34" charset="-122"/>
            </a:endParaRPr>
          </a:p>
        </p:txBody>
      </p:sp>
      <p:sp>
        <p:nvSpPr>
          <p:cNvPr id="104" name="文本框 103"/>
          <p:cNvSpPr txBox="1"/>
          <p:nvPr/>
        </p:nvSpPr>
        <p:spPr>
          <a:xfrm>
            <a:off x="580453" y="2331544"/>
            <a:ext cx="3384550" cy="830997"/>
          </a:xfrm>
          <a:prstGeom prst="rect">
            <a:avLst/>
          </a:prstGeom>
          <a:noFill/>
        </p:spPr>
        <p:txBody>
          <a:bodyPr>
            <a:spAutoFit/>
          </a:bodyPr>
          <a:lstStyle/>
          <a:p>
            <a:pPr fontAlgn="auto">
              <a:lnSpc>
                <a:spcPct val="150000"/>
              </a:lnSpc>
              <a:spcBef>
                <a:spcPts val="0"/>
              </a:spcBef>
              <a:spcAft>
                <a:spcPts val="0"/>
              </a:spcAft>
              <a:defRPr/>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这里是文本这里是文本这里是文本这里是文本这里是文本这里是文本</a:t>
            </a:r>
            <a:endPar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05" name="文本框 104"/>
          <p:cNvSpPr txBox="1"/>
          <p:nvPr/>
        </p:nvSpPr>
        <p:spPr>
          <a:xfrm>
            <a:off x="8121650" y="2436128"/>
            <a:ext cx="3384550" cy="830997"/>
          </a:xfrm>
          <a:prstGeom prst="rect">
            <a:avLst/>
          </a:prstGeom>
          <a:noFill/>
        </p:spPr>
        <p:txBody>
          <a:bodyPr>
            <a:spAutoFit/>
          </a:bodyPr>
          <a:lstStyle/>
          <a:p>
            <a:pPr fontAlgn="auto">
              <a:lnSpc>
                <a:spcPct val="150000"/>
              </a:lnSpc>
              <a:spcBef>
                <a:spcPts val="0"/>
              </a:spcBef>
              <a:spcAft>
                <a:spcPts val="0"/>
              </a:spcAft>
              <a:defRPr/>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这里是文本这里是文本这里是文本这里是文本这里是文本这里是文本</a:t>
            </a:r>
            <a:endPar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06" name="文本框 105"/>
          <p:cNvSpPr txBox="1"/>
          <p:nvPr/>
        </p:nvSpPr>
        <p:spPr>
          <a:xfrm>
            <a:off x="8121650" y="5500003"/>
            <a:ext cx="3384550" cy="830997"/>
          </a:xfrm>
          <a:prstGeom prst="rect">
            <a:avLst/>
          </a:prstGeom>
          <a:noFill/>
        </p:spPr>
        <p:txBody>
          <a:bodyPr>
            <a:spAutoFit/>
          </a:bodyPr>
          <a:lstStyle/>
          <a:p>
            <a:pPr fontAlgn="auto">
              <a:lnSpc>
                <a:spcPct val="150000"/>
              </a:lnSpc>
              <a:spcBef>
                <a:spcPts val="0"/>
              </a:spcBef>
              <a:spcAft>
                <a:spcPts val="0"/>
              </a:spcAft>
              <a:defRPr/>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这里是文本这里是文本这里是文本这里是文本这里是文本这里是文本</a:t>
            </a:r>
            <a:endPar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07" name="文本框 106"/>
          <p:cNvSpPr txBox="1"/>
          <p:nvPr/>
        </p:nvSpPr>
        <p:spPr>
          <a:xfrm>
            <a:off x="1127125" y="5246003"/>
            <a:ext cx="3384550" cy="830997"/>
          </a:xfrm>
          <a:prstGeom prst="rect">
            <a:avLst/>
          </a:prstGeom>
          <a:noFill/>
        </p:spPr>
        <p:txBody>
          <a:bodyPr>
            <a:spAutoFit/>
          </a:bodyPr>
          <a:lstStyle/>
          <a:p>
            <a:pPr fontAlgn="auto">
              <a:lnSpc>
                <a:spcPct val="150000"/>
              </a:lnSpc>
              <a:spcBef>
                <a:spcPts val="0"/>
              </a:spcBef>
              <a:spcAft>
                <a:spcPts val="0"/>
              </a:spcAft>
              <a:defRPr/>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这里是文本这里是文本这里是文本这里是文本这里是文本这里是文本</a:t>
            </a:r>
            <a:endPar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08" name="文本框 35"/>
          <p:cNvSpPr txBox="1">
            <a:spLocks noChangeArrowheads="1"/>
          </p:cNvSpPr>
          <p:nvPr/>
        </p:nvSpPr>
        <p:spPr bwMode="auto">
          <a:xfrm>
            <a:off x="3965003" y="1852119"/>
            <a:ext cx="2241550"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r>
              <a:rPr lang="en-US" altLang="zh-CN" sz="2800" dirty="0">
                <a:solidFill>
                  <a:schemeClr val="bg1"/>
                </a:solidFill>
                <a:latin typeface="微软雅黑" panose="020B0503020204020204" pitchFamily="34" charset="-122"/>
                <a:ea typeface="微软雅黑" panose="020B0503020204020204" pitchFamily="34" charset="-122"/>
              </a:rPr>
              <a:t>       01</a:t>
            </a:r>
          </a:p>
          <a:p>
            <a:r>
              <a:rPr lang="zh-CN" altLang="en-US" sz="2400" dirty="0">
                <a:solidFill>
                  <a:schemeClr val="bg1"/>
                </a:solidFill>
                <a:latin typeface="微软雅黑" panose="020B0503020204020204" pitchFamily="34" charset="-122"/>
                <a:ea typeface="微软雅黑" panose="020B0503020204020204" pitchFamily="34" charset="-122"/>
              </a:rPr>
              <a:t>请输入标题</a:t>
            </a:r>
          </a:p>
        </p:txBody>
      </p:sp>
      <p:sp>
        <p:nvSpPr>
          <p:cNvPr id="109" name="文本框 36"/>
          <p:cNvSpPr txBox="1">
            <a:spLocks noChangeArrowheads="1"/>
          </p:cNvSpPr>
          <p:nvPr/>
        </p:nvSpPr>
        <p:spPr bwMode="auto">
          <a:xfrm>
            <a:off x="5681663" y="2637741"/>
            <a:ext cx="2241550"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r>
              <a:rPr lang="en-US" altLang="zh-CN" sz="2800" dirty="0">
                <a:solidFill>
                  <a:schemeClr val="bg1"/>
                </a:solidFill>
                <a:latin typeface="微软雅黑" panose="020B0503020204020204" pitchFamily="34" charset="-122"/>
                <a:ea typeface="微软雅黑" panose="020B0503020204020204" pitchFamily="34" charset="-122"/>
              </a:rPr>
              <a:t>       02</a:t>
            </a:r>
          </a:p>
          <a:p>
            <a:r>
              <a:rPr lang="zh-CN" altLang="en-US" sz="2400" dirty="0">
                <a:solidFill>
                  <a:schemeClr val="bg1"/>
                </a:solidFill>
                <a:latin typeface="微软雅黑" panose="020B0503020204020204" pitchFamily="34" charset="-122"/>
                <a:ea typeface="微软雅黑" panose="020B0503020204020204" pitchFamily="34" charset="-122"/>
              </a:rPr>
              <a:t> 请输入标题</a:t>
            </a:r>
          </a:p>
        </p:txBody>
      </p:sp>
      <p:sp>
        <p:nvSpPr>
          <p:cNvPr id="110" name="文本框 37"/>
          <p:cNvSpPr txBox="1">
            <a:spLocks noChangeArrowheads="1"/>
          </p:cNvSpPr>
          <p:nvPr/>
        </p:nvSpPr>
        <p:spPr bwMode="auto">
          <a:xfrm>
            <a:off x="6581775" y="3915678"/>
            <a:ext cx="2241550"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r>
              <a:rPr lang="en-US" altLang="zh-CN" sz="2800" dirty="0">
                <a:solidFill>
                  <a:schemeClr val="bg1"/>
                </a:solidFill>
                <a:latin typeface="微软雅黑" panose="020B0503020204020204" pitchFamily="34" charset="-122"/>
                <a:ea typeface="微软雅黑" panose="020B0503020204020204" pitchFamily="34" charset="-122"/>
              </a:rPr>
              <a:t>     03</a:t>
            </a:r>
          </a:p>
          <a:p>
            <a:r>
              <a:rPr lang="zh-CN" altLang="en-US" sz="2400" dirty="0">
                <a:solidFill>
                  <a:schemeClr val="bg1"/>
                </a:solidFill>
                <a:latin typeface="微软雅黑" panose="020B0503020204020204" pitchFamily="34" charset="-122"/>
                <a:ea typeface="微软雅黑" panose="020B0503020204020204" pitchFamily="34" charset="-122"/>
              </a:rPr>
              <a:t>请输入标题</a:t>
            </a:r>
          </a:p>
        </p:txBody>
      </p:sp>
      <p:sp>
        <p:nvSpPr>
          <p:cNvPr id="111" name="文本框 38"/>
          <p:cNvSpPr txBox="1">
            <a:spLocks noChangeArrowheads="1"/>
          </p:cNvSpPr>
          <p:nvPr/>
        </p:nvSpPr>
        <p:spPr bwMode="auto">
          <a:xfrm>
            <a:off x="4732338" y="4977716"/>
            <a:ext cx="2243137"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r>
              <a:rPr lang="en-US" altLang="zh-CN" sz="2800">
                <a:solidFill>
                  <a:schemeClr val="bg1"/>
                </a:solidFill>
                <a:latin typeface="微软雅黑" panose="020B0503020204020204" pitchFamily="34" charset="-122"/>
                <a:ea typeface="微软雅黑" panose="020B0503020204020204" pitchFamily="34" charset="-122"/>
              </a:rPr>
              <a:t>      04</a:t>
            </a:r>
          </a:p>
          <a:p>
            <a:r>
              <a:rPr lang="zh-CN" altLang="en-US" sz="2400">
                <a:solidFill>
                  <a:schemeClr val="bg1"/>
                </a:solidFill>
                <a:latin typeface="微软雅黑" panose="020B0503020204020204" pitchFamily="34" charset="-122"/>
                <a:ea typeface="微软雅黑" panose="020B0503020204020204" pitchFamily="34" charset="-122"/>
              </a:rPr>
              <a:t> 请输入标题</a:t>
            </a:r>
          </a:p>
        </p:txBody>
      </p:sp>
    </p:spTree>
  </p:cSld>
  <p:clrMapOvr>
    <a:masterClrMapping/>
  </p:clrMapOvr>
  <mc:AlternateContent xmlns:mc="http://schemas.openxmlformats.org/markup-compatibility/2006" xmlns:p14="http://schemas.microsoft.com/office/powerpoint/2010/main">
    <mc:Choice Requires="p14">
      <p:transition spd="slow" p14:dur="1300" advTm="0">
        <p14:pan dir="u"/>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1" presetClass="entr" presetSubtype="0" fill="hold" grpId="0" nodeType="clickEffect">
                                  <p:stCondLst>
                                    <p:cond delay="0"/>
                                  </p:stCondLst>
                                  <p:iterate type="lt">
                                    <p:tmPct val="10000"/>
                                  </p:iterate>
                                  <p:childTnLst>
                                    <p:set>
                                      <p:cBhvr>
                                        <p:cTn id="13" dur="1" fill="hold">
                                          <p:stCondLst>
                                            <p:cond delay="0"/>
                                          </p:stCondLst>
                                        </p:cTn>
                                        <p:tgtEl>
                                          <p:spTgt spid="32"/>
                                        </p:tgtEl>
                                        <p:attrNameLst>
                                          <p:attrName>style.visibility</p:attrName>
                                        </p:attrNameLst>
                                      </p:cBhvr>
                                      <p:to>
                                        <p:strVal val="visible"/>
                                      </p:to>
                                    </p:set>
                                    <p:anim calcmode="lin" valueType="num">
                                      <p:cBhvr>
                                        <p:cTn id="14" dur="500" fill="hold"/>
                                        <p:tgtEl>
                                          <p:spTgt spid="32"/>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32"/>
                                        </p:tgtEl>
                                        <p:attrNameLst>
                                          <p:attrName>ppt_y</p:attrName>
                                        </p:attrNameLst>
                                      </p:cBhvr>
                                      <p:tavLst>
                                        <p:tav tm="0">
                                          <p:val>
                                            <p:strVal val="#ppt_y"/>
                                          </p:val>
                                        </p:tav>
                                        <p:tav tm="100000">
                                          <p:val>
                                            <p:strVal val="#ppt_y"/>
                                          </p:val>
                                        </p:tav>
                                      </p:tavLst>
                                    </p:anim>
                                    <p:anim calcmode="lin" valueType="num">
                                      <p:cBhvr>
                                        <p:cTn id="16" dur="500" fill="hold"/>
                                        <p:tgtEl>
                                          <p:spTgt spid="32"/>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32"/>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32"/>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100"/>
                                        </p:tgtEl>
                                        <p:attrNameLst>
                                          <p:attrName>style.visibility</p:attrName>
                                        </p:attrNameLst>
                                      </p:cBhvr>
                                      <p:to>
                                        <p:strVal val="visible"/>
                                      </p:to>
                                    </p:set>
                                    <p:animEffect transition="in" filter="dissolve">
                                      <p:cBhvr>
                                        <p:cTn id="23" dur="500"/>
                                        <p:tgtEl>
                                          <p:spTgt spid="100"/>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108"/>
                                        </p:tgtEl>
                                        <p:attrNameLst>
                                          <p:attrName>style.visibility</p:attrName>
                                        </p:attrNameLst>
                                      </p:cBhvr>
                                      <p:to>
                                        <p:strVal val="visible"/>
                                      </p:to>
                                    </p:set>
                                    <p:anim calcmode="lin" valueType="num">
                                      <p:cBhvr>
                                        <p:cTn id="28" dur="500" fill="hold"/>
                                        <p:tgtEl>
                                          <p:spTgt spid="108"/>
                                        </p:tgtEl>
                                        <p:attrNameLst>
                                          <p:attrName>ppt_w</p:attrName>
                                        </p:attrNameLst>
                                      </p:cBhvr>
                                      <p:tavLst>
                                        <p:tav tm="0">
                                          <p:val>
                                            <p:fltVal val="0"/>
                                          </p:val>
                                        </p:tav>
                                        <p:tav tm="100000">
                                          <p:val>
                                            <p:strVal val="#ppt_w"/>
                                          </p:val>
                                        </p:tav>
                                      </p:tavLst>
                                    </p:anim>
                                    <p:anim calcmode="lin" valueType="num">
                                      <p:cBhvr>
                                        <p:cTn id="29" dur="500" fill="hold"/>
                                        <p:tgtEl>
                                          <p:spTgt spid="108"/>
                                        </p:tgtEl>
                                        <p:attrNameLst>
                                          <p:attrName>ppt_h</p:attrName>
                                        </p:attrNameLst>
                                      </p:cBhvr>
                                      <p:tavLst>
                                        <p:tav tm="0">
                                          <p:val>
                                            <p:fltVal val="0"/>
                                          </p:val>
                                        </p:tav>
                                        <p:tav tm="100000">
                                          <p:val>
                                            <p:strVal val="#ppt_h"/>
                                          </p:val>
                                        </p:tav>
                                      </p:tavLst>
                                    </p:anim>
                                    <p:animEffect transition="in" filter="fade">
                                      <p:cBhvr>
                                        <p:cTn id="30" dur="500"/>
                                        <p:tgtEl>
                                          <p:spTgt spid="108"/>
                                        </p:tgtEl>
                                      </p:cBhvr>
                                    </p:animEffect>
                                  </p:childTnLst>
                                </p:cTn>
                              </p:par>
                            </p:childTnLst>
                          </p:cTn>
                        </p:par>
                      </p:childTnLst>
                    </p:cTn>
                  </p:par>
                  <p:par>
                    <p:cTn id="31" fill="hold">
                      <p:stCondLst>
                        <p:cond delay="indefinite"/>
                      </p:stCondLst>
                      <p:childTnLst>
                        <p:par>
                          <p:cTn id="32" fill="hold">
                            <p:stCondLst>
                              <p:cond delay="0"/>
                            </p:stCondLst>
                            <p:childTnLst>
                              <p:par>
                                <p:cTn id="33" presetID="9" presetClass="entr" presetSubtype="0" fill="hold" grpId="0" nodeType="clickEffect">
                                  <p:stCondLst>
                                    <p:cond delay="0"/>
                                  </p:stCondLst>
                                  <p:childTnLst>
                                    <p:set>
                                      <p:cBhvr>
                                        <p:cTn id="34" dur="1" fill="hold">
                                          <p:stCondLst>
                                            <p:cond delay="0"/>
                                          </p:stCondLst>
                                        </p:cTn>
                                        <p:tgtEl>
                                          <p:spTgt spid="104"/>
                                        </p:tgtEl>
                                        <p:attrNameLst>
                                          <p:attrName>style.visibility</p:attrName>
                                        </p:attrNameLst>
                                      </p:cBhvr>
                                      <p:to>
                                        <p:strVal val="visible"/>
                                      </p:to>
                                    </p:set>
                                    <p:animEffect transition="in" filter="dissolve">
                                      <p:cBhvr>
                                        <p:cTn id="35" dur="500"/>
                                        <p:tgtEl>
                                          <p:spTgt spid="104"/>
                                        </p:tgtEl>
                                      </p:cBhvr>
                                    </p:animEffect>
                                  </p:childTnLst>
                                </p:cTn>
                              </p:par>
                            </p:childTnLst>
                          </p:cTn>
                        </p:par>
                      </p:childTnLst>
                    </p:cTn>
                  </p:par>
                  <p:par>
                    <p:cTn id="36" fill="hold">
                      <p:stCondLst>
                        <p:cond delay="indefinite"/>
                      </p:stCondLst>
                      <p:childTnLst>
                        <p:par>
                          <p:cTn id="37" fill="hold">
                            <p:stCondLst>
                              <p:cond delay="0"/>
                            </p:stCondLst>
                            <p:childTnLst>
                              <p:par>
                                <p:cTn id="38" presetID="9" presetClass="entr" presetSubtype="0" fill="hold" grpId="0" nodeType="clickEffect">
                                  <p:stCondLst>
                                    <p:cond delay="0"/>
                                  </p:stCondLst>
                                  <p:childTnLst>
                                    <p:set>
                                      <p:cBhvr>
                                        <p:cTn id="39" dur="1" fill="hold">
                                          <p:stCondLst>
                                            <p:cond delay="0"/>
                                          </p:stCondLst>
                                        </p:cTn>
                                        <p:tgtEl>
                                          <p:spTgt spid="101"/>
                                        </p:tgtEl>
                                        <p:attrNameLst>
                                          <p:attrName>style.visibility</p:attrName>
                                        </p:attrNameLst>
                                      </p:cBhvr>
                                      <p:to>
                                        <p:strVal val="visible"/>
                                      </p:to>
                                    </p:set>
                                    <p:animEffect transition="in" filter="dissolve">
                                      <p:cBhvr>
                                        <p:cTn id="40" dur="500"/>
                                        <p:tgtEl>
                                          <p:spTgt spid="101"/>
                                        </p:tgtEl>
                                      </p:cBhvr>
                                    </p:animEffect>
                                  </p:childTnLst>
                                </p:cTn>
                              </p:par>
                            </p:childTnLst>
                          </p:cTn>
                        </p:par>
                      </p:childTnLst>
                    </p:cTn>
                  </p:par>
                  <p:par>
                    <p:cTn id="41" fill="hold">
                      <p:stCondLst>
                        <p:cond delay="indefinite"/>
                      </p:stCondLst>
                      <p:childTnLst>
                        <p:par>
                          <p:cTn id="42" fill="hold">
                            <p:stCondLst>
                              <p:cond delay="0"/>
                            </p:stCondLst>
                            <p:childTnLst>
                              <p:par>
                                <p:cTn id="43" presetID="53" presetClass="entr" presetSubtype="16" fill="hold" grpId="0" nodeType="clickEffect">
                                  <p:stCondLst>
                                    <p:cond delay="0"/>
                                  </p:stCondLst>
                                  <p:childTnLst>
                                    <p:set>
                                      <p:cBhvr>
                                        <p:cTn id="44" dur="1" fill="hold">
                                          <p:stCondLst>
                                            <p:cond delay="0"/>
                                          </p:stCondLst>
                                        </p:cTn>
                                        <p:tgtEl>
                                          <p:spTgt spid="109"/>
                                        </p:tgtEl>
                                        <p:attrNameLst>
                                          <p:attrName>style.visibility</p:attrName>
                                        </p:attrNameLst>
                                      </p:cBhvr>
                                      <p:to>
                                        <p:strVal val="visible"/>
                                      </p:to>
                                    </p:set>
                                    <p:anim calcmode="lin" valueType="num">
                                      <p:cBhvr>
                                        <p:cTn id="45" dur="500" fill="hold"/>
                                        <p:tgtEl>
                                          <p:spTgt spid="109"/>
                                        </p:tgtEl>
                                        <p:attrNameLst>
                                          <p:attrName>ppt_w</p:attrName>
                                        </p:attrNameLst>
                                      </p:cBhvr>
                                      <p:tavLst>
                                        <p:tav tm="0">
                                          <p:val>
                                            <p:fltVal val="0"/>
                                          </p:val>
                                        </p:tav>
                                        <p:tav tm="100000">
                                          <p:val>
                                            <p:strVal val="#ppt_w"/>
                                          </p:val>
                                        </p:tav>
                                      </p:tavLst>
                                    </p:anim>
                                    <p:anim calcmode="lin" valueType="num">
                                      <p:cBhvr>
                                        <p:cTn id="46" dur="500" fill="hold"/>
                                        <p:tgtEl>
                                          <p:spTgt spid="109"/>
                                        </p:tgtEl>
                                        <p:attrNameLst>
                                          <p:attrName>ppt_h</p:attrName>
                                        </p:attrNameLst>
                                      </p:cBhvr>
                                      <p:tavLst>
                                        <p:tav tm="0">
                                          <p:val>
                                            <p:fltVal val="0"/>
                                          </p:val>
                                        </p:tav>
                                        <p:tav tm="100000">
                                          <p:val>
                                            <p:strVal val="#ppt_h"/>
                                          </p:val>
                                        </p:tav>
                                      </p:tavLst>
                                    </p:anim>
                                    <p:animEffect transition="in" filter="fade">
                                      <p:cBhvr>
                                        <p:cTn id="47" dur="500"/>
                                        <p:tgtEl>
                                          <p:spTgt spid="109"/>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105"/>
                                        </p:tgtEl>
                                        <p:attrNameLst>
                                          <p:attrName>style.visibility</p:attrName>
                                        </p:attrNameLst>
                                      </p:cBhvr>
                                      <p:to>
                                        <p:strVal val="visible"/>
                                      </p:to>
                                    </p:set>
                                    <p:animEffect transition="in" filter="dissolve">
                                      <p:cBhvr>
                                        <p:cTn id="52" dur="500"/>
                                        <p:tgtEl>
                                          <p:spTgt spid="105"/>
                                        </p:tgtEl>
                                      </p:cBhvr>
                                    </p:animEffect>
                                  </p:childTnLst>
                                </p:cTn>
                              </p:par>
                            </p:childTnLst>
                          </p:cTn>
                        </p:par>
                      </p:childTnLst>
                    </p:cTn>
                  </p:par>
                  <p:par>
                    <p:cTn id="53" fill="hold">
                      <p:stCondLst>
                        <p:cond delay="indefinite"/>
                      </p:stCondLst>
                      <p:childTnLst>
                        <p:par>
                          <p:cTn id="54" fill="hold">
                            <p:stCondLst>
                              <p:cond delay="0"/>
                            </p:stCondLst>
                            <p:childTnLst>
                              <p:par>
                                <p:cTn id="55" presetID="9" presetClass="entr" presetSubtype="0" fill="hold" grpId="0" nodeType="clickEffect">
                                  <p:stCondLst>
                                    <p:cond delay="0"/>
                                  </p:stCondLst>
                                  <p:childTnLst>
                                    <p:set>
                                      <p:cBhvr>
                                        <p:cTn id="56" dur="1" fill="hold">
                                          <p:stCondLst>
                                            <p:cond delay="0"/>
                                          </p:stCondLst>
                                        </p:cTn>
                                        <p:tgtEl>
                                          <p:spTgt spid="102"/>
                                        </p:tgtEl>
                                        <p:attrNameLst>
                                          <p:attrName>style.visibility</p:attrName>
                                        </p:attrNameLst>
                                      </p:cBhvr>
                                      <p:to>
                                        <p:strVal val="visible"/>
                                      </p:to>
                                    </p:set>
                                    <p:animEffect transition="in" filter="dissolve">
                                      <p:cBhvr>
                                        <p:cTn id="57" dur="500"/>
                                        <p:tgtEl>
                                          <p:spTgt spid="102"/>
                                        </p:tgtEl>
                                      </p:cBhvr>
                                    </p:animEffect>
                                  </p:childTnLst>
                                </p:cTn>
                              </p:par>
                            </p:childTnLst>
                          </p:cTn>
                        </p:par>
                      </p:childTnLst>
                    </p:cTn>
                  </p:par>
                  <p:par>
                    <p:cTn id="58" fill="hold">
                      <p:stCondLst>
                        <p:cond delay="indefinite"/>
                      </p:stCondLst>
                      <p:childTnLst>
                        <p:par>
                          <p:cTn id="59" fill="hold">
                            <p:stCondLst>
                              <p:cond delay="0"/>
                            </p:stCondLst>
                            <p:childTnLst>
                              <p:par>
                                <p:cTn id="60" presetID="53" presetClass="entr" presetSubtype="16" fill="hold" grpId="0" nodeType="clickEffect">
                                  <p:stCondLst>
                                    <p:cond delay="0"/>
                                  </p:stCondLst>
                                  <p:childTnLst>
                                    <p:set>
                                      <p:cBhvr>
                                        <p:cTn id="61" dur="1" fill="hold">
                                          <p:stCondLst>
                                            <p:cond delay="0"/>
                                          </p:stCondLst>
                                        </p:cTn>
                                        <p:tgtEl>
                                          <p:spTgt spid="110"/>
                                        </p:tgtEl>
                                        <p:attrNameLst>
                                          <p:attrName>style.visibility</p:attrName>
                                        </p:attrNameLst>
                                      </p:cBhvr>
                                      <p:to>
                                        <p:strVal val="visible"/>
                                      </p:to>
                                    </p:set>
                                    <p:anim calcmode="lin" valueType="num">
                                      <p:cBhvr>
                                        <p:cTn id="62" dur="500" fill="hold"/>
                                        <p:tgtEl>
                                          <p:spTgt spid="110"/>
                                        </p:tgtEl>
                                        <p:attrNameLst>
                                          <p:attrName>ppt_w</p:attrName>
                                        </p:attrNameLst>
                                      </p:cBhvr>
                                      <p:tavLst>
                                        <p:tav tm="0">
                                          <p:val>
                                            <p:fltVal val="0"/>
                                          </p:val>
                                        </p:tav>
                                        <p:tav tm="100000">
                                          <p:val>
                                            <p:strVal val="#ppt_w"/>
                                          </p:val>
                                        </p:tav>
                                      </p:tavLst>
                                    </p:anim>
                                    <p:anim calcmode="lin" valueType="num">
                                      <p:cBhvr>
                                        <p:cTn id="63" dur="500" fill="hold"/>
                                        <p:tgtEl>
                                          <p:spTgt spid="110"/>
                                        </p:tgtEl>
                                        <p:attrNameLst>
                                          <p:attrName>ppt_h</p:attrName>
                                        </p:attrNameLst>
                                      </p:cBhvr>
                                      <p:tavLst>
                                        <p:tav tm="0">
                                          <p:val>
                                            <p:fltVal val="0"/>
                                          </p:val>
                                        </p:tav>
                                        <p:tav tm="100000">
                                          <p:val>
                                            <p:strVal val="#ppt_h"/>
                                          </p:val>
                                        </p:tav>
                                      </p:tavLst>
                                    </p:anim>
                                    <p:animEffect transition="in" filter="fade">
                                      <p:cBhvr>
                                        <p:cTn id="64" dur="500"/>
                                        <p:tgtEl>
                                          <p:spTgt spid="110"/>
                                        </p:tgtEl>
                                      </p:cBhvr>
                                    </p:animEffect>
                                  </p:childTnLst>
                                </p:cTn>
                              </p:par>
                            </p:childTnLst>
                          </p:cTn>
                        </p:par>
                      </p:childTnLst>
                    </p:cTn>
                  </p:par>
                  <p:par>
                    <p:cTn id="65" fill="hold">
                      <p:stCondLst>
                        <p:cond delay="indefinite"/>
                      </p:stCondLst>
                      <p:childTnLst>
                        <p:par>
                          <p:cTn id="66" fill="hold">
                            <p:stCondLst>
                              <p:cond delay="0"/>
                            </p:stCondLst>
                            <p:childTnLst>
                              <p:par>
                                <p:cTn id="67" presetID="9" presetClass="entr" presetSubtype="0" fill="hold" grpId="0" nodeType="clickEffect">
                                  <p:stCondLst>
                                    <p:cond delay="0"/>
                                  </p:stCondLst>
                                  <p:childTnLst>
                                    <p:set>
                                      <p:cBhvr>
                                        <p:cTn id="68" dur="1" fill="hold">
                                          <p:stCondLst>
                                            <p:cond delay="0"/>
                                          </p:stCondLst>
                                        </p:cTn>
                                        <p:tgtEl>
                                          <p:spTgt spid="106"/>
                                        </p:tgtEl>
                                        <p:attrNameLst>
                                          <p:attrName>style.visibility</p:attrName>
                                        </p:attrNameLst>
                                      </p:cBhvr>
                                      <p:to>
                                        <p:strVal val="visible"/>
                                      </p:to>
                                    </p:set>
                                    <p:animEffect transition="in" filter="dissolve">
                                      <p:cBhvr>
                                        <p:cTn id="69" dur="500"/>
                                        <p:tgtEl>
                                          <p:spTgt spid="106"/>
                                        </p:tgtEl>
                                      </p:cBhvr>
                                    </p:animEffect>
                                  </p:childTnLst>
                                </p:cTn>
                              </p:par>
                            </p:childTnLst>
                          </p:cTn>
                        </p:par>
                      </p:childTnLst>
                    </p:cTn>
                  </p:par>
                  <p:par>
                    <p:cTn id="70" fill="hold">
                      <p:stCondLst>
                        <p:cond delay="indefinite"/>
                      </p:stCondLst>
                      <p:childTnLst>
                        <p:par>
                          <p:cTn id="71" fill="hold">
                            <p:stCondLst>
                              <p:cond delay="0"/>
                            </p:stCondLst>
                            <p:childTnLst>
                              <p:par>
                                <p:cTn id="72" presetID="9" presetClass="entr" presetSubtype="0" fill="hold" grpId="0" nodeType="clickEffect">
                                  <p:stCondLst>
                                    <p:cond delay="0"/>
                                  </p:stCondLst>
                                  <p:childTnLst>
                                    <p:set>
                                      <p:cBhvr>
                                        <p:cTn id="73" dur="1" fill="hold">
                                          <p:stCondLst>
                                            <p:cond delay="0"/>
                                          </p:stCondLst>
                                        </p:cTn>
                                        <p:tgtEl>
                                          <p:spTgt spid="103"/>
                                        </p:tgtEl>
                                        <p:attrNameLst>
                                          <p:attrName>style.visibility</p:attrName>
                                        </p:attrNameLst>
                                      </p:cBhvr>
                                      <p:to>
                                        <p:strVal val="visible"/>
                                      </p:to>
                                    </p:set>
                                    <p:animEffect transition="in" filter="dissolve">
                                      <p:cBhvr>
                                        <p:cTn id="74" dur="500"/>
                                        <p:tgtEl>
                                          <p:spTgt spid="103"/>
                                        </p:tgtEl>
                                      </p:cBhvr>
                                    </p:animEffect>
                                  </p:childTnLst>
                                </p:cTn>
                              </p:par>
                            </p:childTnLst>
                          </p:cTn>
                        </p:par>
                      </p:childTnLst>
                    </p:cTn>
                  </p:par>
                  <p:par>
                    <p:cTn id="75" fill="hold">
                      <p:stCondLst>
                        <p:cond delay="indefinite"/>
                      </p:stCondLst>
                      <p:childTnLst>
                        <p:par>
                          <p:cTn id="76" fill="hold">
                            <p:stCondLst>
                              <p:cond delay="0"/>
                            </p:stCondLst>
                            <p:childTnLst>
                              <p:par>
                                <p:cTn id="77" presetID="53" presetClass="entr" presetSubtype="16" fill="hold" grpId="0" nodeType="clickEffect">
                                  <p:stCondLst>
                                    <p:cond delay="0"/>
                                  </p:stCondLst>
                                  <p:childTnLst>
                                    <p:set>
                                      <p:cBhvr>
                                        <p:cTn id="78" dur="1" fill="hold">
                                          <p:stCondLst>
                                            <p:cond delay="0"/>
                                          </p:stCondLst>
                                        </p:cTn>
                                        <p:tgtEl>
                                          <p:spTgt spid="111"/>
                                        </p:tgtEl>
                                        <p:attrNameLst>
                                          <p:attrName>style.visibility</p:attrName>
                                        </p:attrNameLst>
                                      </p:cBhvr>
                                      <p:to>
                                        <p:strVal val="visible"/>
                                      </p:to>
                                    </p:set>
                                    <p:anim calcmode="lin" valueType="num">
                                      <p:cBhvr>
                                        <p:cTn id="79" dur="500" fill="hold"/>
                                        <p:tgtEl>
                                          <p:spTgt spid="111"/>
                                        </p:tgtEl>
                                        <p:attrNameLst>
                                          <p:attrName>ppt_w</p:attrName>
                                        </p:attrNameLst>
                                      </p:cBhvr>
                                      <p:tavLst>
                                        <p:tav tm="0">
                                          <p:val>
                                            <p:fltVal val="0"/>
                                          </p:val>
                                        </p:tav>
                                        <p:tav tm="100000">
                                          <p:val>
                                            <p:strVal val="#ppt_w"/>
                                          </p:val>
                                        </p:tav>
                                      </p:tavLst>
                                    </p:anim>
                                    <p:anim calcmode="lin" valueType="num">
                                      <p:cBhvr>
                                        <p:cTn id="80" dur="500" fill="hold"/>
                                        <p:tgtEl>
                                          <p:spTgt spid="111"/>
                                        </p:tgtEl>
                                        <p:attrNameLst>
                                          <p:attrName>ppt_h</p:attrName>
                                        </p:attrNameLst>
                                      </p:cBhvr>
                                      <p:tavLst>
                                        <p:tav tm="0">
                                          <p:val>
                                            <p:fltVal val="0"/>
                                          </p:val>
                                        </p:tav>
                                        <p:tav tm="100000">
                                          <p:val>
                                            <p:strVal val="#ppt_h"/>
                                          </p:val>
                                        </p:tav>
                                      </p:tavLst>
                                    </p:anim>
                                    <p:animEffect transition="in" filter="fade">
                                      <p:cBhvr>
                                        <p:cTn id="81" dur="500"/>
                                        <p:tgtEl>
                                          <p:spTgt spid="111"/>
                                        </p:tgtEl>
                                      </p:cBhvr>
                                    </p:animEffect>
                                  </p:childTnLst>
                                </p:cTn>
                              </p:par>
                            </p:childTnLst>
                          </p:cTn>
                        </p:par>
                      </p:childTnLst>
                    </p:cTn>
                  </p:par>
                  <p:par>
                    <p:cTn id="82" fill="hold">
                      <p:stCondLst>
                        <p:cond delay="indefinite"/>
                      </p:stCondLst>
                      <p:childTnLst>
                        <p:par>
                          <p:cTn id="83" fill="hold">
                            <p:stCondLst>
                              <p:cond delay="0"/>
                            </p:stCondLst>
                            <p:childTnLst>
                              <p:par>
                                <p:cTn id="84" presetID="9" presetClass="entr" presetSubtype="0" fill="hold" grpId="0" nodeType="clickEffect">
                                  <p:stCondLst>
                                    <p:cond delay="0"/>
                                  </p:stCondLst>
                                  <p:childTnLst>
                                    <p:set>
                                      <p:cBhvr>
                                        <p:cTn id="85" dur="1" fill="hold">
                                          <p:stCondLst>
                                            <p:cond delay="0"/>
                                          </p:stCondLst>
                                        </p:cTn>
                                        <p:tgtEl>
                                          <p:spTgt spid="107"/>
                                        </p:tgtEl>
                                        <p:attrNameLst>
                                          <p:attrName>style.visibility</p:attrName>
                                        </p:attrNameLst>
                                      </p:cBhvr>
                                      <p:to>
                                        <p:strVal val="visible"/>
                                      </p:to>
                                    </p:set>
                                    <p:animEffect transition="in" filter="dissolve">
                                      <p:cBhvr>
                                        <p:cTn id="86" dur="500"/>
                                        <p:tgtEl>
                                          <p:spTgt spid="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100" grpId="0" animBg="1"/>
      <p:bldP spid="101" grpId="0" animBg="1"/>
      <p:bldP spid="102" grpId="0" animBg="1"/>
      <p:bldP spid="103" grpId="0" animBg="1"/>
      <p:bldP spid="104" grpId="0"/>
      <p:bldP spid="105" grpId="0"/>
      <p:bldP spid="106" grpId="0"/>
      <p:bldP spid="107" grpId="0"/>
      <p:bldP spid="108" grpId="0"/>
      <p:bldP spid="109" grpId="0"/>
      <p:bldP spid="110" grpId="0"/>
      <p:bldP spid="111"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0" name="图片 37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71043"/>
          </a:xfrm>
          <a:prstGeom prst="rect">
            <a:avLst/>
          </a:prstGeom>
        </p:spPr>
      </p:pic>
      <p:pic>
        <p:nvPicPr>
          <p:cNvPr id="21" name="图片 2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425509"/>
            <a:ext cx="12192000" cy="743712"/>
          </a:xfrm>
          <a:prstGeom prst="rect">
            <a:avLst/>
          </a:prstGeom>
        </p:spPr>
      </p:pic>
      <p:pic>
        <p:nvPicPr>
          <p:cNvPr id="3" name="图片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0394" y="809589"/>
            <a:ext cx="4248388" cy="3910084"/>
          </a:xfrm>
          <a:prstGeom prst="rect">
            <a:avLst/>
          </a:prstGeom>
        </p:spPr>
      </p:pic>
      <p:sp>
        <p:nvSpPr>
          <p:cNvPr id="7" name="矩形 6"/>
          <p:cNvSpPr/>
          <p:nvPr/>
        </p:nvSpPr>
        <p:spPr>
          <a:xfrm>
            <a:off x="5406047" y="2432491"/>
            <a:ext cx="6391493" cy="1446550"/>
          </a:xfrm>
          <a:prstGeom prst="rect">
            <a:avLst/>
          </a:prstGeom>
        </p:spPr>
        <p:txBody>
          <a:bodyPr wrap="none">
            <a:spAutoFit/>
          </a:bodyPr>
          <a:lstStyle/>
          <a:p>
            <a:pPr lvl="0">
              <a:tabLst>
                <a:tab pos="198120" algn="l"/>
              </a:tabLst>
            </a:pPr>
            <a:r>
              <a:rPr lang="zh-CN" altLang="zh-CN" sz="44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协作单位和依托工程情况</a:t>
            </a:r>
            <a:endParaRPr lang="zh-CN" altLang="zh-CN" sz="4400"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a:p>
            <a:r>
              <a:rPr lang="en-US" altLang="zh-CN" sz="44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 </a:t>
            </a:r>
            <a:endParaRPr lang="zh-CN" altLang="zh-CN" sz="4400" b="1" kern="100" dirty="0">
              <a:solidFill>
                <a:schemeClr val="bg1"/>
              </a:solidFill>
              <a:latin typeface="微软雅黑" panose="020B0503020204020204" pitchFamily="34" charset="-122"/>
              <a:ea typeface="微软雅黑" panose="020B0503020204020204" pitchFamily="34" charset="-122"/>
            </a:endParaRPr>
          </a:p>
        </p:txBody>
      </p:sp>
      <p:sp>
        <p:nvSpPr>
          <p:cNvPr id="8" name="文本框 7"/>
          <p:cNvSpPr txBox="1"/>
          <p:nvPr/>
        </p:nvSpPr>
        <p:spPr>
          <a:xfrm>
            <a:off x="4569176" y="2432491"/>
            <a:ext cx="748923" cy="769441"/>
          </a:xfrm>
          <a:prstGeom prst="rect">
            <a:avLst/>
          </a:prstGeom>
          <a:noFill/>
        </p:spPr>
        <p:txBody>
          <a:bodyPr wrap="none" rtlCol="0">
            <a:spAutoFit/>
          </a:bodyPr>
          <a:lstStyle/>
          <a:p>
            <a:r>
              <a:rPr lang="zh-CN" altLang="en-US" sz="4400" b="1" dirty="0">
                <a:solidFill>
                  <a:schemeClr val="bg1"/>
                </a:solidFill>
                <a:latin typeface="微软雅黑" panose="020B0503020204020204" pitchFamily="34" charset="-122"/>
                <a:ea typeface="微软雅黑" panose="020B0503020204020204" pitchFamily="34" charset="-122"/>
              </a:rPr>
              <a:t>七</a:t>
            </a:r>
          </a:p>
        </p:txBody>
      </p:sp>
    </p:spTree>
  </p:cSld>
  <p:clrMapOvr>
    <a:masterClrMapping/>
  </p:clrMapOvr>
  <mc:AlternateContent xmlns:mc="http://schemas.openxmlformats.org/markup-compatibility/2006" xmlns:p14="http://schemas.microsoft.com/office/powerpoint/2010/main">
    <mc:Choice Requires="p14">
      <p:transition spd="slow" p14:dur="1300" advTm="0">
        <p14:pan dir="u"/>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9"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dissolve">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dissolve">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41" presetClass="entr" presetSubtype="0" fill="hold" grpId="0" nodeType="clickEffect">
                                  <p:stCondLst>
                                    <p:cond delay="0"/>
                                  </p:stCondLst>
                                  <p:iterate type="lt">
                                    <p:tmPct val="10000"/>
                                  </p:iterate>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25" dur="500" fill="hold"/>
                                        <p:tgtEl>
                                          <p:spTgt spid="7"/>
                                        </p:tgtEl>
                                        <p:attrNameLst>
                                          <p:attrName>ppt_y</p:attrName>
                                        </p:attrNameLst>
                                      </p:cBhvr>
                                      <p:tavLst>
                                        <p:tav tm="0">
                                          <p:val>
                                            <p:strVal val="#ppt_y"/>
                                          </p:val>
                                        </p:tav>
                                        <p:tav tm="100000">
                                          <p:val>
                                            <p:strVal val="#ppt_y"/>
                                          </p:val>
                                        </p:tav>
                                      </p:tavLst>
                                    </p:anim>
                                    <p:anim calcmode="lin" valueType="num">
                                      <p:cBhvr>
                                        <p:cTn id="26"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27"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28" dur="500" tmFilter="0,0; .5, 1; 1, 1"/>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图片 3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04"/>
            <a:ext cx="12192000" cy="913292"/>
          </a:xfrm>
          <a:prstGeom prst="rect">
            <a:avLst/>
          </a:prstGeom>
        </p:spPr>
      </p:pic>
      <p:sp>
        <p:nvSpPr>
          <p:cNvPr id="32" name="矩形 31"/>
          <p:cNvSpPr/>
          <p:nvPr/>
        </p:nvSpPr>
        <p:spPr>
          <a:xfrm>
            <a:off x="538907" y="163654"/>
            <a:ext cx="4698722" cy="1077218"/>
          </a:xfrm>
          <a:prstGeom prst="rect">
            <a:avLst/>
          </a:prstGeom>
        </p:spPr>
        <p:txBody>
          <a:bodyPr wrap="none">
            <a:spAutoFit/>
          </a:bodyPr>
          <a:lstStyle/>
          <a:p>
            <a:pPr lvl="0">
              <a:tabLst>
                <a:tab pos="198120" algn="l"/>
              </a:tabLst>
            </a:pPr>
            <a:r>
              <a:rPr lang="zh-CN" altLang="zh-CN" sz="32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协作单位和依托工程情况</a:t>
            </a:r>
            <a:endParaRPr lang="zh-CN" altLang="zh-CN" sz="3200"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a:p>
            <a:r>
              <a:rPr lang="en-US" altLang="zh-CN" sz="32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 </a:t>
            </a:r>
            <a:endParaRPr lang="zh-CN" altLang="zh-CN" sz="3200" b="1" kern="100" dirty="0">
              <a:solidFill>
                <a:schemeClr val="bg1"/>
              </a:solidFill>
              <a:latin typeface="微软雅黑" panose="020B0503020204020204" pitchFamily="34" charset="-122"/>
              <a:ea typeface="微软雅黑" panose="020B0503020204020204" pitchFamily="34" charset="-122"/>
            </a:endParaRPr>
          </a:p>
        </p:txBody>
      </p:sp>
      <p:sp>
        <p:nvSpPr>
          <p:cNvPr id="4" name="任意多边形 29"/>
          <p:cNvSpPr/>
          <p:nvPr/>
        </p:nvSpPr>
        <p:spPr bwMode="auto">
          <a:xfrm flipH="1">
            <a:off x="3614552" y="1893551"/>
            <a:ext cx="1359027" cy="304559"/>
          </a:xfrm>
          <a:custGeom>
            <a:avLst/>
            <a:gdLst>
              <a:gd name="connsiteX0" fmla="*/ 0 w 1600200"/>
              <a:gd name="connsiteY0" fmla="*/ 552450 h 552450"/>
              <a:gd name="connsiteX1" fmla="*/ 171450 w 1600200"/>
              <a:gd name="connsiteY1" fmla="*/ 0 h 552450"/>
              <a:gd name="connsiteX2" fmla="*/ 1600200 w 1600200"/>
              <a:gd name="connsiteY2" fmla="*/ 0 h 552450"/>
            </a:gdLst>
            <a:ahLst/>
            <a:cxnLst>
              <a:cxn ang="0">
                <a:pos x="connsiteX0" y="connsiteY0"/>
              </a:cxn>
              <a:cxn ang="0">
                <a:pos x="connsiteX1" y="connsiteY1"/>
              </a:cxn>
              <a:cxn ang="0">
                <a:pos x="connsiteX2" y="connsiteY2"/>
              </a:cxn>
            </a:cxnLst>
            <a:rect l="l" t="t" r="r" b="b"/>
            <a:pathLst>
              <a:path w="1600200" h="552450">
                <a:moveTo>
                  <a:pt x="0" y="552450"/>
                </a:moveTo>
                <a:lnTo>
                  <a:pt x="171450" y="0"/>
                </a:lnTo>
                <a:lnTo>
                  <a:pt x="1600200" y="0"/>
                </a:lnTo>
              </a:path>
            </a:pathLst>
          </a:custGeom>
          <a:noFill/>
          <a:ln w="12700" cap="flat" cmpd="sng" algn="ctr">
            <a:solidFill>
              <a:schemeClr val="tx1">
                <a:lumMod val="75000"/>
                <a:lumOff val="25000"/>
              </a:schemeClr>
            </a:solidFill>
            <a:prstDash val="solid"/>
            <a:headEnd type="oval" w="med" len="med"/>
            <a:tailEnd type="stealth" w="med" len="med"/>
          </a:ln>
          <a:effec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spcBef>
                <a:spcPts val="0"/>
              </a:spcBef>
              <a:spcAft>
                <a:spcPts val="0"/>
              </a:spcAft>
              <a:defRPr/>
            </a:pPr>
            <a:endParaRPr lang="zh-CN" altLang="en-US" sz="1000" kern="0">
              <a:solidFill>
                <a:srgbClr val="000000"/>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grpSp>
        <p:nvGrpSpPr>
          <p:cNvPr id="5" name="组合 4"/>
          <p:cNvGrpSpPr/>
          <p:nvPr/>
        </p:nvGrpSpPr>
        <p:grpSpPr>
          <a:xfrm>
            <a:off x="1267443" y="2365689"/>
            <a:ext cx="3140137" cy="1167015"/>
            <a:chOff x="658459" y="1197544"/>
            <a:chExt cx="3140137" cy="1167015"/>
          </a:xfrm>
        </p:grpSpPr>
        <p:grpSp>
          <p:nvGrpSpPr>
            <p:cNvPr id="9" name="Group 59"/>
            <p:cNvGrpSpPr/>
            <p:nvPr/>
          </p:nvGrpSpPr>
          <p:grpSpPr>
            <a:xfrm>
              <a:off x="658459" y="1197544"/>
              <a:ext cx="3140137" cy="1167015"/>
              <a:chOff x="7141343" y="3093071"/>
              <a:chExt cx="1568224" cy="875060"/>
            </a:xfrm>
          </p:grpSpPr>
          <p:sp>
            <p:nvSpPr>
              <p:cNvPr id="10" name="TextBox 35"/>
              <p:cNvSpPr txBox="1"/>
              <p:nvPr/>
            </p:nvSpPr>
            <p:spPr>
              <a:xfrm>
                <a:off x="7141343" y="3483495"/>
                <a:ext cx="1568224" cy="484636"/>
              </a:xfrm>
              <a:prstGeom prst="rect">
                <a:avLst/>
              </a:prstGeom>
              <a:noFill/>
            </p:spPr>
            <p:txBody>
              <a:bodyPr wrap="square" lIns="0" tIns="0" rIns="0" bIns="0" rtlCol="0">
                <a:spAutoFit/>
              </a:bodyPr>
              <a:lstStyle/>
              <a:p>
                <a:pPr lvl="0"/>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cs typeface="+mn-ea"/>
                  </a:rPr>
                  <a:t>单击此处添加文字阐述，添加简短问题说明文字，具体说明文字在此处。单击此处添加文字阐述，添加简短问题</a:t>
                </a:r>
                <a:endParaRPr lang="en-US" altLang="zh-CN" sz="1300" dirty="0">
                  <a:solidFill>
                    <a:schemeClr val="tx1">
                      <a:lumMod val="75000"/>
                      <a:lumOff val="25000"/>
                    </a:schemeClr>
                  </a:solidFill>
                  <a:latin typeface="微软雅黑" panose="020B0503020204020204" pitchFamily="34" charset="-122"/>
                  <a:ea typeface="微软雅黑" panose="020B0503020204020204" pitchFamily="34" charset="-122"/>
                  <a:cs typeface="+mn-ea"/>
                </a:endParaRPr>
              </a:p>
            </p:txBody>
          </p:sp>
          <p:sp>
            <p:nvSpPr>
              <p:cNvPr id="11" name="Rectangle 62"/>
              <p:cNvSpPr/>
              <p:nvPr/>
            </p:nvSpPr>
            <p:spPr>
              <a:xfrm>
                <a:off x="7583876" y="3093071"/>
                <a:ext cx="576403" cy="207701"/>
              </a:xfrm>
              <a:prstGeom prst="rect">
                <a:avLst/>
              </a:prstGeom>
            </p:spPr>
            <p:txBody>
              <a:bodyPr wrap="none" lIns="0" tIns="0" rIns="0" bIns="0">
                <a:spAutoFit/>
              </a:bodyPr>
              <a:lstStyle/>
              <a:p>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cs typeface="+mn-ea"/>
                  </a:rPr>
                  <a:t>文本标题一</a:t>
                </a:r>
                <a:endParaRPr lang="en-US" sz="1800" b="1" dirty="0">
                  <a:solidFill>
                    <a:schemeClr val="tx1">
                      <a:lumMod val="75000"/>
                      <a:lumOff val="25000"/>
                    </a:schemeClr>
                  </a:solidFill>
                  <a:latin typeface="微软雅黑" panose="020B0503020204020204" pitchFamily="34" charset="-122"/>
                  <a:ea typeface="微软雅黑" panose="020B0503020204020204" pitchFamily="34" charset="-122"/>
                  <a:cs typeface="+mn-ea"/>
                </a:endParaRPr>
              </a:p>
            </p:txBody>
          </p:sp>
        </p:grpSp>
        <p:cxnSp>
          <p:nvCxnSpPr>
            <p:cNvPr id="7" name="直接连接符 6"/>
            <p:cNvCxnSpPr/>
            <p:nvPr/>
          </p:nvCxnSpPr>
          <p:spPr>
            <a:xfrm>
              <a:off x="766614" y="1616755"/>
              <a:ext cx="2634389" cy="0"/>
            </a:xfrm>
            <a:prstGeom prst="line">
              <a:avLst/>
            </a:prstGeom>
            <a:ln>
              <a:solidFill>
                <a:schemeClr val="tx1">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cxnSp>
      </p:grpSp>
      <p:sp>
        <p:nvSpPr>
          <p:cNvPr id="12" name="任意多边形 37"/>
          <p:cNvSpPr/>
          <p:nvPr/>
        </p:nvSpPr>
        <p:spPr bwMode="auto">
          <a:xfrm flipH="1" flipV="1">
            <a:off x="3728067" y="5424942"/>
            <a:ext cx="1359027" cy="356164"/>
          </a:xfrm>
          <a:custGeom>
            <a:avLst/>
            <a:gdLst>
              <a:gd name="connsiteX0" fmla="*/ 0 w 1600200"/>
              <a:gd name="connsiteY0" fmla="*/ 552450 h 552450"/>
              <a:gd name="connsiteX1" fmla="*/ 171450 w 1600200"/>
              <a:gd name="connsiteY1" fmla="*/ 0 h 552450"/>
              <a:gd name="connsiteX2" fmla="*/ 1600200 w 1600200"/>
              <a:gd name="connsiteY2" fmla="*/ 0 h 552450"/>
            </a:gdLst>
            <a:ahLst/>
            <a:cxnLst>
              <a:cxn ang="0">
                <a:pos x="connsiteX0" y="connsiteY0"/>
              </a:cxn>
              <a:cxn ang="0">
                <a:pos x="connsiteX1" y="connsiteY1"/>
              </a:cxn>
              <a:cxn ang="0">
                <a:pos x="connsiteX2" y="connsiteY2"/>
              </a:cxn>
            </a:cxnLst>
            <a:rect l="l" t="t" r="r" b="b"/>
            <a:pathLst>
              <a:path w="1600200" h="552450">
                <a:moveTo>
                  <a:pt x="0" y="552450"/>
                </a:moveTo>
                <a:lnTo>
                  <a:pt x="171450" y="0"/>
                </a:lnTo>
                <a:lnTo>
                  <a:pt x="1600200" y="0"/>
                </a:lnTo>
              </a:path>
            </a:pathLst>
          </a:custGeom>
          <a:noFill/>
          <a:ln w="12700" cap="flat" cmpd="sng" algn="ctr">
            <a:solidFill>
              <a:schemeClr val="tx1">
                <a:lumMod val="75000"/>
                <a:lumOff val="25000"/>
              </a:schemeClr>
            </a:solidFill>
            <a:prstDash val="solid"/>
            <a:headEnd type="oval" w="med" len="med"/>
            <a:tailEnd type="stealth" w="med" len="med"/>
          </a:ln>
          <a:effec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spcBef>
                <a:spcPts val="0"/>
              </a:spcBef>
              <a:spcAft>
                <a:spcPts val="0"/>
              </a:spcAft>
              <a:defRPr/>
            </a:pPr>
            <a:endParaRPr lang="zh-CN" altLang="en-US" sz="1000" kern="0">
              <a:solidFill>
                <a:srgbClr val="000000"/>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grpSp>
        <p:nvGrpSpPr>
          <p:cNvPr id="13" name="组合 12"/>
          <p:cNvGrpSpPr/>
          <p:nvPr/>
        </p:nvGrpSpPr>
        <p:grpSpPr>
          <a:xfrm>
            <a:off x="1238415" y="4247602"/>
            <a:ext cx="3140137" cy="1167015"/>
            <a:chOff x="658459" y="1197544"/>
            <a:chExt cx="3140137" cy="1167015"/>
          </a:xfrm>
        </p:grpSpPr>
        <p:grpSp>
          <p:nvGrpSpPr>
            <p:cNvPr id="17" name="Group 59"/>
            <p:cNvGrpSpPr/>
            <p:nvPr/>
          </p:nvGrpSpPr>
          <p:grpSpPr>
            <a:xfrm>
              <a:off x="658459" y="1197544"/>
              <a:ext cx="3140137" cy="1167015"/>
              <a:chOff x="7141343" y="3093071"/>
              <a:chExt cx="1568224" cy="875060"/>
            </a:xfrm>
          </p:grpSpPr>
          <p:sp>
            <p:nvSpPr>
              <p:cNvPr id="18" name="TextBox 43"/>
              <p:cNvSpPr txBox="1"/>
              <p:nvPr/>
            </p:nvSpPr>
            <p:spPr>
              <a:xfrm>
                <a:off x="7141343" y="3483495"/>
                <a:ext cx="1568224" cy="484636"/>
              </a:xfrm>
              <a:prstGeom prst="rect">
                <a:avLst/>
              </a:prstGeom>
              <a:noFill/>
            </p:spPr>
            <p:txBody>
              <a:bodyPr wrap="square" lIns="0" tIns="0" rIns="0" bIns="0" rtlCol="0">
                <a:spAutoFit/>
              </a:bodyPr>
              <a:lstStyle/>
              <a:p>
                <a:pPr lvl="0"/>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cs typeface="+mn-ea"/>
                  </a:rPr>
                  <a:t>单击此处添加文字阐述，添加简短问题说明文字，具体说明文字在此处。单击此处添加文字阐述，添加简短问题</a:t>
                </a:r>
                <a:endParaRPr lang="en-US" altLang="zh-CN" sz="1300" dirty="0">
                  <a:solidFill>
                    <a:schemeClr val="tx1">
                      <a:lumMod val="75000"/>
                      <a:lumOff val="25000"/>
                    </a:schemeClr>
                  </a:solidFill>
                  <a:latin typeface="微软雅黑" panose="020B0503020204020204" pitchFamily="34" charset="-122"/>
                  <a:ea typeface="微软雅黑" panose="020B0503020204020204" pitchFamily="34" charset="-122"/>
                  <a:cs typeface="+mn-ea"/>
                </a:endParaRPr>
              </a:p>
            </p:txBody>
          </p:sp>
          <p:sp>
            <p:nvSpPr>
              <p:cNvPr id="19" name="Rectangle 62"/>
              <p:cNvSpPr/>
              <p:nvPr/>
            </p:nvSpPr>
            <p:spPr>
              <a:xfrm>
                <a:off x="7583876" y="3093071"/>
                <a:ext cx="576403" cy="207701"/>
              </a:xfrm>
              <a:prstGeom prst="rect">
                <a:avLst/>
              </a:prstGeom>
            </p:spPr>
            <p:txBody>
              <a:bodyPr wrap="none" lIns="0" tIns="0" rIns="0" bIns="0">
                <a:spAutoFit/>
              </a:bodyPr>
              <a:lstStyle/>
              <a:p>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cs typeface="+mn-ea"/>
                  </a:rPr>
                  <a:t>文本标题二</a:t>
                </a:r>
                <a:endParaRPr lang="en-US" sz="1800" b="1" dirty="0">
                  <a:solidFill>
                    <a:schemeClr val="tx1">
                      <a:lumMod val="75000"/>
                      <a:lumOff val="25000"/>
                    </a:schemeClr>
                  </a:solidFill>
                  <a:latin typeface="微软雅黑" panose="020B0503020204020204" pitchFamily="34" charset="-122"/>
                  <a:ea typeface="微软雅黑" panose="020B0503020204020204" pitchFamily="34" charset="-122"/>
                  <a:cs typeface="+mn-ea"/>
                </a:endParaRPr>
              </a:p>
            </p:txBody>
          </p:sp>
        </p:grpSp>
        <p:cxnSp>
          <p:nvCxnSpPr>
            <p:cNvPr id="15" name="直接连接符 14"/>
            <p:cNvCxnSpPr/>
            <p:nvPr/>
          </p:nvCxnSpPr>
          <p:spPr>
            <a:xfrm>
              <a:off x="766614" y="1616755"/>
              <a:ext cx="2634389" cy="0"/>
            </a:xfrm>
            <a:prstGeom prst="line">
              <a:avLst/>
            </a:prstGeom>
            <a:ln>
              <a:solidFill>
                <a:schemeClr val="tx1">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cxnSp>
      </p:grpSp>
      <p:sp>
        <p:nvSpPr>
          <p:cNvPr id="20" name="任意多边形 45"/>
          <p:cNvSpPr/>
          <p:nvPr/>
        </p:nvSpPr>
        <p:spPr bwMode="auto">
          <a:xfrm>
            <a:off x="6791190" y="1907493"/>
            <a:ext cx="1463908" cy="317184"/>
          </a:xfrm>
          <a:custGeom>
            <a:avLst/>
            <a:gdLst>
              <a:gd name="connsiteX0" fmla="*/ 0 w 1600200"/>
              <a:gd name="connsiteY0" fmla="*/ 552450 h 552450"/>
              <a:gd name="connsiteX1" fmla="*/ 171450 w 1600200"/>
              <a:gd name="connsiteY1" fmla="*/ 0 h 552450"/>
              <a:gd name="connsiteX2" fmla="*/ 1600200 w 1600200"/>
              <a:gd name="connsiteY2" fmla="*/ 0 h 552450"/>
            </a:gdLst>
            <a:ahLst/>
            <a:cxnLst>
              <a:cxn ang="0">
                <a:pos x="connsiteX0" y="connsiteY0"/>
              </a:cxn>
              <a:cxn ang="0">
                <a:pos x="connsiteX1" y="connsiteY1"/>
              </a:cxn>
              <a:cxn ang="0">
                <a:pos x="connsiteX2" y="connsiteY2"/>
              </a:cxn>
            </a:cxnLst>
            <a:rect l="l" t="t" r="r" b="b"/>
            <a:pathLst>
              <a:path w="1600200" h="552450">
                <a:moveTo>
                  <a:pt x="0" y="552450"/>
                </a:moveTo>
                <a:lnTo>
                  <a:pt x="171450" y="0"/>
                </a:lnTo>
                <a:lnTo>
                  <a:pt x="1600200" y="0"/>
                </a:lnTo>
              </a:path>
            </a:pathLst>
          </a:custGeom>
          <a:noFill/>
          <a:ln w="12700" cap="flat" cmpd="sng" algn="ctr">
            <a:solidFill>
              <a:schemeClr val="tx1">
                <a:lumMod val="75000"/>
                <a:lumOff val="25000"/>
              </a:schemeClr>
            </a:solidFill>
            <a:prstDash val="solid"/>
            <a:headEnd type="oval" w="med" len="med"/>
            <a:tailEnd type="stealth" w="med" len="med"/>
          </a:ln>
          <a:effec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spcBef>
                <a:spcPts val="0"/>
              </a:spcBef>
              <a:spcAft>
                <a:spcPts val="0"/>
              </a:spcAft>
              <a:defRPr/>
            </a:pPr>
            <a:endParaRPr lang="zh-CN" altLang="en-US" sz="1000" kern="0">
              <a:solidFill>
                <a:srgbClr val="000000"/>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grpSp>
        <p:nvGrpSpPr>
          <p:cNvPr id="21" name="组合 20"/>
          <p:cNvGrpSpPr/>
          <p:nvPr/>
        </p:nvGrpSpPr>
        <p:grpSpPr>
          <a:xfrm>
            <a:off x="7359383" y="2261985"/>
            <a:ext cx="3140137" cy="1167015"/>
            <a:chOff x="658459" y="1197544"/>
            <a:chExt cx="3140137" cy="1167015"/>
          </a:xfrm>
        </p:grpSpPr>
        <p:grpSp>
          <p:nvGrpSpPr>
            <p:cNvPr id="25" name="Group 59"/>
            <p:cNvGrpSpPr/>
            <p:nvPr/>
          </p:nvGrpSpPr>
          <p:grpSpPr>
            <a:xfrm>
              <a:off x="658459" y="1197544"/>
              <a:ext cx="3140137" cy="1167015"/>
              <a:chOff x="7141343" y="3093071"/>
              <a:chExt cx="1568224" cy="875060"/>
            </a:xfrm>
          </p:grpSpPr>
          <p:sp>
            <p:nvSpPr>
              <p:cNvPr id="26" name="TextBox 51"/>
              <p:cNvSpPr txBox="1"/>
              <p:nvPr/>
            </p:nvSpPr>
            <p:spPr>
              <a:xfrm>
                <a:off x="7141343" y="3483495"/>
                <a:ext cx="1568224" cy="484636"/>
              </a:xfrm>
              <a:prstGeom prst="rect">
                <a:avLst/>
              </a:prstGeom>
              <a:noFill/>
            </p:spPr>
            <p:txBody>
              <a:bodyPr wrap="square" lIns="0" tIns="0" rIns="0" bIns="0" rtlCol="0">
                <a:spAutoFit/>
              </a:bodyPr>
              <a:lstStyle/>
              <a:p>
                <a:pPr lvl="0"/>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cs typeface="+mn-ea"/>
                  </a:rPr>
                  <a:t>单击此处添加文字阐述，添加简短问题说明文字，具体说明文字在此处。单击此处添加文字阐述，添加简短问题</a:t>
                </a:r>
                <a:endParaRPr lang="en-US" altLang="zh-CN" sz="1300" dirty="0">
                  <a:solidFill>
                    <a:schemeClr val="tx1">
                      <a:lumMod val="75000"/>
                      <a:lumOff val="25000"/>
                    </a:schemeClr>
                  </a:solidFill>
                  <a:latin typeface="微软雅黑" panose="020B0503020204020204" pitchFamily="34" charset="-122"/>
                  <a:ea typeface="微软雅黑" panose="020B0503020204020204" pitchFamily="34" charset="-122"/>
                  <a:cs typeface="+mn-ea"/>
                </a:endParaRPr>
              </a:p>
            </p:txBody>
          </p:sp>
          <p:sp>
            <p:nvSpPr>
              <p:cNvPr id="27" name="Rectangle 62"/>
              <p:cNvSpPr/>
              <p:nvPr/>
            </p:nvSpPr>
            <p:spPr>
              <a:xfrm>
                <a:off x="7583876" y="3093071"/>
                <a:ext cx="576403" cy="207701"/>
              </a:xfrm>
              <a:prstGeom prst="rect">
                <a:avLst/>
              </a:prstGeom>
            </p:spPr>
            <p:txBody>
              <a:bodyPr wrap="none" lIns="0" tIns="0" rIns="0" bIns="0">
                <a:spAutoFit/>
              </a:bodyPr>
              <a:lstStyle/>
              <a:p>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cs typeface="+mn-ea"/>
                  </a:rPr>
                  <a:t>文本标题三</a:t>
                </a:r>
                <a:endParaRPr lang="en-US" sz="1800" b="1" dirty="0">
                  <a:solidFill>
                    <a:schemeClr val="tx1">
                      <a:lumMod val="75000"/>
                      <a:lumOff val="25000"/>
                    </a:schemeClr>
                  </a:solidFill>
                  <a:latin typeface="微软雅黑" panose="020B0503020204020204" pitchFamily="34" charset="-122"/>
                  <a:ea typeface="微软雅黑" panose="020B0503020204020204" pitchFamily="34" charset="-122"/>
                  <a:cs typeface="+mn-ea"/>
                </a:endParaRPr>
              </a:p>
            </p:txBody>
          </p:sp>
        </p:grpSp>
        <p:cxnSp>
          <p:nvCxnSpPr>
            <p:cNvPr id="23" name="直接连接符 22"/>
            <p:cNvCxnSpPr/>
            <p:nvPr/>
          </p:nvCxnSpPr>
          <p:spPr>
            <a:xfrm>
              <a:off x="766614" y="1616755"/>
              <a:ext cx="2634389" cy="0"/>
            </a:xfrm>
            <a:prstGeom prst="line">
              <a:avLst/>
            </a:prstGeom>
            <a:ln>
              <a:solidFill>
                <a:schemeClr val="tx1">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cxnSp>
      </p:grpSp>
      <p:sp>
        <p:nvSpPr>
          <p:cNvPr id="28" name="任意多边形 53"/>
          <p:cNvSpPr/>
          <p:nvPr/>
        </p:nvSpPr>
        <p:spPr bwMode="auto">
          <a:xfrm flipV="1">
            <a:off x="7175326" y="5404117"/>
            <a:ext cx="1339762" cy="376989"/>
          </a:xfrm>
          <a:custGeom>
            <a:avLst/>
            <a:gdLst>
              <a:gd name="connsiteX0" fmla="*/ 0 w 1600200"/>
              <a:gd name="connsiteY0" fmla="*/ 552450 h 552450"/>
              <a:gd name="connsiteX1" fmla="*/ 171450 w 1600200"/>
              <a:gd name="connsiteY1" fmla="*/ 0 h 552450"/>
              <a:gd name="connsiteX2" fmla="*/ 1600200 w 1600200"/>
              <a:gd name="connsiteY2" fmla="*/ 0 h 552450"/>
            </a:gdLst>
            <a:ahLst/>
            <a:cxnLst>
              <a:cxn ang="0">
                <a:pos x="connsiteX0" y="connsiteY0"/>
              </a:cxn>
              <a:cxn ang="0">
                <a:pos x="connsiteX1" y="connsiteY1"/>
              </a:cxn>
              <a:cxn ang="0">
                <a:pos x="connsiteX2" y="connsiteY2"/>
              </a:cxn>
            </a:cxnLst>
            <a:rect l="l" t="t" r="r" b="b"/>
            <a:pathLst>
              <a:path w="1600200" h="552450">
                <a:moveTo>
                  <a:pt x="0" y="552450"/>
                </a:moveTo>
                <a:lnTo>
                  <a:pt x="171450" y="0"/>
                </a:lnTo>
                <a:lnTo>
                  <a:pt x="1600200" y="0"/>
                </a:lnTo>
              </a:path>
            </a:pathLst>
          </a:custGeom>
          <a:noFill/>
          <a:ln w="12700" cap="flat" cmpd="sng" algn="ctr">
            <a:solidFill>
              <a:schemeClr val="tx1">
                <a:lumMod val="75000"/>
                <a:lumOff val="25000"/>
              </a:schemeClr>
            </a:solidFill>
            <a:prstDash val="solid"/>
            <a:headEnd type="oval" w="med" len="med"/>
            <a:tailEnd type="stealth" w="med" len="med"/>
          </a:ln>
          <a:effec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spcBef>
                <a:spcPts val="0"/>
              </a:spcBef>
              <a:spcAft>
                <a:spcPts val="0"/>
              </a:spcAft>
              <a:defRPr/>
            </a:pPr>
            <a:endParaRPr lang="zh-CN" altLang="en-US" sz="1000" kern="0">
              <a:solidFill>
                <a:srgbClr val="000000"/>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grpSp>
        <p:nvGrpSpPr>
          <p:cNvPr id="29" name="组合 28"/>
          <p:cNvGrpSpPr/>
          <p:nvPr/>
        </p:nvGrpSpPr>
        <p:grpSpPr>
          <a:xfrm>
            <a:off x="7490126" y="4131967"/>
            <a:ext cx="3140137" cy="1167015"/>
            <a:chOff x="658459" y="1197544"/>
            <a:chExt cx="3140137" cy="1167015"/>
          </a:xfrm>
        </p:grpSpPr>
        <p:grpSp>
          <p:nvGrpSpPr>
            <p:cNvPr id="35" name="Group 59"/>
            <p:cNvGrpSpPr/>
            <p:nvPr/>
          </p:nvGrpSpPr>
          <p:grpSpPr>
            <a:xfrm>
              <a:off x="658459" y="1197544"/>
              <a:ext cx="3140137" cy="1167015"/>
              <a:chOff x="7141343" y="3093071"/>
              <a:chExt cx="1568224" cy="875060"/>
            </a:xfrm>
          </p:grpSpPr>
          <p:sp>
            <p:nvSpPr>
              <p:cNvPr id="36" name="TextBox 59"/>
              <p:cNvSpPr txBox="1"/>
              <p:nvPr/>
            </p:nvSpPr>
            <p:spPr>
              <a:xfrm>
                <a:off x="7141343" y="3483495"/>
                <a:ext cx="1568224" cy="484636"/>
              </a:xfrm>
              <a:prstGeom prst="rect">
                <a:avLst/>
              </a:prstGeom>
              <a:noFill/>
            </p:spPr>
            <p:txBody>
              <a:bodyPr wrap="square" lIns="0" tIns="0" rIns="0" bIns="0" rtlCol="0">
                <a:spAutoFit/>
              </a:bodyPr>
              <a:lstStyle/>
              <a:p>
                <a:pPr lvl="0"/>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cs typeface="+mn-ea"/>
                  </a:rPr>
                  <a:t>单击此处添加文字阐述，添加简短问题说明文字，具体说明文字在此处。单击此处添加文字阐述，添加简短问题</a:t>
                </a:r>
                <a:endParaRPr lang="en-US" altLang="zh-CN" sz="1300" dirty="0">
                  <a:solidFill>
                    <a:schemeClr val="tx1">
                      <a:lumMod val="75000"/>
                      <a:lumOff val="25000"/>
                    </a:schemeClr>
                  </a:solidFill>
                  <a:latin typeface="微软雅黑" panose="020B0503020204020204" pitchFamily="34" charset="-122"/>
                  <a:ea typeface="微软雅黑" panose="020B0503020204020204" pitchFamily="34" charset="-122"/>
                  <a:cs typeface="+mn-ea"/>
                </a:endParaRPr>
              </a:p>
            </p:txBody>
          </p:sp>
          <p:sp>
            <p:nvSpPr>
              <p:cNvPr id="37" name="Rectangle 62"/>
              <p:cNvSpPr/>
              <p:nvPr/>
            </p:nvSpPr>
            <p:spPr>
              <a:xfrm>
                <a:off x="7583876" y="3093071"/>
                <a:ext cx="576403" cy="207701"/>
              </a:xfrm>
              <a:prstGeom prst="rect">
                <a:avLst/>
              </a:prstGeom>
            </p:spPr>
            <p:txBody>
              <a:bodyPr wrap="none" lIns="0" tIns="0" rIns="0" bIns="0">
                <a:spAutoFit/>
              </a:bodyPr>
              <a:lstStyle/>
              <a:p>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cs typeface="+mn-ea"/>
                  </a:rPr>
                  <a:t>文本标题四</a:t>
                </a:r>
                <a:endParaRPr lang="en-US" sz="1800" b="1" dirty="0">
                  <a:solidFill>
                    <a:schemeClr val="tx1">
                      <a:lumMod val="75000"/>
                      <a:lumOff val="25000"/>
                    </a:schemeClr>
                  </a:solidFill>
                  <a:latin typeface="微软雅黑" panose="020B0503020204020204" pitchFamily="34" charset="-122"/>
                  <a:ea typeface="微软雅黑" panose="020B0503020204020204" pitchFamily="34" charset="-122"/>
                  <a:cs typeface="+mn-ea"/>
                </a:endParaRPr>
              </a:p>
            </p:txBody>
          </p:sp>
        </p:grpSp>
        <p:cxnSp>
          <p:nvCxnSpPr>
            <p:cNvPr id="33" name="直接连接符 32"/>
            <p:cNvCxnSpPr/>
            <p:nvPr/>
          </p:nvCxnSpPr>
          <p:spPr>
            <a:xfrm>
              <a:off x="766614" y="1616755"/>
              <a:ext cx="2634389" cy="0"/>
            </a:xfrm>
            <a:prstGeom prst="line">
              <a:avLst/>
            </a:prstGeom>
            <a:ln>
              <a:solidFill>
                <a:schemeClr val="tx1">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cxnSp>
      </p:grpSp>
      <p:pic>
        <p:nvPicPr>
          <p:cNvPr id="38" name="Picture 2" descr="C:\Users\Administrator\各行业\医疗\sda.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20855" y="1728471"/>
            <a:ext cx="3900013" cy="3906510"/>
          </a:xfrm>
          <a:prstGeom prst="rect">
            <a:avLst/>
          </a:prstGeom>
          <a:noFill/>
          <a:effectLst>
            <a:outerShdw blurRad="50800" dist="38100" dir="8100000" algn="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1300" advTm="0">
        <p14:pan dir="u"/>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1" presetClass="entr" presetSubtype="0" fill="hold" grpId="0" nodeType="clickEffect">
                                  <p:stCondLst>
                                    <p:cond delay="0"/>
                                  </p:stCondLst>
                                  <p:iterate type="lt">
                                    <p:tmPct val="10000"/>
                                  </p:iterate>
                                  <p:childTnLst>
                                    <p:set>
                                      <p:cBhvr>
                                        <p:cTn id="13" dur="1" fill="hold">
                                          <p:stCondLst>
                                            <p:cond delay="0"/>
                                          </p:stCondLst>
                                        </p:cTn>
                                        <p:tgtEl>
                                          <p:spTgt spid="32"/>
                                        </p:tgtEl>
                                        <p:attrNameLst>
                                          <p:attrName>style.visibility</p:attrName>
                                        </p:attrNameLst>
                                      </p:cBhvr>
                                      <p:to>
                                        <p:strVal val="visible"/>
                                      </p:to>
                                    </p:set>
                                    <p:anim calcmode="lin" valueType="num">
                                      <p:cBhvr>
                                        <p:cTn id="14" dur="500" fill="hold"/>
                                        <p:tgtEl>
                                          <p:spTgt spid="32"/>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32"/>
                                        </p:tgtEl>
                                        <p:attrNameLst>
                                          <p:attrName>ppt_y</p:attrName>
                                        </p:attrNameLst>
                                      </p:cBhvr>
                                      <p:tavLst>
                                        <p:tav tm="0">
                                          <p:val>
                                            <p:strVal val="#ppt_y"/>
                                          </p:val>
                                        </p:tav>
                                        <p:tav tm="100000">
                                          <p:val>
                                            <p:strVal val="#ppt_y"/>
                                          </p:val>
                                        </p:tav>
                                      </p:tavLst>
                                    </p:anim>
                                    <p:anim calcmode="lin" valueType="num">
                                      <p:cBhvr>
                                        <p:cTn id="16" dur="500" fill="hold"/>
                                        <p:tgtEl>
                                          <p:spTgt spid="32"/>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32"/>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32"/>
                                        </p:tgtEl>
                                      </p:cBhvr>
                                    </p:animEffect>
                                  </p:childTnLst>
                                </p:cTn>
                              </p:par>
                            </p:childTnLst>
                          </p:cTn>
                        </p:par>
                        <p:par>
                          <p:cTn id="19" fill="hold">
                            <p:stCondLst>
                              <p:cond delay="1049"/>
                            </p:stCondLst>
                            <p:childTnLst>
                              <p:par>
                                <p:cTn id="20" presetID="2" presetClass="entr" presetSubtype="4" fill="hold" nodeType="afterEffect">
                                  <p:stCondLst>
                                    <p:cond delay="0"/>
                                  </p:stCondLst>
                                  <p:childTnLst>
                                    <p:set>
                                      <p:cBhvr>
                                        <p:cTn id="21" dur="1" fill="hold">
                                          <p:stCondLst>
                                            <p:cond delay="0"/>
                                          </p:stCondLst>
                                        </p:cTn>
                                        <p:tgtEl>
                                          <p:spTgt spid="38"/>
                                        </p:tgtEl>
                                        <p:attrNameLst>
                                          <p:attrName>style.visibility</p:attrName>
                                        </p:attrNameLst>
                                      </p:cBhvr>
                                      <p:to>
                                        <p:strVal val="visible"/>
                                      </p:to>
                                    </p:set>
                                    <p:anim calcmode="lin" valueType="num">
                                      <p:cBhvr additive="base">
                                        <p:cTn id="22" dur="500" fill="hold"/>
                                        <p:tgtEl>
                                          <p:spTgt spid="38"/>
                                        </p:tgtEl>
                                        <p:attrNameLst>
                                          <p:attrName>ppt_x</p:attrName>
                                        </p:attrNameLst>
                                      </p:cBhvr>
                                      <p:tavLst>
                                        <p:tav tm="0">
                                          <p:val>
                                            <p:strVal val="#ppt_x"/>
                                          </p:val>
                                        </p:tav>
                                        <p:tav tm="100000">
                                          <p:val>
                                            <p:strVal val="#ppt_x"/>
                                          </p:val>
                                        </p:tav>
                                      </p:tavLst>
                                    </p:anim>
                                    <p:anim calcmode="lin" valueType="num">
                                      <p:cBhvr additive="base">
                                        <p:cTn id="23" dur="500" fill="hold"/>
                                        <p:tgtEl>
                                          <p:spTgt spid="38"/>
                                        </p:tgtEl>
                                        <p:attrNameLst>
                                          <p:attrName>ppt_y</p:attrName>
                                        </p:attrNameLst>
                                      </p:cBhvr>
                                      <p:tavLst>
                                        <p:tav tm="0">
                                          <p:val>
                                            <p:strVal val="1+#ppt_h/2"/>
                                          </p:val>
                                        </p:tav>
                                        <p:tav tm="100000">
                                          <p:val>
                                            <p:strVal val="#ppt_y"/>
                                          </p:val>
                                        </p:tav>
                                      </p:tavLst>
                                    </p:anim>
                                  </p:childTnLst>
                                </p:cTn>
                              </p:par>
                            </p:childTnLst>
                          </p:cTn>
                        </p:par>
                        <p:par>
                          <p:cTn id="24" fill="hold">
                            <p:stCondLst>
                              <p:cond delay="1549"/>
                            </p:stCondLst>
                            <p:childTnLst>
                              <p:par>
                                <p:cTn id="25" presetID="22" presetClass="entr" presetSubtype="2" fill="hold" grpId="0" nodeType="after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wipe(right)">
                                      <p:cBhvr>
                                        <p:cTn id="27" dur="500"/>
                                        <p:tgtEl>
                                          <p:spTgt spid="4"/>
                                        </p:tgtEl>
                                      </p:cBhvr>
                                    </p:animEffect>
                                  </p:childTnLst>
                                </p:cTn>
                              </p:par>
                            </p:childTnLst>
                          </p:cTn>
                        </p:par>
                        <p:par>
                          <p:cTn id="28" fill="hold">
                            <p:stCondLst>
                              <p:cond delay="2049"/>
                            </p:stCondLst>
                            <p:childTnLst>
                              <p:par>
                                <p:cTn id="29" presetID="53" presetClass="entr" presetSubtype="16"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500" fill="hold"/>
                                        <p:tgtEl>
                                          <p:spTgt spid="5"/>
                                        </p:tgtEl>
                                        <p:attrNameLst>
                                          <p:attrName>ppt_w</p:attrName>
                                        </p:attrNameLst>
                                      </p:cBhvr>
                                      <p:tavLst>
                                        <p:tav tm="0">
                                          <p:val>
                                            <p:fltVal val="0"/>
                                          </p:val>
                                        </p:tav>
                                        <p:tav tm="100000">
                                          <p:val>
                                            <p:strVal val="#ppt_w"/>
                                          </p:val>
                                        </p:tav>
                                      </p:tavLst>
                                    </p:anim>
                                    <p:anim calcmode="lin" valueType="num">
                                      <p:cBhvr>
                                        <p:cTn id="32" dur="500" fill="hold"/>
                                        <p:tgtEl>
                                          <p:spTgt spid="5"/>
                                        </p:tgtEl>
                                        <p:attrNameLst>
                                          <p:attrName>ppt_h</p:attrName>
                                        </p:attrNameLst>
                                      </p:cBhvr>
                                      <p:tavLst>
                                        <p:tav tm="0">
                                          <p:val>
                                            <p:fltVal val="0"/>
                                          </p:val>
                                        </p:tav>
                                        <p:tav tm="100000">
                                          <p:val>
                                            <p:strVal val="#ppt_h"/>
                                          </p:val>
                                        </p:tav>
                                      </p:tavLst>
                                    </p:anim>
                                    <p:animEffect transition="in" filter="fade">
                                      <p:cBhvr>
                                        <p:cTn id="33" dur="500"/>
                                        <p:tgtEl>
                                          <p:spTgt spid="5"/>
                                        </p:tgtEl>
                                      </p:cBhvr>
                                    </p:animEffect>
                                  </p:childTnLst>
                                </p:cTn>
                              </p:par>
                            </p:childTnLst>
                          </p:cTn>
                        </p:par>
                        <p:par>
                          <p:cTn id="34" fill="hold">
                            <p:stCondLst>
                              <p:cond delay="2549"/>
                            </p:stCondLst>
                            <p:childTnLst>
                              <p:par>
                                <p:cTn id="35" presetID="22" presetClass="entr" presetSubtype="2"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right)">
                                      <p:cBhvr>
                                        <p:cTn id="37" dur="500"/>
                                        <p:tgtEl>
                                          <p:spTgt spid="12"/>
                                        </p:tgtEl>
                                      </p:cBhvr>
                                    </p:animEffect>
                                  </p:childTnLst>
                                </p:cTn>
                              </p:par>
                            </p:childTnLst>
                          </p:cTn>
                        </p:par>
                        <p:par>
                          <p:cTn id="38" fill="hold">
                            <p:stCondLst>
                              <p:cond delay="3049"/>
                            </p:stCondLst>
                            <p:childTnLst>
                              <p:par>
                                <p:cTn id="39" presetID="53" presetClass="entr" presetSubtype="16" fill="hold"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3549"/>
                            </p:stCondLst>
                            <p:childTnLst>
                              <p:par>
                                <p:cTn id="45" presetID="22" presetClass="entr" presetSubtype="8"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left)">
                                      <p:cBhvr>
                                        <p:cTn id="47" dur="500"/>
                                        <p:tgtEl>
                                          <p:spTgt spid="20"/>
                                        </p:tgtEl>
                                      </p:cBhvr>
                                    </p:animEffect>
                                  </p:childTnLst>
                                </p:cTn>
                              </p:par>
                            </p:childTnLst>
                          </p:cTn>
                        </p:par>
                        <p:par>
                          <p:cTn id="48" fill="hold">
                            <p:stCondLst>
                              <p:cond delay="4049"/>
                            </p:stCondLst>
                            <p:childTnLst>
                              <p:par>
                                <p:cTn id="49" presetID="53" presetClass="entr" presetSubtype="16" fill="hold"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p:cTn id="51" dur="500" fill="hold"/>
                                        <p:tgtEl>
                                          <p:spTgt spid="21"/>
                                        </p:tgtEl>
                                        <p:attrNameLst>
                                          <p:attrName>ppt_w</p:attrName>
                                        </p:attrNameLst>
                                      </p:cBhvr>
                                      <p:tavLst>
                                        <p:tav tm="0">
                                          <p:val>
                                            <p:fltVal val="0"/>
                                          </p:val>
                                        </p:tav>
                                        <p:tav tm="100000">
                                          <p:val>
                                            <p:strVal val="#ppt_w"/>
                                          </p:val>
                                        </p:tav>
                                      </p:tavLst>
                                    </p:anim>
                                    <p:anim calcmode="lin" valueType="num">
                                      <p:cBhvr>
                                        <p:cTn id="52" dur="500" fill="hold"/>
                                        <p:tgtEl>
                                          <p:spTgt spid="21"/>
                                        </p:tgtEl>
                                        <p:attrNameLst>
                                          <p:attrName>ppt_h</p:attrName>
                                        </p:attrNameLst>
                                      </p:cBhvr>
                                      <p:tavLst>
                                        <p:tav tm="0">
                                          <p:val>
                                            <p:fltVal val="0"/>
                                          </p:val>
                                        </p:tav>
                                        <p:tav tm="100000">
                                          <p:val>
                                            <p:strVal val="#ppt_h"/>
                                          </p:val>
                                        </p:tav>
                                      </p:tavLst>
                                    </p:anim>
                                    <p:animEffect transition="in" filter="fade">
                                      <p:cBhvr>
                                        <p:cTn id="53" dur="500"/>
                                        <p:tgtEl>
                                          <p:spTgt spid="21"/>
                                        </p:tgtEl>
                                      </p:cBhvr>
                                    </p:animEffect>
                                  </p:childTnLst>
                                </p:cTn>
                              </p:par>
                            </p:childTnLst>
                          </p:cTn>
                        </p:par>
                        <p:par>
                          <p:cTn id="54" fill="hold">
                            <p:stCondLst>
                              <p:cond delay="4549"/>
                            </p:stCondLst>
                            <p:childTnLst>
                              <p:par>
                                <p:cTn id="55" presetID="22" presetClass="entr" presetSubtype="8" fill="hold" grpId="0" nodeType="afterEffect">
                                  <p:stCondLst>
                                    <p:cond delay="0"/>
                                  </p:stCondLst>
                                  <p:childTnLst>
                                    <p:set>
                                      <p:cBhvr>
                                        <p:cTn id="56" dur="1" fill="hold">
                                          <p:stCondLst>
                                            <p:cond delay="0"/>
                                          </p:stCondLst>
                                        </p:cTn>
                                        <p:tgtEl>
                                          <p:spTgt spid="28"/>
                                        </p:tgtEl>
                                        <p:attrNameLst>
                                          <p:attrName>style.visibility</p:attrName>
                                        </p:attrNameLst>
                                      </p:cBhvr>
                                      <p:to>
                                        <p:strVal val="visible"/>
                                      </p:to>
                                    </p:set>
                                    <p:animEffect transition="in" filter="wipe(left)">
                                      <p:cBhvr>
                                        <p:cTn id="57" dur="500"/>
                                        <p:tgtEl>
                                          <p:spTgt spid="28"/>
                                        </p:tgtEl>
                                      </p:cBhvr>
                                    </p:animEffect>
                                  </p:childTnLst>
                                </p:cTn>
                              </p:par>
                            </p:childTnLst>
                          </p:cTn>
                        </p:par>
                        <p:par>
                          <p:cTn id="58" fill="hold">
                            <p:stCondLst>
                              <p:cond delay="5049"/>
                            </p:stCondLst>
                            <p:childTnLst>
                              <p:par>
                                <p:cTn id="59" presetID="53" presetClass="entr" presetSubtype="16" fill="hold"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p:cTn id="61" dur="500" fill="hold"/>
                                        <p:tgtEl>
                                          <p:spTgt spid="29"/>
                                        </p:tgtEl>
                                        <p:attrNameLst>
                                          <p:attrName>ppt_w</p:attrName>
                                        </p:attrNameLst>
                                      </p:cBhvr>
                                      <p:tavLst>
                                        <p:tav tm="0">
                                          <p:val>
                                            <p:fltVal val="0"/>
                                          </p:val>
                                        </p:tav>
                                        <p:tav tm="100000">
                                          <p:val>
                                            <p:strVal val="#ppt_w"/>
                                          </p:val>
                                        </p:tav>
                                      </p:tavLst>
                                    </p:anim>
                                    <p:anim calcmode="lin" valueType="num">
                                      <p:cBhvr>
                                        <p:cTn id="62" dur="500" fill="hold"/>
                                        <p:tgtEl>
                                          <p:spTgt spid="29"/>
                                        </p:tgtEl>
                                        <p:attrNameLst>
                                          <p:attrName>ppt_h</p:attrName>
                                        </p:attrNameLst>
                                      </p:cBhvr>
                                      <p:tavLst>
                                        <p:tav tm="0">
                                          <p:val>
                                            <p:fltVal val="0"/>
                                          </p:val>
                                        </p:tav>
                                        <p:tav tm="100000">
                                          <p:val>
                                            <p:strVal val="#ppt_h"/>
                                          </p:val>
                                        </p:tav>
                                      </p:tavLst>
                                    </p:anim>
                                    <p:animEffect transition="in" filter="fade">
                                      <p:cBhvr>
                                        <p:cTn id="63"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4" grpId="0" animBg="1"/>
      <p:bldP spid="12" grpId="0" animBg="1"/>
      <p:bldP spid="20" grpId="0" animBg="1"/>
      <p:bldP spid="2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0" name="图片 37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05"/>
            <a:ext cx="12192000" cy="6858000"/>
          </a:xfrm>
          <a:prstGeom prst="rect">
            <a:avLst/>
          </a:prstGeom>
        </p:spPr>
      </p:pic>
      <p:sp>
        <p:nvSpPr>
          <p:cNvPr id="227" name="TextBox 40"/>
          <p:cNvSpPr txBox="1">
            <a:spLocks noChangeArrowheads="1"/>
          </p:cNvSpPr>
          <p:nvPr/>
        </p:nvSpPr>
        <p:spPr bwMode="auto">
          <a:xfrm>
            <a:off x="2819399" y="422595"/>
            <a:ext cx="5593704" cy="13403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951" tIns="46476" rIns="92951" bIns="46476">
            <a:spAutoFit/>
          </a:bodyPr>
          <a:lstStyle>
            <a:lvl1pPr>
              <a:buFont typeface="Arial" panose="020B0604020202020204" pitchFamily="34" charset="0"/>
              <a:defRPr i="1">
                <a:solidFill>
                  <a:schemeClr val="tx1"/>
                </a:solidFill>
                <a:latin typeface="Arial" panose="020B0604020202020204" pitchFamily="34" charset="0"/>
                <a:ea typeface="华文细黑" panose="02010600040101010101" pitchFamily="2" charset="-122"/>
              </a:defRPr>
            </a:lvl1pPr>
            <a:lvl2pPr marL="742950" indent="-285750">
              <a:buFont typeface="Arial" panose="020B0604020202020204" pitchFamily="34" charset="0"/>
              <a:defRPr i="1">
                <a:solidFill>
                  <a:schemeClr val="tx1"/>
                </a:solidFill>
                <a:latin typeface="Arial" panose="020B0604020202020204" pitchFamily="34" charset="0"/>
                <a:ea typeface="华文细黑" panose="02010600040101010101" pitchFamily="2" charset="-122"/>
              </a:defRPr>
            </a:lvl2pPr>
            <a:lvl3pPr marL="1143000" indent="-228600">
              <a:buFont typeface="Arial" panose="020B0604020202020204" pitchFamily="34" charset="0"/>
              <a:defRPr i="1">
                <a:solidFill>
                  <a:schemeClr val="tx1"/>
                </a:solidFill>
                <a:latin typeface="Arial" panose="020B0604020202020204" pitchFamily="34" charset="0"/>
                <a:ea typeface="华文细黑" panose="02010600040101010101" pitchFamily="2" charset="-122"/>
              </a:defRPr>
            </a:lvl3pPr>
            <a:lvl4pPr marL="1600200" indent="-228600">
              <a:buFont typeface="Arial" panose="020B0604020202020204" pitchFamily="34" charset="0"/>
              <a:defRPr i="1">
                <a:solidFill>
                  <a:schemeClr val="tx1"/>
                </a:solidFill>
                <a:latin typeface="Arial" panose="020B0604020202020204" pitchFamily="34" charset="0"/>
                <a:ea typeface="华文细黑" panose="02010600040101010101" pitchFamily="2" charset="-122"/>
              </a:defRPr>
            </a:lvl4pPr>
            <a:lvl5pPr marL="2057400" indent="-228600">
              <a:buFont typeface="Arial" panose="020B0604020202020204" pitchFamily="34" charset="0"/>
              <a:defRPr i="1">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华文细黑" panose="02010600040101010101" pitchFamily="2" charset="-122"/>
              </a:defRPr>
            </a:lvl9pPr>
          </a:lstStyle>
          <a:p>
            <a:pPr algn="ctr" defTabSz="929005" fontAlgn="base">
              <a:lnSpc>
                <a:spcPct val="150000"/>
              </a:lnSpc>
              <a:spcBef>
                <a:spcPct val="0"/>
              </a:spcBef>
              <a:spcAft>
                <a:spcPct val="0"/>
              </a:spcAft>
            </a:pPr>
            <a:r>
              <a:rPr lang="zh-CN" altLang="en-US" sz="5400" b="1" i="0" dirty="0">
                <a:solidFill>
                  <a:schemeClr val="bg1"/>
                </a:solidFill>
                <a:latin typeface="微软雅黑" panose="020B0503020204020204" pitchFamily="34" charset="-122"/>
                <a:ea typeface="微软雅黑" panose="020B0503020204020204" pitchFamily="34" charset="-122"/>
                <a:cs typeface="+mn-ea"/>
                <a:sym typeface="微软雅黑" panose="020B0503020204020204" pitchFamily="34" charset="-122"/>
              </a:rPr>
              <a:t>目录</a:t>
            </a:r>
          </a:p>
        </p:txBody>
      </p:sp>
      <p:pic>
        <p:nvPicPr>
          <p:cNvPr id="228" name="Picture 4" descr="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26341" y="1734389"/>
            <a:ext cx="2620766" cy="291278"/>
          </a:xfrm>
          <a:prstGeom prst="rect">
            <a:avLst/>
          </a:prstGeom>
          <a:noFill/>
          <a:extLst>
            <a:ext uri="{909E8E84-426E-40DD-AFC4-6F175D3DCCD1}">
              <a14:hiddenFill xmlns:a14="http://schemas.microsoft.com/office/drawing/2010/main">
                <a:solidFill>
                  <a:srgbClr val="FFFFFF"/>
                </a:solidFill>
              </a14:hiddenFill>
            </a:ext>
          </a:extLst>
        </p:spPr>
      </p:pic>
      <p:sp>
        <p:nvSpPr>
          <p:cNvPr id="229" name="矩形 228"/>
          <p:cNvSpPr/>
          <p:nvPr/>
        </p:nvSpPr>
        <p:spPr>
          <a:xfrm>
            <a:off x="2217493" y="2661540"/>
            <a:ext cx="2709396" cy="523220"/>
          </a:xfrm>
          <a:prstGeom prst="rect">
            <a:avLst/>
          </a:prstGeom>
        </p:spPr>
        <p:txBody>
          <a:bodyPr wrap="none">
            <a:spAutoFit/>
          </a:bodyPr>
          <a:lstStyle/>
          <a:p>
            <a:pPr lvl="0">
              <a:tabLst>
                <a:tab pos="198120" algn="l"/>
              </a:tabLst>
            </a:pPr>
            <a:r>
              <a:rPr lang="zh-CN" altLang="zh-CN" sz="28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立项目的、意义</a:t>
            </a:r>
            <a:endParaRPr lang="zh-CN" altLang="zh-CN" sz="2800"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230" name="矩形 229"/>
          <p:cNvSpPr/>
          <p:nvPr/>
        </p:nvSpPr>
        <p:spPr>
          <a:xfrm>
            <a:off x="2225890" y="3277972"/>
            <a:ext cx="2709396" cy="523220"/>
          </a:xfrm>
          <a:prstGeom prst="rect">
            <a:avLst/>
          </a:prstGeom>
        </p:spPr>
        <p:txBody>
          <a:bodyPr wrap="none">
            <a:spAutoFit/>
          </a:bodyPr>
          <a:lstStyle/>
          <a:p>
            <a:pPr lvl="0">
              <a:tabLst>
                <a:tab pos="198120" algn="l"/>
              </a:tabLst>
            </a:pPr>
            <a:r>
              <a:rPr lang="zh-CN" altLang="zh-CN" sz="28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国内外研究综述</a:t>
            </a:r>
            <a:endParaRPr lang="zh-CN" altLang="zh-CN" sz="2800"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231" name="矩形 230"/>
          <p:cNvSpPr/>
          <p:nvPr/>
        </p:nvSpPr>
        <p:spPr>
          <a:xfrm>
            <a:off x="2220639" y="3962644"/>
            <a:ext cx="3430747" cy="523220"/>
          </a:xfrm>
          <a:prstGeom prst="rect">
            <a:avLst/>
          </a:prstGeom>
        </p:spPr>
        <p:txBody>
          <a:bodyPr wrap="none">
            <a:spAutoFit/>
          </a:bodyPr>
          <a:lstStyle/>
          <a:p>
            <a:pPr lvl="0">
              <a:tabLst>
                <a:tab pos="198120" algn="l"/>
              </a:tabLst>
            </a:pPr>
            <a:r>
              <a:rPr lang="zh-CN" altLang="zh-CN" sz="28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研究内容和技术难点</a:t>
            </a:r>
            <a:endParaRPr lang="zh-CN" altLang="zh-CN" sz="2800"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232" name="矩形 231"/>
          <p:cNvSpPr/>
          <p:nvPr/>
        </p:nvSpPr>
        <p:spPr>
          <a:xfrm>
            <a:off x="2223005" y="4631386"/>
            <a:ext cx="3430747" cy="523220"/>
          </a:xfrm>
          <a:prstGeom prst="rect">
            <a:avLst/>
          </a:prstGeom>
        </p:spPr>
        <p:txBody>
          <a:bodyPr wrap="none">
            <a:spAutoFit/>
          </a:bodyPr>
          <a:lstStyle/>
          <a:p>
            <a:pPr lvl="0">
              <a:tabLst>
                <a:tab pos="198120" algn="l"/>
              </a:tabLst>
            </a:pPr>
            <a:r>
              <a:rPr lang="zh-CN" altLang="zh-CN" sz="28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预期目标和成果形式</a:t>
            </a:r>
            <a:endParaRPr lang="zh-CN" altLang="zh-CN" sz="2800"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233" name="矩形 232"/>
          <p:cNvSpPr/>
          <p:nvPr/>
        </p:nvSpPr>
        <p:spPr>
          <a:xfrm>
            <a:off x="6559770" y="2650164"/>
            <a:ext cx="2348720" cy="523220"/>
          </a:xfrm>
          <a:prstGeom prst="rect">
            <a:avLst/>
          </a:prstGeom>
        </p:spPr>
        <p:txBody>
          <a:bodyPr wrap="none">
            <a:spAutoFit/>
          </a:bodyPr>
          <a:lstStyle/>
          <a:p>
            <a:pPr lvl="0">
              <a:tabLst>
                <a:tab pos="198120" algn="l"/>
              </a:tabLst>
            </a:pPr>
            <a:r>
              <a:rPr lang="zh-CN" altLang="zh-CN" sz="28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项目组织实施</a:t>
            </a:r>
            <a:endParaRPr lang="zh-CN" altLang="zh-CN" sz="2800"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234" name="矩形 233"/>
          <p:cNvSpPr/>
          <p:nvPr/>
        </p:nvSpPr>
        <p:spPr>
          <a:xfrm>
            <a:off x="6585578" y="3293892"/>
            <a:ext cx="2348720" cy="523220"/>
          </a:xfrm>
          <a:prstGeom prst="rect">
            <a:avLst/>
          </a:prstGeom>
        </p:spPr>
        <p:txBody>
          <a:bodyPr wrap="none">
            <a:spAutoFit/>
          </a:bodyPr>
          <a:lstStyle/>
          <a:p>
            <a:pPr lvl="0">
              <a:tabLst>
                <a:tab pos="198120" algn="l"/>
              </a:tabLst>
            </a:pPr>
            <a:r>
              <a:rPr lang="zh-CN" altLang="zh-CN" sz="28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项目经费预算</a:t>
            </a:r>
            <a:endParaRPr lang="zh-CN" altLang="zh-CN" sz="2800"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235" name="矩形 234"/>
          <p:cNvSpPr/>
          <p:nvPr/>
        </p:nvSpPr>
        <p:spPr>
          <a:xfrm>
            <a:off x="6606639" y="3951268"/>
            <a:ext cx="4152099" cy="954107"/>
          </a:xfrm>
          <a:prstGeom prst="rect">
            <a:avLst/>
          </a:prstGeom>
        </p:spPr>
        <p:txBody>
          <a:bodyPr wrap="none">
            <a:spAutoFit/>
          </a:bodyPr>
          <a:lstStyle/>
          <a:p>
            <a:pPr lvl="0">
              <a:tabLst>
                <a:tab pos="198120" algn="l"/>
              </a:tabLst>
            </a:pPr>
            <a:r>
              <a:rPr lang="zh-CN" altLang="zh-CN" sz="28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协作单位和依托工程情况</a:t>
            </a:r>
            <a:endParaRPr lang="zh-CN" altLang="zh-CN" sz="2800"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a:p>
            <a:r>
              <a:rPr lang="en-US" altLang="zh-CN" sz="28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 </a:t>
            </a:r>
            <a:endParaRPr lang="zh-CN" altLang="zh-CN" sz="2800" b="1" kern="100" dirty="0">
              <a:solidFill>
                <a:schemeClr val="bg1"/>
              </a:solidFill>
              <a:latin typeface="微软雅黑" panose="020B0503020204020204" pitchFamily="34" charset="-122"/>
              <a:ea typeface="微软雅黑" panose="020B0503020204020204" pitchFamily="34" charset="-122"/>
            </a:endParaRPr>
          </a:p>
        </p:txBody>
      </p:sp>
      <p:sp>
        <p:nvSpPr>
          <p:cNvPr id="236" name="文本框 235"/>
          <p:cNvSpPr txBox="1"/>
          <p:nvPr/>
        </p:nvSpPr>
        <p:spPr>
          <a:xfrm>
            <a:off x="1623946" y="2676237"/>
            <a:ext cx="543739" cy="523220"/>
          </a:xfrm>
          <a:prstGeom prst="rect">
            <a:avLst/>
          </a:prstGeom>
          <a:noFill/>
        </p:spPr>
        <p:txBody>
          <a:bodyPr wrap="none" rtlCol="0">
            <a:spAutoFit/>
          </a:bodyPr>
          <a:lstStyle/>
          <a:p>
            <a:r>
              <a:rPr lang="zh-CN" altLang="en-US" sz="2800" b="1" dirty="0">
                <a:solidFill>
                  <a:schemeClr val="bg1"/>
                </a:solidFill>
                <a:latin typeface="微软雅黑" panose="020B0503020204020204" pitchFamily="34" charset="-122"/>
                <a:ea typeface="微软雅黑" panose="020B0503020204020204" pitchFamily="34" charset="-122"/>
              </a:rPr>
              <a:t>一</a:t>
            </a:r>
          </a:p>
        </p:txBody>
      </p:sp>
      <p:sp>
        <p:nvSpPr>
          <p:cNvPr id="237" name="文本框 236"/>
          <p:cNvSpPr txBox="1"/>
          <p:nvPr/>
        </p:nvSpPr>
        <p:spPr>
          <a:xfrm>
            <a:off x="1623946" y="3318916"/>
            <a:ext cx="543739" cy="523220"/>
          </a:xfrm>
          <a:prstGeom prst="rect">
            <a:avLst/>
          </a:prstGeom>
          <a:noFill/>
        </p:spPr>
        <p:txBody>
          <a:bodyPr wrap="none" rtlCol="0">
            <a:spAutoFit/>
          </a:bodyPr>
          <a:lstStyle/>
          <a:p>
            <a:r>
              <a:rPr lang="zh-CN" altLang="en-US" sz="2800" b="1" dirty="0">
                <a:solidFill>
                  <a:schemeClr val="bg1"/>
                </a:solidFill>
                <a:latin typeface="微软雅黑" panose="020B0503020204020204" pitchFamily="34" charset="-122"/>
                <a:ea typeface="微软雅黑" panose="020B0503020204020204" pitchFamily="34" charset="-122"/>
              </a:rPr>
              <a:t>二</a:t>
            </a:r>
          </a:p>
        </p:txBody>
      </p:sp>
      <p:sp>
        <p:nvSpPr>
          <p:cNvPr id="238" name="文本框 237"/>
          <p:cNvSpPr txBox="1"/>
          <p:nvPr/>
        </p:nvSpPr>
        <p:spPr>
          <a:xfrm>
            <a:off x="1626218" y="3988707"/>
            <a:ext cx="543739" cy="523220"/>
          </a:xfrm>
          <a:prstGeom prst="rect">
            <a:avLst/>
          </a:prstGeom>
          <a:noFill/>
        </p:spPr>
        <p:txBody>
          <a:bodyPr wrap="none" rtlCol="0">
            <a:spAutoFit/>
          </a:bodyPr>
          <a:lstStyle/>
          <a:p>
            <a:r>
              <a:rPr lang="zh-CN" altLang="en-US" sz="2800" b="1" dirty="0">
                <a:solidFill>
                  <a:schemeClr val="bg1"/>
                </a:solidFill>
                <a:latin typeface="微软雅黑" panose="020B0503020204020204" pitchFamily="34" charset="-122"/>
                <a:ea typeface="微软雅黑" panose="020B0503020204020204" pitchFamily="34" charset="-122"/>
              </a:rPr>
              <a:t>三</a:t>
            </a:r>
          </a:p>
        </p:txBody>
      </p:sp>
      <p:sp>
        <p:nvSpPr>
          <p:cNvPr id="239" name="文本框 238"/>
          <p:cNvSpPr txBox="1"/>
          <p:nvPr/>
        </p:nvSpPr>
        <p:spPr>
          <a:xfrm>
            <a:off x="1626218" y="4645034"/>
            <a:ext cx="543739" cy="523220"/>
          </a:xfrm>
          <a:prstGeom prst="rect">
            <a:avLst/>
          </a:prstGeom>
          <a:noFill/>
        </p:spPr>
        <p:txBody>
          <a:bodyPr wrap="none" rtlCol="0">
            <a:spAutoFit/>
          </a:bodyPr>
          <a:lstStyle/>
          <a:p>
            <a:r>
              <a:rPr lang="zh-CN" altLang="en-US" sz="2800" b="1" dirty="0">
                <a:solidFill>
                  <a:schemeClr val="bg1"/>
                </a:solidFill>
                <a:latin typeface="微软雅黑" panose="020B0503020204020204" pitchFamily="34" charset="-122"/>
                <a:ea typeface="微软雅黑" panose="020B0503020204020204" pitchFamily="34" charset="-122"/>
              </a:rPr>
              <a:t>四</a:t>
            </a:r>
          </a:p>
        </p:txBody>
      </p:sp>
      <p:sp>
        <p:nvSpPr>
          <p:cNvPr id="240" name="文本框 239"/>
          <p:cNvSpPr txBox="1"/>
          <p:nvPr/>
        </p:nvSpPr>
        <p:spPr>
          <a:xfrm>
            <a:off x="5925277" y="2651213"/>
            <a:ext cx="543739" cy="523220"/>
          </a:xfrm>
          <a:prstGeom prst="rect">
            <a:avLst/>
          </a:prstGeom>
          <a:noFill/>
        </p:spPr>
        <p:txBody>
          <a:bodyPr wrap="none" rtlCol="0">
            <a:spAutoFit/>
          </a:bodyPr>
          <a:lstStyle/>
          <a:p>
            <a:r>
              <a:rPr lang="zh-CN" altLang="en-US" sz="2800" b="1" dirty="0">
                <a:solidFill>
                  <a:schemeClr val="bg1"/>
                </a:solidFill>
                <a:latin typeface="微软雅黑" panose="020B0503020204020204" pitchFamily="34" charset="-122"/>
                <a:ea typeface="微软雅黑" panose="020B0503020204020204" pitchFamily="34" charset="-122"/>
              </a:rPr>
              <a:t>五</a:t>
            </a:r>
          </a:p>
        </p:txBody>
      </p:sp>
      <p:sp>
        <p:nvSpPr>
          <p:cNvPr id="241" name="文本框 240"/>
          <p:cNvSpPr txBox="1"/>
          <p:nvPr/>
        </p:nvSpPr>
        <p:spPr>
          <a:xfrm>
            <a:off x="5925277" y="3293892"/>
            <a:ext cx="543739" cy="523220"/>
          </a:xfrm>
          <a:prstGeom prst="rect">
            <a:avLst/>
          </a:prstGeom>
          <a:noFill/>
        </p:spPr>
        <p:txBody>
          <a:bodyPr wrap="none" rtlCol="0">
            <a:spAutoFit/>
          </a:bodyPr>
          <a:lstStyle/>
          <a:p>
            <a:r>
              <a:rPr lang="zh-CN" altLang="en-US" sz="2800" b="1" dirty="0">
                <a:solidFill>
                  <a:schemeClr val="bg1"/>
                </a:solidFill>
                <a:latin typeface="微软雅黑" panose="020B0503020204020204" pitchFamily="34" charset="-122"/>
                <a:ea typeface="微软雅黑" panose="020B0503020204020204" pitchFamily="34" charset="-122"/>
              </a:rPr>
              <a:t>六</a:t>
            </a:r>
          </a:p>
        </p:txBody>
      </p:sp>
      <p:sp>
        <p:nvSpPr>
          <p:cNvPr id="242" name="文本框 241"/>
          <p:cNvSpPr txBox="1"/>
          <p:nvPr/>
        </p:nvSpPr>
        <p:spPr>
          <a:xfrm>
            <a:off x="5927549" y="3963683"/>
            <a:ext cx="543739" cy="523220"/>
          </a:xfrm>
          <a:prstGeom prst="rect">
            <a:avLst/>
          </a:prstGeom>
          <a:noFill/>
        </p:spPr>
        <p:txBody>
          <a:bodyPr wrap="none" rtlCol="0">
            <a:spAutoFit/>
          </a:bodyPr>
          <a:lstStyle/>
          <a:p>
            <a:r>
              <a:rPr lang="zh-CN" altLang="en-US" sz="2800" b="1" dirty="0">
                <a:solidFill>
                  <a:schemeClr val="bg1"/>
                </a:solidFill>
                <a:latin typeface="微软雅黑" panose="020B0503020204020204" pitchFamily="34" charset="-122"/>
                <a:ea typeface="微软雅黑" panose="020B0503020204020204" pitchFamily="34" charset="-122"/>
              </a:rPr>
              <a:t>七</a:t>
            </a:r>
          </a:p>
        </p:txBody>
      </p:sp>
    </p:spTree>
  </p:cSld>
  <p:clrMapOvr>
    <a:masterClrMapping/>
  </p:clrMapOvr>
  <mc:AlternateContent xmlns:mc="http://schemas.openxmlformats.org/markup-compatibility/2006" xmlns:p14="http://schemas.microsoft.com/office/powerpoint/2010/main">
    <mc:Choice Requires="p14">
      <p:transition spd="slow" p14:dur="1300" advTm="0">
        <p14:pan dir="u"/>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228"/>
                                        </p:tgtEl>
                                        <p:attrNameLst>
                                          <p:attrName>style.visibility</p:attrName>
                                        </p:attrNameLst>
                                      </p:cBhvr>
                                      <p:to>
                                        <p:strVal val="visible"/>
                                      </p:to>
                                    </p:set>
                                    <p:anim calcmode="lin" valueType="num">
                                      <p:cBhvr>
                                        <p:cTn id="7" dur="1000" fill="hold"/>
                                        <p:tgtEl>
                                          <p:spTgt spid="228"/>
                                        </p:tgtEl>
                                        <p:attrNameLst>
                                          <p:attrName>ppt_w</p:attrName>
                                        </p:attrNameLst>
                                      </p:cBhvr>
                                      <p:tavLst>
                                        <p:tav tm="0">
                                          <p:val>
                                            <p:strVal val="#ppt_w*0.70"/>
                                          </p:val>
                                        </p:tav>
                                        <p:tav tm="100000">
                                          <p:val>
                                            <p:strVal val="#ppt_w"/>
                                          </p:val>
                                        </p:tav>
                                      </p:tavLst>
                                    </p:anim>
                                    <p:anim calcmode="lin" valueType="num">
                                      <p:cBhvr>
                                        <p:cTn id="8" dur="1000" fill="hold"/>
                                        <p:tgtEl>
                                          <p:spTgt spid="228"/>
                                        </p:tgtEl>
                                        <p:attrNameLst>
                                          <p:attrName>ppt_h</p:attrName>
                                        </p:attrNameLst>
                                      </p:cBhvr>
                                      <p:tavLst>
                                        <p:tav tm="0">
                                          <p:val>
                                            <p:strVal val="#ppt_h"/>
                                          </p:val>
                                        </p:tav>
                                        <p:tav tm="100000">
                                          <p:val>
                                            <p:strVal val="#ppt_h"/>
                                          </p:val>
                                        </p:tav>
                                      </p:tavLst>
                                    </p:anim>
                                    <p:animEffect transition="in" filter="fade">
                                      <p:cBhvr>
                                        <p:cTn id="9" dur="1000"/>
                                        <p:tgtEl>
                                          <p:spTgt spid="228"/>
                                        </p:tgtEl>
                                      </p:cBhvr>
                                    </p:animEffect>
                                  </p:childTnLst>
                                </p:cTn>
                              </p:par>
                            </p:childTnLst>
                          </p:cTn>
                        </p:par>
                      </p:childTnLst>
                    </p:cTn>
                  </p:par>
                  <p:par>
                    <p:cTn id="10" fill="hold">
                      <p:stCondLst>
                        <p:cond delay="indefinite"/>
                      </p:stCondLst>
                      <p:childTnLst>
                        <p:par>
                          <p:cTn id="11" fill="hold">
                            <p:stCondLst>
                              <p:cond delay="0"/>
                            </p:stCondLst>
                            <p:childTnLst>
                              <p:par>
                                <p:cTn id="12" presetID="56" presetClass="entr" presetSubtype="0" fill="hold" grpId="0" nodeType="clickEffect">
                                  <p:stCondLst>
                                    <p:cond delay="0"/>
                                  </p:stCondLst>
                                  <p:iterate type="lt">
                                    <p:tmPct val="10000"/>
                                  </p:iterate>
                                  <p:childTnLst>
                                    <p:set>
                                      <p:cBhvr>
                                        <p:cTn id="13" dur="1" fill="hold">
                                          <p:stCondLst>
                                            <p:cond delay="0"/>
                                          </p:stCondLst>
                                        </p:cTn>
                                        <p:tgtEl>
                                          <p:spTgt spid="227"/>
                                        </p:tgtEl>
                                        <p:attrNameLst>
                                          <p:attrName>style.visibility</p:attrName>
                                        </p:attrNameLst>
                                      </p:cBhvr>
                                      <p:to>
                                        <p:strVal val="visible"/>
                                      </p:to>
                                    </p:set>
                                    <p:anim by="(-#ppt_w*2)" calcmode="lin" valueType="num">
                                      <p:cBhvr rctx="PPT">
                                        <p:cTn id="14" dur="500" autoRev="1" fill="hold">
                                          <p:stCondLst>
                                            <p:cond delay="0"/>
                                          </p:stCondLst>
                                        </p:cTn>
                                        <p:tgtEl>
                                          <p:spTgt spid="227"/>
                                        </p:tgtEl>
                                        <p:attrNameLst>
                                          <p:attrName>ppt_w</p:attrName>
                                        </p:attrNameLst>
                                      </p:cBhvr>
                                    </p:anim>
                                    <p:anim by="(#ppt_w*0.50)" calcmode="lin" valueType="num">
                                      <p:cBhvr>
                                        <p:cTn id="15" dur="500" decel="50000" autoRev="1" fill="hold">
                                          <p:stCondLst>
                                            <p:cond delay="0"/>
                                          </p:stCondLst>
                                        </p:cTn>
                                        <p:tgtEl>
                                          <p:spTgt spid="227"/>
                                        </p:tgtEl>
                                        <p:attrNameLst>
                                          <p:attrName>ppt_x</p:attrName>
                                        </p:attrNameLst>
                                      </p:cBhvr>
                                    </p:anim>
                                    <p:anim from="(-#ppt_h/2)" to="(#ppt_y)" calcmode="lin" valueType="num">
                                      <p:cBhvr>
                                        <p:cTn id="16" dur="1000" fill="hold">
                                          <p:stCondLst>
                                            <p:cond delay="0"/>
                                          </p:stCondLst>
                                        </p:cTn>
                                        <p:tgtEl>
                                          <p:spTgt spid="227"/>
                                        </p:tgtEl>
                                        <p:attrNameLst>
                                          <p:attrName>ppt_y</p:attrName>
                                        </p:attrNameLst>
                                      </p:cBhvr>
                                    </p:anim>
                                    <p:animRot by="21600000">
                                      <p:cBhvr>
                                        <p:cTn id="17" dur="1000" fill="hold">
                                          <p:stCondLst>
                                            <p:cond delay="0"/>
                                          </p:stCondLst>
                                        </p:cTn>
                                        <p:tgtEl>
                                          <p:spTgt spid="227"/>
                                        </p:tgtEl>
                                        <p:attrNameLst>
                                          <p:attrName>r</p:attrName>
                                        </p:attrNameLst>
                                      </p:cBhvr>
                                    </p:animRo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36"/>
                                        </p:tgtEl>
                                        <p:attrNameLst>
                                          <p:attrName>style.visibility</p:attrName>
                                        </p:attrNameLst>
                                      </p:cBhvr>
                                      <p:to>
                                        <p:strVal val="visible"/>
                                      </p:to>
                                    </p:set>
                                    <p:animEffect transition="in" filter="dissolve">
                                      <p:cBhvr>
                                        <p:cTn id="22" dur="500"/>
                                        <p:tgtEl>
                                          <p:spTgt spid="236"/>
                                        </p:tgtEl>
                                      </p:cBhvr>
                                    </p:animEffect>
                                  </p:childTnLst>
                                </p:cTn>
                              </p:par>
                            </p:childTnLst>
                          </p:cTn>
                        </p:par>
                      </p:childTnLst>
                    </p:cTn>
                  </p:par>
                  <p:par>
                    <p:cTn id="23" fill="hold">
                      <p:stCondLst>
                        <p:cond delay="indefinite"/>
                      </p:stCondLst>
                      <p:childTnLst>
                        <p:par>
                          <p:cTn id="24" fill="hold">
                            <p:stCondLst>
                              <p:cond delay="0"/>
                            </p:stCondLst>
                            <p:childTnLst>
                              <p:par>
                                <p:cTn id="25" presetID="41" presetClass="entr" presetSubtype="0" fill="hold" grpId="0" nodeType="clickEffect">
                                  <p:stCondLst>
                                    <p:cond delay="0"/>
                                  </p:stCondLst>
                                  <p:iterate type="lt">
                                    <p:tmPct val="10000"/>
                                  </p:iterate>
                                  <p:childTnLst>
                                    <p:set>
                                      <p:cBhvr>
                                        <p:cTn id="26" dur="1" fill="hold">
                                          <p:stCondLst>
                                            <p:cond delay="0"/>
                                          </p:stCondLst>
                                        </p:cTn>
                                        <p:tgtEl>
                                          <p:spTgt spid="229"/>
                                        </p:tgtEl>
                                        <p:attrNameLst>
                                          <p:attrName>style.visibility</p:attrName>
                                        </p:attrNameLst>
                                      </p:cBhvr>
                                      <p:to>
                                        <p:strVal val="visible"/>
                                      </p:to>
                                    </p:set>
                                    <p:anim calcmode="lin" valueType="num">
                                      <p:cBhvr>
                                        <p:cTn id="27" dur="500" fill="hold"/>
                                        <p:tgtEl>
                                          <p:spTgt spid="229"/>
                                        </p:tgtEl>
                                        <p:attrNameLst>
                                          <p:attrName>ppt_x</p:attrName>
                                        </p:attrNameLst>
                                      </p:cBhvr>
                                      <p:tavLst>
                                        <p:tav tm="0">
                                          <p:val>
                                            <p:strVal val="#ppt_x"/>
                                          </p:val>
                                        </p:tav>
                                        <p:tav tm="50000">
                                          <p:val>
                                            <p:strVal val="#ppt_x+.1"/>
                                          </p:val>
                                        </p:tav>
                                        <p:tav tm="100000">
                                          <p:val>
                                            <p:strVal val="#ppt_x"/>
                                          </p:val>
                                        </p:tav>
                                      </p:tavLst>
                                    </p:anim>
                                    <p:anim calcmode="lin" valueType="num">
                                      <p:cBhvr>
                                        <p:cTn id="28" dur="500" fill="hold"/>
                                        <p:tgtEl>
                                          <p:spTgt spid="229"/>
                                        </p:tgtEl>
                                        <p:attrNameLst>
                                          <p:attrName>ppt_y</p:attrName>
                                        </p:attrNameLst>
                                      </p:cBhvr>
                                      <p:tavLst>
                                        <p:tav tm="0">
                                          <p:val>
                                            <p:strVal val="#ppt_y"/>
                                          </p:val>
                                        </p:tav>
                                        <p:tav tm="100000">
                                          <p:val>
                                            <p:strVal val="#ppt_y"/>
                                          </p:val>
                                        </p:tav>
                                      </p:tavLst>
                                    </p:anim>
                                    <p:anim calcmode="lin" valueType="num">
                                      <p:cBhvr>
                                        <p:cTn id="29" dur="500" fill="hold"/>
                                        <p:tgtEl>
                                          <p:spTgt spid="229"/>
                                        </p:tgtEl>
                                        <p:attrNameLst>
                                          <p:attrName>ppt_h</p:attrName>
                                        </p:attrNameLst>
                                      </p:cBhvr>
                                      <p:tavLst>
                                        <p:tav tm="0">
                                          <p:val>
                                            <p:strVal val="#ppt_h/10"/>
                                          </p:val>
                                        </p:tav>
                                        <p:tav tm="50000">
                                          <p:val>
                                            <p:strVal val="#ppt_h+.01"/>
                                          </p:val>
                                        </p:tav>
                                        <p:tav tm="100000">
                                          <p:val>
                                            <p:strVal val="#ppt_h"/>
                                          </p:val>
                                        </p:tav>
                                      </p:tavLst>
                                    </p:anim>
                                    <p:anim calcmode="lin" valueType="num">
                                      <p:cBhvr>
                                        <p:cTn id="30" dur="500" fill="hold"/>
                                        <p:tgtEl>
                                          <p:spTgt spid="229"/>
                                        </p:tgtEl>
                                        <p:attrNameLst>
                                          <p:attrName>ppt_w</p:attrName>
                                        </p:attrNameLst>
                                      </p:cBhvr>
                                      <p:tavLst>
                                        <p:tav tm="0">
                                          <p:val>
                                            <p:strVal val="#ppt_w/10"/>
                                          </p:val>
                                        </p:tav>
                                        <p:tav tm="50000">
                                          <p:val>
                                            <p:strVal val="#ppt_w+.01"/>
                                          </p:val>
                                        </p:tav>
                                        <p:tav tm="100000">
                                          <p:val>
                                            <p:strVal val="#ppt_w"/>
                                          </p:val>
                                        </p:tav>
                                      </p:tavLst>
                                    </p:anim>
                                    <p:animEffect transition="in" filter="fade">
                                      <p:cBhvr>
                                        <p:cTn id="31" dur="500" tmFilter="0,0; .5, 1; 1, 1"/>
                                        <p:tgtEl>
                                          <p:spTgt spid="229"/>
                                        </p:tgtEl>
                                      </p:cBhvr>
                                    </p:animEffect>
                                  </p:childTnLst>
                                </p:cTn>
                              </p:par>
                            </p:childTnLst>
                          </p:cTn>
                        </p:par>
                      </p:childTnLst>
                    </p:cTn>
                  </p:par>
                  <p:par>
                    <p:cTn id="32" fill="hold">
                      <p:stCondLst>
                        <p:cond delay="indefinite"/>
                      </p:stCondLst>
                      <p:childTnLst>
                        <p:par>
                          <p:cTn id="33" fill="hold">
                            <p:stCondLst>
                              <p:cond delay="0"/>
                            </p:stCondLst>
                            <p:childTnLst>
                              <p:par>
                                <p:cTn id="34" presetID="9" presetClass="entr" presetSubtype="0" fill="hold" grpId="0" nodeType="clickEffect">
                                  <p:stCondLst>
                                    <p:cond delay="0"/>
                                  </p:stCondLst>
                                  <p:childTnLst>
                                    <p:set>
                                      <p:cBhvr>
                                        <p:cTn id="35" dur="1" fill="hold">
                                          <p:stCondLst>
                                            <p:cond delay="0"/>
                                          </p:stCondLst>
                                        </p:cTn>
                                        <p:tgtEl>
                                          <p:spTgt spid="237"/>
                                        </p:tgtEl>
                                        <p:attrNameLst>
                                          <p:attrName>style.visibility</p:attrName>
                                        </p:attrNameLst>
                                      </p:cBhvr>
                                      <p:to>
                                        <p:strVal val="visible"/>
                                      </p:to>
                                    </p:set>
                                    <p:animEffect transition="in" filter="dissolve">
                                      <p:cBhvr>
                                        <p:cTn id="36" dur="500"/>
                                        <p:tgtEl>
                                          <p:spTgt spid="237"/>
                                        </p:tgtEl>
                                      </p:cBhvr>
                                    </p:animEffect>
                                  </p:childTnLst>
                                </p:cTn>
                              </p:par>
                            </p:childTnLst>
                          </p:cTn>
                        </p:par>
                      </p:childTnLst>
                    </p:cTn>
                  </p:par>
                  <p:par>
                    <p:cTn id="37" fill="hold">
                      <p:stCondLst>
                        <p:cond delay="indefinite"/>
                      </p:stCondLst>
                      <p:childTnLst>
                        <p:par>
                          <p:cTn id="38" fill="hold">
                            <p:stCondLst>
                              <p:cond delay="0"/>
                            </p:stCondLst>
                            <p:childTnLst>
                              <p:par>
                                <p:cTn id="39" presetID="41" presetClass="entr" presetSubtype="0" fill="hold" grpId="0" nodeType="clickEffect">
                                  <p:stCondLst>
                                    <p:cond delay="0"/>
                                  </p:stCondLst>
                                  <p:iterate type="lt">
                                    <p:tmPct val="10000"/>
                                  </p:iterate>
                                  <p:childTnLst>
                                    <p:set>
                                      <p:cBhvr>
                                        <p:cTn id="40" dur="1" fill="hold">
                                          <p:stCondLst>
                                            <p:cond delay="0"/>
                                          </p:stCondLst>
                                        </p:cTn>
                                        <p:tgtEl>
                                          <p:spTgt spid="230"/>
                                        </p:tgtEl>
                                        <p:attrNameLst>
                                          <p:attrName>style.visibility</p:attrName>
                                        </p:attrNameLst>
                                      </p:cBhvr>
                                      <p:to>
                                        <p:strVal val="visible"/>
                                      </p:to>
                                    </p:set>
                                    <p:anim calcmode="lin" valueType="num">
                                      <p:cBhvr>
                                        <p:cTn id="41" dur="500" fill="hold"/>
                                        <p:tgtEl>
                                          <p:spTgt spid="230"/>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230"/>
                                        </p:tgtEl>
                                        <p:attrNameLst>
                                          <p:attrName>ppt_y</p:attrName>
                                        </p:attrNameLst>
                                      </p:cBhvr>
                                      <p:tavLst>
                                        <p:tav tm="0">
                                          <p:val>
                                            <p:strVal val="#ppt_y"/>
                                          </p:val>
                                        </p:tav>
                                        <p:tav tm="100000">
                                          <p:val>
                                            <p:strVal val="#ppt_y"/>
                                          </p:val>
                                        </p:tav>
                                      </p:tavLst>
                                    </p:anim>
                                    <p:anim calcmode="lin" valueType="num">
                                      <p:cBhvr>
                                        <p:cTn id="43" dur="500" fill="hold"/>
                                        <p:tgtEl>
                                          <p:spTgt spid="230"/>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230"/>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230"/>
                                        </p:tgtEl>
                                      </p:cBhvr>
                                    </p:animEffect>
                                  </p:childTnLst>
                                </p:cTn>
                              </p:par>
                            </p:childTnLst>
                          </p:cTn>
                        </p:par>
                      </p:childTnLst>
                    </p:cTn>
                  </p:par>
                  <p:par>
                    <p:cTn id="46" fill="hold">
                      <p:stCondLst>
                        <p:cond delay="indefinite"/>
                      </p:stCondLst>
                      <p:childTnLst>
                        <p:par>
                          <p:cTn id="47" fill="hold">
                            <p:stCondLst>
                              <p:cond delay="0"/>
                            </p:stCondLst>
                            <p:childTnLst>
                              <p:par>
                                <p:cTn id="48" presetID="9" presetClass="entr" presetSubtype="0" fill="hold" grpId="0" nodeType="clickEffect">
                                  <p:stCondLst>
                                    <p:cond delay="0"/>
                                  </p:stCondLst>
                                  <p:childTnLst>
                                    <p:set>
                                      <p:cBhvr>
                                        <p:cTn id="49" dur="1" fill="hold">
                                          <p:stCondLst>
                                            <p:cond delay="0"/>
                                          </p:stCondLst>
                                        </p:cTn>
                                        <p:tgtEl>
                                          <p:spTgt spid="238"/>
                                        </p:tgtEl>
                                        <p:attrNameLst>
                                          <p:attrName>style.visibility</p:attrName>
                                        </p:attrNameLst>
                                      </p:cBhvr>
                                      <p:to>
                                        <p:strVal val="visible"/>
                                      </p:to>
                                    </p:set>
                                    <p:animEffect transition="in" filter="dissolve">
                                      <p:cBhvr>
                                        <p:cTn id="50" dur="500"/>
                                        <p:tgtEl>
                                          <p:spTgt spid="238"/>
                                        </p:tgtEl>
                                      </p:cBhvr>
                                    </p:animEffect>
                                  </p:childTnLst>
                                </p:cTn>
                              </p:par>
                            </p:childTnLst>
                          </p:cTn>
                        </p:par>
                      </p:childTnLst>
                    </p:cTn>
                  </p:par>
                  <p:par>
                    <p:cTn id="51" fill="hold">
                      <p:stCondLst>
                        <p:cond delay="indefinite"/>
                      </p:stCondLst>
                      <p:childTnLst>
                        <p:par>
                          <p:cTn id="52" fill="hold">
                            <p:stCondLst>
                              <p:cond delay="0"/>
                            </p:stCondLst>
                            <p:childTnLst>
                              <p:par>
                                <p:cTn id="53" presetID="41" presetClass="entr" presetSubtype="0" fill="hold" grpId="0" nodeType="clickEffect">
                                  <p:stCondLst>
                                    <p:cond delay="0"/>
                                  </p:stCondLst>
                                  <p:iterate type="lt">
                                    <p:tmPct val="10000"/>
                                  </p:iterate>
                                  <p:childTnLst>
                                    <p:set>
                                      <p:cBhvr>
                                        <p:cTn id="54" dur="1" fill="hold">
                                          <p:stCondLst>
                                            <p:cond delay="0"/>
                                          </p:stCondLst>
                                        </p:cTn>
                                        <p:tgtEl>
                                          <p:spTgt spid="231"/>
                                        </p:tgtEl>
                                        <p:attrNameLst>
                                          <p:attrName>style.visibility</p:attrName>
                                        </p:attrNameLst>
                                      </p:cBhvr>
                                      <p:to>
                                        <p:strVal val="visible"/>
                                      </p:to>
                                    </p:set>
                                    <p:anim calcmode="lin" valueType="num">
                                      <p:cBhvr>
                                        <p:cTn id="55" dur="500" fill="hold"/>
                                        <p:tgtEl>
                                          <p:spTgt spid="231"/>
                                        </p:tgtEl>
                                        <p:attrNameLst>
                                          <p:attrName>ppt_x</p:attrName>
                                        </p:attrNameLst>
                                      </p:cBhvr>
                                      <p:tavLst>
                                        <p:tav tm="0">
                                          <p:val>
                                            <p:strVal val="#ppt_x"/>
                                          </p:val>
                                        </p:tav>
                                        <p:tav tm="50000">
                                          <p:val>
                                            <p:strVal val="#ppt_x+.1"/>
                                          </p:val>
                                        </p:tav>
                                        <p:tav tm="100000">
                                          <p:val>
                                            <p:strVal val="#ppt_x"/>
                                          </p:val>
                                        </p:tav>
                                      </p:tavLst>
                                    </p:anim>
                                    <p:anim calcmode="lin" valueType="num">
                                      <p:cBhvr>
                                        <p:cTn id="56" dur="500" fill="hold"/>
                                        <p:tgtEl>
                                          <p:spTgt spid="231"/>
                                        </p:tgtEl>
                                        <p:attrNameLst>
                                          <p:attrName>ppt_y</p:attrName>
                                        </p:attrNameLst>
                                      </p:cBhvr>
                                      <p:tavLst>
                                        <p:tav tm="0">
                                          <p:val>
                                            <p:strVal val="#ppt_y"/>
                                          </p:val>
                                        </p:tav>
                                        <p:tav tm="100000">
                                          <p:val>
                                            <p:strVal val="#ppt_y"/>
                                          </p:val>
                                        </p:tav>
                                      </p:tavLst>
                                    </p:anim>
                                    <p:anim calcmode="lin" valueType="num">
                                      <p:cBhvr>
                                        <p:cTn id="57" dur="500" fill="hold"/>
                                        <p:tgtEl>
                                          <p:spTgt spid="231"/>
                                        </p:tgtEl>
                                        <p:attrNameLst>
                                          <p:attrName>ppt_h</p:attrName>
                                        </p:attrNameLst>
                                      </p:cBhvr>
                                      <p:tavLst>
                                        <p:tav tm="0">
                                          <p:val>
                                            <p:strVal val="#ppt_h/10"/>
                                          </p:val>
                                        </p:tav>
                                        <p:tav tm="50000">
                                          <p:val>
                                            <p:strVal val="#ppt_h+.01"/>
                                          </p:val>
                                        </p:tav>
                                        <p:tav tm="100000">
                                          <p:val>
                                            <p:strVal val="#ppt_h"/>
                                          </p:val>
                                        </p:tav>
                                      </p:tavLst>
                                    </p:anim>
                                    <p:anim calcmode="lin" valueType="num">
                                      <p:cBhvr>
                                        <p:cTn id="58" dur="500" fill="hold"/>
                                        <p:tgtEl>
                                          <p:spTgt spid="231"/>
                                        </p:tgtEl>
                                        <p:attrNameLst>
                                          <p:attrName>ppt_w</p:attrName>
                                        </p:attrNameLst>
                                      </p:cBhvr>
                                      <p:tavLst>
                                        <p:tav tm="0">
                                          <p:val>
                                            <p:strVal val="#ppt_w/10"/>
                                          </p:val>
                                        </p:tav>
                                        <p:tav tm="50000">
                                          <p:val>
                                            <p:strVal val="#ppt_w+.01"/>
                                          </p:val>
                                        </p:tav>
                                        <p:tav tm="100000">
                                          <p:val>
                                            <p:strVal val="#ppt_w"/>
                                          </p:val>
                                        </p:tav>
                                      </p:tavLst>
                                    </p:anim>
                                    <p:animEffect transition="in" filter="fade">
                                      <p:cBhvr>
                                        <p:cTn id="59" dur="500" tmFilter="0,0; .5, 1; 1, 1"/>
                                        <p:tgtEl>
                                          <p:spTgt spid="231"/>
                                        </p:tgtEl>
                                      </p:cBhvr>
                                    </p:animEffect>
                                  </p:childTnLst>
                                </p:cTn>
                              </p:par>
                            </p:childTnLst>
                          </p:cTn>
                        </p:par>
                      </p:childTnLst>
                    </p:cTn>
                  </p:par>
                  <p:par>
                    <p:cTn id="60" fill="hold">
                      <p:stCondLst>
                        <p:cond delay="indefinite"/>
                      </p:stCondLst>
                      <p:childTnLst>
                        <p:par>
                          <p:cTn id="61" fill="hold">
                            <p:stCondLst>
                              <p:cond delay="0"/>
                            </p:stCondLst>
                            <p:childTnLst>
                              <p:par>
                                <p:cTn id="62" presetID="9" presetClass="entr" presetSubtype="0" fill="hold" grpId="0" nodeType="clickEffect">
                                  <p:stCondLst>
                                    <p:cond delay="0"/>
                                  </p:stCondLst>
                                  <p:childTnLst>
                                    <p:set>
                                      <p:cBhvr>
                                        <p:cTn id="63" dur="1" fill="hold">
                                          <p:stCondLst>
                                            <p:cond delay="0"/>
                                          </p:stCondLst>
                                        </p:cTn>
                                        <p:tgtEl>
                                          <p:spTgt spid="239"/>
                                        </p:tgtEl>
                                        <p:attrNameLst>
                                          <p:attrName>style.visibility</p:attrName>
                                        </p:attrNameLst>
                                      </p:cBhvr>
                                      <p:to>
                                        <p:strVal val="visible"/>
                                      </p:to>
                                    </p:set>
                                    <p:animEffect transition="in" filter="dissolve">
                                      <p:cBhvr>
                                        <p:cTn id="64" dur="500"/>
                                        <p:tgtEl>
                                          <p:spTgt spid="239"/>
                                        </p:tgtEl>
                                      </p:cBhvr>
                                    </p:animEffect>
                                  </p:childTnLst>
                                </p:cTn>
                              </p:par>
                            </p:childTnLst>
                          </p:cTn>
                        </p:par>
                      </p:childTnLst>
                    </p:cTn>
                  </p:par>
                  <p:par>
                    <p:cTn id="65" fill="hold">
                      <p:stCondLst>
                        <p:cond delay="indefinite"/>
                      </p:stCondLst>
                      <p:childTnLst>
                        <p:par>
                          <p:cTn id="66" fill="hold">
                            <p:stCondLst>
                              <p:cond delay="0"/>
                            </p:stCondLst>
                            <p:childTnLst>
                              <p:par>
                                <p:cTn id="67" presetID="41" presetClass="entr" presetSubtype="0" fill="hold" grpId="0" nodeType="clickEffect">
                                  <p:stCondLst>
                                    <p:cond delay="0"/>
                                  </p:stCondLst>
                                  <p:iterate type="lt">
                                    <p:tmPct val="10000"/>
                                  </p:iterate>
                                  <p:childTnLst>
                                    <p:set>
                                      <p:cBhvr>
                                        <p:cTn id="68" dur="1" fill="hold">
                                          <p:stCondLst>
                                            <p:cond delay="0"/>
                                          </p:stCondLst>
                                        </p:cTn>
                                        <p:tgtEl>
                                          <p:spTgt spid="232"/>
                                        </p:tgtEl>
                                        <p:attrNameLst>
                                          <p:attrName>style.visibility</p:attrName>
                                        </p:attrNameLst>
                                      </p:cBhvr>
                                      <p:to>
                                        <p:strVal val="visible"/>
                                      </p:to>
                                    </p:set>
                                    <p:anim calcmode="lin" valueType="num">
                                      <p:cBhvr>
                                        <p:cTn id="69" dur="500" fill="hold"/>
                                        <p:tgtEl>
                                          <p:spTgt spid="232"/>
                                        </p:tgtEl>
                                        <p:attrNameLst>
                                          <p:attrName>ppt_x</p:attrName>
                                        </p:attrNameLst>
                                      </p:cBhvr>
                                      <p:tavLst>
                                        <p:tav tm="0">
                                          <p:val>
                                            <p:strVal val="#ppt_x"/>
                                          </p:val>
                                        </p:tav>
                                        <p:tav tm="50000">
                                          <p:val>
                                            <p:strVal val="#ppt_x+.1"/>
                                          </p:val>
                                        </p:tav>
                                        <p:tav tm="100000">
                                          <p:val>
                                            <p:strVal val="#ppt_x"/>
                                          </p:val>
                                        </p:tav>
                                      </p:tavLst>
                                    </p:anim>
                                    <p:anim calcmode="lin" valueType="num">
                                      <p:cBhvr>
                                        <p:cTn id="70" dur="500" fill="hold"/>
                                        <p:tgtEl>
                                          <p:spTgt spid="232"/>
                                        </p:tgtEl>
                                        <p:attrNameLst>
                                          <p:attrName>ppt_y</p:attrName>
                                        </p:attrNameLst>
                                      </p:cBhvr>
                                      <p:tavLst>
                                        <p:tav tm="0">
                                          <p:val>
                                            <p:strVal val="#ppt_y"/>
                                          </p:val>
                                        </p:tav>
                                        <p:tav tm="100000">
                                          <p:val>
                                            <p:strVal val="#ppt_y"/>
                                          </p:val>
                                        </p:tav>
                                      </p:tavLst>
                                    </p:anim>
                                    <p:anim calcmode="lin" valueType="num">
                                      <p:cBhvr>
                                        <p:cTn id="71" dur="500" fill="hold"/>
                                        <p:tgtEl>
                                          <p:spTgt spid="232"/>
                                        </p:tgtEl>
                                        <p:attrNameLst>
                                          <p:attrName>ppt_h</p:attrName>
                                        </p:attrNameLst>
                                      </p:cBhvr>
                                      <p:tavLst>
                                        <p:tav tm="0">
                                          <p:val>
                                            <p:strVal val="#ppt_h/10"/>
                                          </p:val>
                                        </p:tav>
                                        <p:tav tm="50000">
                                          <p:val>
                                            <p:strVal val="#ppt_h+.01"/>
                                          </p:val>
                                        </p:tav>
                                        <p:tav tm="100000">
                                          <p:val>
                                            <p:strVal val="#ppt_h"/>
                                          </p:val>
                                        </p:tav>
                                      </p:tavLst>
                                    </p:anim>
                                    <p:anim calcmode="lin" valueType="num">
                                      <p:cBhvr>
                                        <p:cTn id="72" dur="500" fill="hold"/>
                                        <p:tgtEl>
                                          <p:spTgt spid="232"/>
                                        </p:tgtEl>
                                        <p:attrNameLst>
                                          <p:attrName>ppt_w</p:attrName>
                                        </p:attrNameLst>
                                      </p:cBhvr>
                                      <p:tavLst>
                                        <p:tav tm="0">
                                          <p:val>
                                            <p:strVal val="#ppt_w/10"/>
                                          </p:val>
                                        </p:tav>
                                        <p:tav tm="50000">
                                          <p:val>
                                            <p:strVal val="#ppt_w+.01"/>
                                          </p:val>
                                        </p:tav>
                                        <p:tav tm="100000">
                                          <p:val>
                                            <p:strVal val="#ppt_w"/>
                                          </p:val>
                                        </p:tav>
                                      </p:tavLst>
                                    </p:anim>
                                    <p:animEffect transition="in" filter="fade">
                                      <p:cBhvr>
                                        <p:cTn id="73" dur="500" tmFilter="0,0; .5, 1; 1, 1"/>
                                        <p:tgtEl>
                                          <p:spTgt spid="232"/>
                                        </p:tgtEl>
                                      </p:cBhvr>
                                    </p:animEffect>
                                  </p:childTnLst>
                                </p:cTn>
                              </p:par>
                            </p:childTnLst>
                          </p:cTn>
                        </p:par>
                      </p:childTnLst>
                    </p:cTn>
                  </p:par>
                  <p:par>
                    <p:cTn id="74" fill="hold">
                      <p:stCondLst>
                        <p:cond delay="indefinite"/>
                      </p:stCondLst>
                      <p:childTnLst>
                        <p:par>
                          <p:cTn id="75" fill="hold">
                            <p:stCondLst>
                              <p:cond delay="0"/>
                            </p:stCondLst>
                            <p:childTnLst>
                              <p:par>
                                <p:cTn id="76" presetID="9" presetClass="entr" presetSubtype="0" fill="hold" grpId="0" nodeType="clickEffect">
                                  <p:stCondLst>
                                    <p:cond delay="0"/>
                                  </p:stCondLst>
                                  <p:childTnLst>
                                    <p:set>
                                      <p:cBhvr>
                                        <p:cTn id="77" dur="1" fill="hold">
                                          <p:stCondLst>
                                            <p:cond delay="0"/>
                                          </p:stCondLst>
                                        </p:cTn>
                                        <p:tgtEl>
                                          <p:spTgt spid="240"/>
                                        </p:tgtEl>
                                        <p:attrNameLst>
                                          <p:attrName>style.visibility</p:attrName>
                                        </p:attrNameLst>
                                      </p:cBhvr>
                                      <p:to>
                                        <p:strVal val="visible"/>
                                      </p:to>
                                    </p:set>
                                    <p:animEffect transition="in" filter="dissolve">
                                      <p:cBhvr>
                                        <p:cTn id="78" dur="500"/>
                                        <p:tgtEl>
                                          <p:spTgt spid="240"/>
                                        </p:tgtEl>
                                      </p:cBhvr>
                                    </p:animEffect>
                                  </p:childTnLst>
                                </p:cTn>
                              </p:par>
                            </p:childTnLst>
                          </p:cTn>
                        </p:par>
                      </p:childTnLst>
                    </p:cTn>
                  </p:par>
                  <p:par>
                    <p:cTn id="79" fill="hold">
                      <p:stCondLst>
                        <p:cond delay="indefinite"/>
                      </p:stCondLst>
                      <p:childTnLst>
                        <p:par>
                          <p:cTn id="80" fill="hold">
                            <p:stCondLst>
                              <p:cond delay="0"/>
                            </p:stCondLst>
                            <p:childTnLst>
                              <p:par>
                                <p:cTn id="81" presetID="41" presetClass="entr" presetSubtype="0" fill="hold" grpId="0" nodeType="clickEffect">
                                  <p:stCondLst>
                                    <p:cond delay="0"/>
                                  </p:stCondLst>
                                  <p:iterate type="lt">
                                    <p:tmPct val="10000"/>
                                  </p:iterate>
                                  <p:childTnLst>
                                    <p:set>
                                      <p:cBhvr>
                                        <p:cTn id="82" dur="1" fill="hold">
                                          <p:stCondLst>
                                            <p:cond delay="0"/>
                                          </p:stCondLst>
                                        </p:cTn>
                                        <p:tgtEl>
                                          <p:spTgt spid="233"/>
                                        </p:tgtEl>
                                        <p:attrNameLst>
                                          <p:attrName>style.visibility</p:attrName>
                                        </p:attrNameLst>
                                      </p:cBhvr>
                                      <p:to>
                                        <p:strVal val="visible"/>
                                      </p:to>
                                    </p:set>
                                    <p:anim calcmode="lin" valueType="num">
                                      <p:cBhvr>
                                        <p:cTn id="83" dur="500" fill="hold"/>
                                        <p:tgtEl>
                                          <p:spTgt spid="233"/>
                                        </p:tgtEl>
                                        <p:attrNameLst>
                                          <p:attrName>ppt_x</p:attrName>
                                        </p:attrNameLst>
                                      </p:cBhvr>
                                      <p:tavLst>
                                        <p:tav tm="0">
                                          <p:val>
                                            <p:strVal val="#ppt_x"/>
                                          </p:val>
                                        </p:tav>
                                        <p:tav tm="50000">
                                          <p:val>
                                            <p:strVal val="#ppt_x+.1"/>
                                          </p:val>
                                        </p:tav>
                                        <p:tav tm="100000">
                                          <p:val>
                                            <p:strVal val="#ppt_x"/>
                                          </p:val>
                                        </p:tav>
                                      </p:tavLst>
                                    </p:anim>
                                    <p:anim calcmode="lin" valueType="num">
                                      <p:cBhvr>
                                        <p:cTn id="84" dur="500" fill="hold"/>
                                        <p:tgtEl>
                                          <p:spTgt spid="233"/>
                                        </p:tgtEl>
                                        <p:attrNameLst>
                                          <p:attrName>ppt_y</p:attrName>
                                        </p:attrNameLst>
                                      </p:cBhvr>
                                      <p:tavLst>
                                        <p:tav tm="0">
                                          <p:val>
                                            <p:strVal val="#ppt_y"/>
                                          </p:val>
                                        </p:tav>
                                        <p:tav tm="100000">
                                          <p:val>
                                            <p:strVal val="#ppt_y"/>
                                          </p:val>
                                        </p:tav>
                                      </p:tavLst>
                                    </p:anim>
                                    <p:anim calcmode="lin" valueType="num">
                                      <p:cBhvr>
                                        <p:cTn id="85" dur="500" fill="hold"/>
                                        <p:tgtEl>
                                          <p:spTgt spid="233"/>
                                        </p:tgtEl>
                                        <p:attrNameLst>
                                          <p:attrName>ppt_h</p:attrName>
                                        </p:attrNameLst>
                                      </p:cBhvr>
                                      <p:tavLst>
                                        <p:tav tm="0">
                                          <p:val>
                                            <p:strVal val="#ppt_h/10"/>
                                          </p:val>
                                        </p:tav>
                                        <p:tav tm="50000">
                                          <p:val>
                                            <p:strVal val="#ppt_h+.01"/>
                                          </p:val>
                                        </p:tav>
                                        <p:tav tm="100000">
                                          <p:val>
                                            <p:strVal val="#ppt_h"/>
                                          </p:val>
                                        </p:tav>
                                      </p:tavLst>
                                    </p:anim>
                                    <p:anim calcmode="lin" valueType="num">
                                      <p:cBhvr>
                                        <p:cTn id="86" dur="500" fill="hold"/>
                                        <p:tgtEl>
                                          <p:spTgt spid="233"/>
                                        </p:tgtEl>
                                        <p:attrNameLst>
                                          <p:attrName>ppt_w</p:attrName>
                                        </p:attrNameLst>
                                      </p:cBhvr>
                                      <p:tavLst>
                                        <p:tav tm="0">
                                          <p:val>
                                            <p:strVal val="#ppt_w/10"/>
                                          </p:val>
                                        </p:tav>
                                        <p:tav tm="50000">
                                          <p:val>
                                            <p:strVal val="#ppt_w+.01"/>
                                          </p:val>
                                        </p:tav>
                                        <p:tav tm="100000">
                                          <p:val>
                                            <p:strVal val="#ppt_w"/>
                                          </p:val>
                                        </p:tav>
                                      </p:tavLst>
                                    </p:anim>
                                    <p:animEffect transition="in" filter="fade">
                                      <p:cBhvr>
                                        <p:cTn id="87" dur="500" tmFilter="0,0; .5, 1; 1, 1"/>
                                        <p:tgtEl>
                                          <p:spTgt spid="233"/>
                                        </p:tgtEl>
                                      </p:cBhvr>
                                    </p:animEffect>
                                  </p:childTnLst>
                                </p:cTn>
                              </p:par>
                            </p:childTnLst>
                          </p:cTn>
                        </p:par>
                      </p:childTnLst>
                    </p:cTn>
                  </p:par>
                  <p:par>
                    <p:cTn id="88" fill="hold">
                      <p:stCondLst>
                        <p:cond delay="indefinite"/>
                      </p:stCondLst>
                      <p:childTnLst>
                        <p:par>
                          <p:cTn id="89" fill="hold">
                            <p:stCondLst>
                              <p:cond delay="0"/>
                            </p:stCondLst>
                            <p:childTnLst>
                              <p:par>
                                <p:cTn id="90" presetID="9" presetClass="entr" presetSubtype="0" fill="hold" grpId="0" nodeType="clickEffect">
                                  <p:stCondLst>
                                    <p:cond delay="0"/>
                                  </p:stCondLst>
                                  <p:childTnLst>
                                    <p:set>
                                      <p:cBhvr>
                                        <p:cTn id="91" dur="1" fill="hold">
                                          <p:stCondLst>
                                            <p:cond delay="0"/>
                                          </p:stCondLst>
                                        </p:cTn>
                                        <p:tgtEl>
                                          <p:spTgt spid="241"/>
                                        </p:tgtEl>
                                        <p:attrNameLst>
                                          <p:attrName>style.visibility</p:attrName>
                                        </p:attrNameLst>
                                      </p:cBhvr>
                                      <p:to>
                                        <p:strVal val="visible"/>
                                      </p:to>
                                    </p:set>
                                    <p:animEffect transition="in" filter="dissolve">
                                      <p:cBhvr>
                                        <p:cTn id="92" dur="500"/>
                                        <p:tgtEl>
                                          <p:spTgt spid="241"/>
                                        </p:tgtEl>
                                      </p:cBhvr>
                                    </p:animEffect>
                                  </p:childTnLst>
                                </p:cTn>
                              </p:par>
                            </p:childTnLst>
                          </p:cTn>
                        </p:par>
                      </p:childTnLst>
                    </p:cTn>
                  </p:par>
                  <p:par>
                    <p:cTn id="93" fill="hold">
                      <p:stCondLst>
                        <p:cond delay="indefinite"/>
                      </p:stCondLst>
                      <p:childTnLst>
                        <p:par>
                          <p:cTn id="94" fill="hold">
                            <p:stCondLst>
                              <p:cond delay="0"/>
                            </p:stCondLst>
                            <p:childTnLst>
                              <p:par>
                                <p:cTn id="95" presetID="41" presetClass="entr" presetSubtype="0" fill="hold" grpId="0" nodeType="clickEffect">
                                  <p:stCondLst>
                                    <p:cond delay="0"/>
                                  </p:stCondLst>
                                  <p:iterate type="lt">
                                    <p:tmPct val="10000"/>
                                  </p:iterate>
                                  <p:childTnLst>
                                    <p:set>
                                      <p:cBhvr>
                                        <p:cTn id="96" dur="1" fill="hold">
                                          <p:stCondLst>
                                            <p:cond delay="0"/>
                                          </p:stCondLst>
                                        </p:cTn>
                                        <p:tgtEl>
                                          <p:spTgt spid="234"/>
                                        </p:tgtEl>
                                        <p:attrNameLst>
                                          <p:attrName>style.visibility</p:attrName>
                                        </p:attrNameLst>
                                      </p:cBhvr>
                                      <p:to>
                                        <p:strVal val="visible"/>
                                      </p:to>
                                    </p:set>
                                    <p:anim calcmode="lin" valueType="num">
                                      <p:cBhvr>
                                        <p:cTn id="97" dur="500" fill="hold"/>
                                        <p:tgtEl>
                                          <p:spTgt spid="234"/>
                                        </p:tgtEl>
                                        <p:attrNameLst>
                                          <p:attrName>ppt_x</p:attrName>
                                        </p:attrNameLst>
                                      </p:cBhvr>
                                      <p:tavLst>
                                        <p:tav tm="0">
                                          <p:val>
                                            <p:strVal val="#ppt_x"/>
                                          </p:val>
                                        </p:tav>
                                        <p:tav tm="50000">
                                          <p:val>
                                            <p:strVal val="#ppt_x+.1"/>
                                          </p:val>
                                        </p:tav>
                                        <p:tav tm="100000">
                                          <p:val>
                                            <p:strVal val="#ppt_x"/>
                                          </p:val>
                                        </p:tav>
                                      </p:tavLst>
                                    </p:anim>
                                    <p:anim calcmode="lin" valueType="num">
                                      <p:cBhvr>
                                        <p:cTn id="98" dur="500" fill="hold"/>
                                        <p:tgtEl>
                                          <p:spTgt spid="234"/>
                                        </p:tgtEl>
                                        <p:attrNameLst>
                                          <p:attrName>ppt_y</p:attrName>
                                        </p:attrNameLst>
                                      </p:cBhvr>
                                      <p:tavLst>
                                        <p:tav tm="0">
                                          <p:val>
                                            <p:strVal val="#ppt_y"/>
                                          </p:val>
                                        </p:tav>
                                        <p:tav tm="100000">
                                          <p:val>
                                            <p:strVal val="#ppt_y"/>
                                          </p:val>
                                        </p:tav>
                                      </p:tavLst>
                                    </p:anim>
                                    <p:anim calcmode="lin" valueType="num">
                                      <p:cBhvr>
                                        <p:cTn id="99" dur="500" fill="hold"/>
                                        <p:tgtEl>
                                          <p:spTgt spid="234"/>
                                        </p:tgtEl>
                                        <p:attrNameLst>
                                          <p:attrName>ppt_h</p:attrName>
                                        </p:attrNameLst>
                                      </p:cBhvr>
                                      <p:tavLst>
                                        <p:tav tm="0">
                                          <p:val>
                                            <p:strVal val="#ppt_h/10"/>
                                          </p:val>
                                        </p:tav>
                                        <p:tav tm="50000">
                                          <p:val>
                                            <p:strVal val="#ppt_h+.01"/>
                                          </p:val>
                                        </p:tav>
                                        <p:tav tm="100000">
                                          <p:val>
                                            <p:strVal val="#ppt_h"/>
                                          </p:val>
                                        </p:tav>
                                      </p:tavLst>
                                    </p:anim>
                                    <p:anim calcmode="lin" valueType="num">
                                      <p:cBhvr>
                                        <p:cTn id="100" dur="500" fill="hold"/>
                                        <p:tgtEl>
                                          <p:spTgt spid="234"/>
                                        </p:tgtEl>
                                        <p:attrNameLst>
                                          <p:attrName>ppt_w</p:attrName>
                                        </p:attrNameLst>
                                      </p:cBhvr>
                                      <p:tavLst>
                                        <p:tav tm="0">
                                          <p:val>
                                            <p:strVal val="#ppt_w/10"/>
                                          </p:val>
                                        </p:tav>
                                        <p:tav tm="50000">
                                          <p:val>
                                            <p:strVal val="#ppt_w+.01"/>
                                          </p:val>
                                        </p:tav>
                                        <p:tav tm="100000">
                                          <p:val>
                                            <p:strVal val="#ppt_w"/>
                                          </p:val>
                                        </p:tav>
                                      </p:tavLst>
                                    </p:anim>
                                    <p:animEffect transition="in" filter="fade">
                                      <p:cBhvr>
                                        <p:cTn id="101" dur="500" tmFilter="0,0; .5, 1; 1, 1"/>
                                        <p:tgtEl>
                                          <p:spTgt spid="234"/>
                                        </p:tgtEl>
                                      </p:cBhvr>
                                    </p:animEffect>
                                  </p:childTnLst>
                                </p:cTn>
                              </p:par>
                            </p:childTnLst>
                          </p:cTn>
                        </p:par>
                      </p:childTnLst>
                    </p:cTn>
                  </p:par>
                  <p:par>
                    <p:cTn id="102" fill="hold">
                      <p:stCondLst>
                        <p:cond delay="indefinite"/>
                      </p:stCondLst>
                      <p:childTnLst>
                        <p:par>
                          <p:cTn id="103" fill="hold">
                            <p:stCondLst>
                              <p:cond delay="0"/>
                            </p:stCondLst>
                            <p:childTnLst>
                              <p:par>
                                <p:cTn id="104" presetID="9" presetClass="entr" presetSubtype="0" fill="hold" grpId="0" nodeType="clickEffect">
                                  <p:stCondLst>
                                    <p:cond delay="0"/>
                                  </p:stCondLst>
                                  <p:childTnLst>
                                    <p:set>
                                      <p:cBhvr>
                                        <p:cTn id="105" dur="1" fill="hold">
                                          <p:stCondLst>
                                            <p:cond delay="0"/>
                                          </p:stCondLst>
                                        </p:cTn>
                                        <p:tgtEl>
                                          <p:spTgt spid="242"/>
                                        </p:tgtEl>
                                        <p:attrNameLst>
                                          <p:attrName>style.visibility</p:attrName>
                                        </p:attrNameLst>
                                      </p:cBhvr>
                                      <p:to>
                                        <p:strVal val="visible"/>
                                      </p:to>
                                    </p:set>
                                    <p:animEffect transition="in" filter="dissolve">
                                      <p:cBhvr>
                                        <p:cTn id="106" dur="500"/>
                                        <p:tgtEl>
                                          <p:spTgt spid="242"/>
                                        </p:tgtEl>
                                      </p:cBhvr>
                                    </p:animEffect>
                                  </p:childTnLst>
                                </p:cTn>
                              </p:par>
                            </p:childTnLst>
                          </p:cTn>
                        </p:par>
                      </p:childTnLst>
                    </p:cTn>
                  </p:par>
                  <p:par>
                    <p:cTn id="107" fill="hold">
                      <p:stCondLst>
                        <p:cond delay="indefinite"/>
                      </p:stCondLst>
                      <p:childTnLst>
                        <p:par>
                          <p:cTn id="108" fill="hold">
                            <p:stCondLst>
                              <p:cond delay="0"/>
                            </p:stCondLst>
                            <p:childTnLst>
                              <p:par>
                                <p:cTn id="109" presetID="41" presetClass="entr" presetSubtype="0" fill="hold" grpId="0" nodeType="clickEffect">
                                  <p:stCondLst>
                                    <p:cond delay="0"/>
                                  </p:stCondLst>
                                  <p:iterate type="lt">
                                    <p:tmPct val="10000"/>
                                  </p:iterate>
                                  <p:childTnLst>
                                    <p:set>
                                      <p:cBhvr>
                                        <p:cTn id="110" dur="1" fill="hold">
                                          <p:stCondLst>
                                            <p:cond delay="0"/>
                                          </p:stCondLst>
                                        </p:cTn>
                                        <p:tgtEl>
                                          <p:spTgt spid="235"/>
                                        </p:tgtEl>
                                        <p:attrNameLst>
                                          <p:attrName>style.visibility</p:attrName>
                                        </p:attrNameLst>
                                      </p:cBhvr>
                                      <p:to>
                                        <p:strVal val="visible"/>
                                      </p:to>
                                    </p:set>
                                    <p:anim calcmode="lin" valueType="num">
                                      <p:cBhvr>
                                        <p:cTn id="111" dur="500" fill="hold"/>
                                        <p:tgtEl>
                                          <p:spTgt spid="235"/>
                                        </p:tgtEl>
                                        <p:attrNameLst>
                                          <p:attrName>ppt_x</p:attrName>
                                        </p:attrNameLst>
                                      </p:cBhvr>
                                      <p:tavLst>
                                        <p:tav tm="0">
                                          <p:val>
                                            <p:strVal val="#ppt_x"/>
                                          </p:val>
                                        </p:tav>
                                        <p:tav tm="50000">
                                          <p:val>
                                            <p:strVal val="#ppt_x+.1"/>
                                          </p:val>
                                        </p:tav>
                                        <p:tav tm="100000">
                                          <p:val>
                                            <p:strVal val="#ppt_x"/>
                                          </p:val>
                                        </p:tav>
                                      </p:tavLst>
                                    </p:anim>
                                    <p:anim calcmode="lin" valueType="num">
                                      <p:cBhvr>
                                        <p:cTn id="112" dur="500" fill="hold"/>
                                        <p:tgtEl>
                                          <p:spTgt spid="235"/>
                                        </p:tgtEl>
                                        <p:attrNameLst>
                                          <p:attrName>ppt_y</p:attrName>
                                        </p:attrNameLst>
                                      </p:cBhvr>
                                      <p:tavLst>
                                        <p:tav tm="0">
                                          <p:val>
                                            <p:strVal val="#ppt_y"/>
                                          </p:val>
                                        </p:tav>
                                        <p:tav tm="100000">
                                          <p:val>
                                            <p:strVal val="#ppt_y"/>
                                          </p:val>
                                        </p:tav>
                                      </p:tavLst>
                                    </p:anim>
                                    <p:anim calcmode="lin" valueType="num">
                                      <p:cBhvr>
                                        <p:cTn id="113" dur="500" fill="hold"/>
                                        <p:tgtEl>
                                          <p:spTgt spid="235"/>
                                        </p:tgtEl>
                                        <p:attrNameLst>
                                          <p:attrName>ppt_h</p:attrName>
                                        </p:attrNameLst>
                                      </p:cBhvr>
                                      <p:tavLst>
                                        <p:tav tm="0">
                                          <p:val>
                                            <p:strVal val="#ppt_h/10"/>
                                          </p:val>
                                        </p:tav>
                                        <p:tav tm="50000">
                                          <p:val>
                                            <p:strVal val="#ppt_h+.01"/>
                                          </p:val>
                                        </p:tav>
                                        <p:tav tm="100000">
                                          <p:val>
                                            <p:strVal val="#ppt_h"/>
                                          </p:val>
                                        </p:tav>
                                      </p:tavLst>
                                    </p:anim>
                                    <p:anim calcmode="lin" valueType="num">
                                      <p:cBhvr>
                                        <p:cTn id="114" dur="500" fill="hold"/>
                                        <p:tgtEl>
                                          <p:spTgt spid="235"/>
                                        </p:tgtEl>
                                        <p:attrNameLst>
                                          <p:attrName>ppt_w</p:attrName>
                                        </p:attrNameLst>
                                      </p:cBhvr>
                                      <p:tavLst>
                                        <p:tav tm="0">
                                          <p:val>
                                            <p:strVal val="#ppt_w/10"/>
                                          </p:val>
                                        </p:tav>
                                        <p:tav tm="50000">
                                          <p:val>
                                            <p:strVal val="#ppt_w+.01"/>
                                          </p:val>
                                        </p:tav>
                                        <p:tav tm="100000">
                                          <p:val>
                                            <p:strVal val="#ppt_w"/>
                                          </p:val>
                                        </p:tav>
                                      </p:tavLst>
                                    </p:anim>
                                    <p:animEffect transition="in" filter="fade">
                                      <p:cBhvr>
                                        <p:cTn id="115" dur="500" tmFilter="0,0; .5, 1; 1, 1"/>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7" grpId="0"/>
      <p:bldP spid="229" grpId="0"/>
      <p:bldP spid="230" grpId="0"/>
      <p:bldP spid="231" grpId="0"/>
      <p:bldP spid="232" grpId="0"/>
      <p:bldP spid="233" grpId="0"/>
      <p:bldP spid="234" grpId="0"/>
      <p:bldP spid="235" grpId="0"/>
      <p:bldP spid="236" grpId="0"/>
      <p:bldP spid="237" grpId="0"/>
      <p:bldP spid="238" grpId="0"/>
      <p:bldP spid="239" grpId="0"/>
      <p:bldP spid="240" grpId="0"/>
      <p:bldP spid="241" grpId="0"/>
      <p:bldP spid="24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图片 3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04"/>
            <a:ext cx="12192000" cy="913292"/>
          </a:xfrm>
          <a:prstGeom prst="rect">
            <a:avLst/>
          </a:prstGeom>
        </p:spPr>
      </p:pic>
      <p:sp>
        <p:nvSpPr>
          <p:cNvPr id="32" name="矩形 31"/>
          <p:cNvSpPr/>
          <p:nvPr/>
        </p:nvSpPr>
        <p:spPr>
          <a:xfrm>
            <a:off x="538907" y="163654"/>
            <a:ext cx="4698722" cy="1077218"/>
          </a:xfrm>
          <a:prstGeom prst="rect">
            <a:avLst/>
          </a:prstGeom>
        </p:spPr>
        <p:txBody>
          <a:bodyPr wrap="none">
            <a:spAutoFit/>
          </a:bodyPr>
          <a:lstStyle/>
          <a:p>
            <a:pPr lvl="0">
              <a:tabLst>
                <a:tab pos="198120" algn="l"/>
              </a:tabLst>
            </a:pPr>
            <a:r>
              <a:rPr lang="zh-CN" altLang="zh-CN" sz="32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协作单位和依托工程情况</a:t>
            </a:r>
            <a:endParaRPr lang="zh-CN" altLang="zh-CN" sz="3200"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a:p>
            <a:r>
              <a:rPr lang="en-US" altLang="zh-CN" sz="32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 </a:t>
            </a:r>
            <a:endParaRPr lang="zh-CN" altLang="zh-CN" sz="3200" b="1" kern="100" dirty="0">
              <a:solidFill>
                <a:schemeClr val="bg1"/>
              </a:solidFill>
              <a:latin typeface="微软雅黑" panose="020B0503020204020204" pitchFamily="34" charset="-122"/>
              <a:ea typeface="微软雅黑" panose="020B0503020204020204" pitchFamily="34" charset="-122"/>
            </a:endParaRPr>
          </a:p>
        </p:txBody>
      </p:sp>
      <p:sp>
        <p:nvSpPr>
          <p:cNvPr id="30" name="Round Diagonal Corner Rectangle 34"/>
          <p:cNvSpPr/>
          <p:nvPr/>
        </p:nvSpPr>
        <p:spPr>
          <a:xfrm>
            <a:off x="886159" y="2287529"/>
            <a:ext cx="2303980" cy="2458468"/>
          </a:xfrm>
          <a:prstGeom prst="round2Diag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en-US" dirty="0">
              <a:latin typeface="微软雅黑" panose="020B0503020204020204" pitchFamily="34" charset="-122"/>
              <a:ea typeface="微软雅黑" panose="020B0503020204020204" pitchFamily="34" charset="-122"/>
              <a:cs typeface="+mn-ea"/>
            </a:endParaRPr>
          </a:p>
        </p:txBody>
      </p:sp>
      <p:sp>
        <p:nvSpPr>
          <p:cNvPr id="34" name="Round Diagonal Corner Rectangle 35"/>
          <p:cNvSpPr/>
          <p:nvPr/>
        </p:nvSpPr>
        <p:spPr>
          <a:xfrm>
            <a:off x="3603766" y="2287529"/>
            <a:ext cx="2303980" cy="2458468"/>
          </a:xfrm>
          <a:prstGeom prst="round2DiagRect">
            <a:avLst/>
          </a:prstGeom>
          <a:solidFill>
            <a:srgbClr val="376092"/>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en-US" dirty="0">
              <a:latin typeface="微软雅黑" panose="020B0503020204020204" pitchFamily="34" charset="-122"/>
              <a:ea typeface="微软雅黑" panose="020B0503020204020204" pitchFamily="34" charset="-122"/>
              <a:cs typeface="+mn-ea"/>
            </a:endParaRPr>
          </a:p>
        </p:txBody>
      </p:sp>
      <p:sp>
        <p:nvSpPr>
          <p:cNvPr id="39" name="Round Diagonal Corner Rectangle 36"/>
          <p:cNvSpPr/>
          <p:nvPr/>
        </p:nvSpPr>
        <p:spPr>
          <a:xfrm>
            <a:off x="6308972" y="2287529"/>
            <a:ext cx="2303980" cy="2458468"/>
          </a:xfrm>
          <a:prstGeom prst="round2DiagRect">
            <a:avLst/>
          </a:prstGeom>
          <a:solidFill>
            <a:srgbClr val="4F81BD"/>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en-US" dirty="0">
              <a:latin typeface="微软雅黑" panose="020B0503020204020204" pitchFamily="34" charset="-122"/>
              <a:ea typeface="微软雅黑" panose="020B0503020204020204" pitchFamily="34" charset="-122"/>
              <a:cs typeface="+mn-ea"/>
            </a:endParaRPr>
          </a:p>
        </p:txBody>
      </p:sp>
      <p:sp>
        <p:nvSpPr>
          <p:cNvPr id="40" name="Round Diagonal Corner Rectangle 37"/>
          <p:cNvSpPr/>
          <p:nvPr/>
        </p:nvSpPr>
        <p:spPr>
          <a:xfrm>
            <a:off x="9013581" y="2287529"/>
            <a:ext cx="2303980" cy="2458468"/>
          </a:xfrm>
          <a:prstGeom prst="round2DiagRect">
            <a:avLst/>
          </a:prstGeom>
          <a:solidFill>
            <a:srgbClr val="376092"/>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en-US" dirty="0">
              <a:latin typeface="微软雅黑" panose="020B0503020204020204" pitchFamily="34" charset="-122"/>
              <a:ea typeface="微软雅黑" panose="020B0503020204020204" pitchFamily="34" charset="-122"/>
              <a:cs typeface="+mn-ea"/>
            </a:endParaRPr>
          </a:p>
        </p:txBody>
      </p:sp>
      <p:grpSp>
        <p:nvGrpSpPr>
          <p:cNvPr id="41" name="Group 78"/>
          <p:cNvGrpSpPr/>
          <p:nvPr/>
        </p:nvGrpSpPr>
        <p:grpSpPr>
          <a:xfrm>
            <a:off x="4422504" y="2576819"/>
            <a:ext cx="666503" cy="917802"/>
            <a:chOff x="3291055" y="1604118"/>
            <a:chExt cx="552452" cy="760475"/>
          </a:xfrm>
          <a:solidFill>
            <a:schemeClr val="bg1"/>
          </a:solidFill>
        </p:grpSpPr>
        <p:sp>
          <p:nvSpPr>
            <p:cNvPr id="42"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ln>
          </p:spPr>
          <p:txBody>
            <a:bodyPr vert="horz" wrap="square" lIns="91440" tIns="45720" rIns="91440" bIns="45720" numCol="1" anchor="t" anchorCtr="0" compatLnSpc="1"/>
            <a:lstStyle/>
            <a:p>
              <a:endParaRPr lang="en-US">
                <a:latin typeface="微软雅黑" panose="020B0503020204020204" pitchFamily="34" charset="-122"/>
                <a:ea typeface="微软雅黑" panose="020B0503020204020204" pitchFamily="34" charset="-122"/>
                <a:cs typeface="+mn-ea"/>
              </a:endParaRPr>
            </a:p>
          </p:txBody>
        </p:sp>
        <p:sp>
          <p:nvSpPr>
            <p:cNvPr id="43"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ln>
          </p:spPr>
          <p:txBody>
            <a:bodyPr vert="horz" wrap="square" lIns="91440" tIns="45720" rIns="91440" bIns="45720" numCol="1" anchor="t" anchorCtr="0" compatLnSpc="1"/>
            <a:lstStyle/>
            <a:p>
              <a:endParaRPr lang="en-US">
                <a:latin typeface="微软雅黑" panose="020B0503020204020204" pitchFamily="34" charset="-122"/>
                <a:ea typeface="微软雅黑" panose="020B0503020204020204" pitchFamily="34" charset="-122"/>
                <a:cs typeface="+mn-ea"/>
              </a:endParaRPr>
            </a:p>
          </p:txBody>
        </p:sp>
        <p:sp>
          <p:nvSpPr>
            <p:cNvPr id="44"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ln>
          </p:spPr>
          <p:txBody>
            <a:bodyPr vert="horz" wrap="square" lIns="91440" tIns="45720" rIns="91440" bIns="45720" numCol="1" anchor="t" anchorCtr="0" compatLnSpc="1"/>
            <a:lstStyle/>
            <a:p>
              <a:endParaRPr lang="en-US">
                <a:latin typeface="微软雅黑" panose="020B0503020204020204" pitchFamily="34" charset="-122"/>
                <a:ea typeface="微软雅黑" panose="020B0503020204020204" pitchFamily="34" charset="-122"/>
                <a:cs typeface="+mn-ea"/>
              </a:endParaRPr>
            </a:p>
          </p:txBody>
        </p:sp>
        <p:sp>
          <p:nvSpPr>
            <p:cNvPr id="45"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ln>
          </p:spPr>
          <p:txBody>
            <a:bodyPr vert="horz" wrap="square" lIns="91440" tIns="45720" rIns="91440" bIns="45720" numCol="1" anchor="t" anchorCtr="0" compatLnSpc="1"/>
            <a:lstStyle/>
            <a:p>
              <a:endParaRPr lang="en-US">
                <a:latin typeface="微软雅黑" panose="020B0503020204020204" pitchFamily="34" charset="-122"/>
                <a:ea typeface="微软雅黑" panose="020B0503020204020204" pitchFamily="34" charset="-122"/>
                <a:cs typeface="+mn-ea"/>
              </a:endParaRPr>
            </a:p>
          </p:txBody>
        </p:sp>
        <p:sp>
          <p:nvSpPr>
            <p:cNvPr id="46"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ln>
          </p:spPr>
          <p:txBody>
            <a:bodyPr vert="horz" wrap="square" lIns="91440" tIns="45720" rIns="91440" bIns="45720" numCol="1" anchor="t" anchorCtr="0" compatLnSpc="1"/>
            <a:lstStyle/>
            <a:p>
              <a:endParaRPr lang="en-US">
                <a:latin typeface="微软雅黑" panose="020B0503020204020204" pitchFamily="34" charset="-122"/>
                <a:ea typeface="微软雅黑" panose="020B0503020204020204" pitchFamily="34" charset="-122"/>
                <a:cs typeface="+mn-ea"/>
              </a:endParaRPr>
            </a:p>
          </p:txBody>
        </p:sp>
        <p:sp>
          <p:nvSpPr>
            <p:cNvPr id="47"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ln>
          </p:spPr>
          <p:txBody>
            <a:bodyPr vert="horz" wrap="square" lIns="91440" tIns="45720" rIns="91440" bIns="45720" numCol="1" anchor="t" anchorCtr="0" compatLnSpc="1"/>
            <a:lstStyle/>
            <a:p>
              <a:endParaRPr lang="en-US">
                <a:latin typeface="微软雅黑" panose="020B0503020204020204" pitchFamily="34" charset="-122"/>
                <a:ea typeface="微软雅黑" panose="020B0503020204020204" pitchFamily="34" charset="-122"/>
                <a:cs typeface="+mn-ea"/>
              </a:endParaRPr>
            </a:p>
          </p:txBody>
        </p:sp>
        <p:sp>
          <p:nvSpPr>
            <p:cNvPr id="48"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ln>
          </p:spPr>
          <p:txBody>
            <a:bodyPr vert="horz" wrap="square" lIns="91440" tIns="45720" rIns="91440" bIns="45720" numCol="1" anchor="t" anchorCtr="0" compatLnSpc="1"/>
            <a:lstStyle/>
            <a:p>
              <a:endParaRPr lang="en-US">
                <a:latin typeface="微软雅黑" panose="020B0503020204020204" pitchFamily="34" charset="-122"/>
                <a:ea typeface="微软雅黑" panose="020B0503020204020204" pitchFamily="34" charset="-122"/>
                <a:cs typeface="+mn-ea"/>
              </a:endParaRPr>
            </a:p>
          </p:txBody>
        </p:sp>
      </p:grpSp>
      <p:grpSp>
        <p:nvGrpSpPr>
          <p:cNvPr id="49" name="Group 79"/>
          <p:cNvGrpSpPr/>
          <p:nvPr/>
        </p:nvGrpSpPr>
        <p:grpSpPr>
          <a:xfrm>
            <a:off x="1611660" y="2596735"/>
            <a:ext cx="852981" cy="877973"/>
            <a:chOff x="1222376" y="1701801"/>
            <a:chExt cx="768350" cy="790576"/>
          </a:xfrm>
          <a:solidFill>
            <a:schemeClr val="bg1"/>
          </a:solidFill>
        </p:grpSpPr>
        <p:sp>
          <p:nvSpPr>
            <p:cNvPr id="50" name="Freeform 15"/>
            <p:cNvSpPr>
              <a:spLocks noEditPoints="1"/>
            </p:cNvSpPr>
            <p:nvPr/>
          </p:nvSpPr>
          <p:spPr bwMode="auto">
            <a:xfrm>
              <a:off x="1222376" y="1701801"/>
              <a:ext cx="419100" cy="688975"/>
            </a:xfrm>
            <a:custGeom>
              <a:avLst/>
              <a:gdLst/>
              <a:ahLst/>
              <a:cxnLst>
                <a:cxn ang="0">
                  <a:pos x="26" y="61"/>
                </a:cxn>
                <a:cxn ang="0">
                  <a:pos x="35" y="38"/>
                </a:cxn>
                <a:cxn ang="0">
                  <a:pos x="54" y="29"/>
                </a:cxn>
                <a:cxn ang="0">
                  <a:pos x="38" y="3"/>
                </a:cxn>
                <a:cxn ang="0">
                  <a:pos x="32" y="0"/>
                </a:cxn>
                <a:cxn ang="0">
                  <a:pos x="27" y="3"/>
                </a:cxn>
                <a:cxn ang="0">
                  <a:pos x="0" y="56"/>
                </a:cxn>
                <a:cxn ang="0">
                  <a:pos x="32" y="89"/>
                </a:cxn>
                <a:cxn ang="0">
                  <a:pos x="40" y="87"/>
                </a:cxn>
                <a:cxn ang="0">
                  <a:pos x="35" y="83"/>
                </a:cxn>
                <a:cxn ang="0">
                  <a:pos x="26" y="61"/>
                </a:cxn>
                <a:cxn ang="0">
                  <a:pos x="21" y="74"/>
                </a:cxn>
                <a:cxn ang="0">
                  <a:pos x="18" y="76"/>
                </a:cxn>
                <a:cxn ang="0">
                  <a:pos x="15" y="75"/>
                </a:cxn>
                <a:cxn ang="0">
                  <a:pos x="7" y="48"/>
                </a:cxn>
                <a:cxn ang="0">
                  <a:pos x="12" y="45"/>
                </a:cxn>
                <a:cxn ang="0">
                  <a:pos x="15" y="50"/>
                </a:cxn>
                <a:cxn ang="0">
                  <a:pos x="20" y="68"/>
                </a:cxn>
                <a:cxn ang="0">
                  <a:pos x="21" y="74"/>
                </a:cxn>
                <a:cxn ang="0">
                  <a:pos x="21" y="74"/>
                </a:cxn>
                <a:cxn ang="0">
                  <a:pos x="21" y="74"/>
                </a:cxn>
              </a:cxnLst>
              <a:rect l="0" t="0" r="r" b="b"/>
              <a:pathLst>
                <a:path w="54" h="89">
                  <a:moveTo>
                    <a:pt x="26" y="61"/>
                  </a:moveTo>
                  <a:cubicBezTo>
                    <a:pt x="26" y="52"/>
                    <a:pt x="29" y="44"/>
                    <a:pt x="35" y="38"/>
                  </a:cubicBezTo>
                  <a:cubicBezTo>
                    <a:pt x="40" y="33"/>
                    <a:pt x="47" y="30"/>
                    <a:pt x="54" y="29"/>
                  </a:cubicBezTo>
                  <a:cubicBezTo>
                    <a:pt x="49" y="19"/>
                    <a:pt x="42" y="9"/>
                    <a:pt x="38" y="3"/>
                  </a:cubicBezTo>
                  <a:cubicBezTo>
                    <a:pt x="36" y="1"/>
                    <a:pt x="34" y="0"/>
                    <a:pt x="32" y="0"/>
                  </a:cubicBezTo>
                  <a:cubicBezTo>
                    <a:pt x="30" y="0"/>
                    <a:pt x="28" y="1"/>
                    <a:pt x="27" y="3"/>
                  </a:cubicBezTo>
                  <a:cubicBezTo>
                    <a:pt x="18" y="16"/>
                    <a:pt x="0" y="43"/>
                    <a:pt x="0" y="56"/>
                  </a:cubicBezTo>
                  <a:cubicBezTo>
                    <a:pt x="0" y="74"/>
                    <a:pt x="14" y="89"/>
                    <a:pt x="32" y="89"/>
                  </a:cubicBezTo>
                  <a:cubicBezTo>
                    <a:pt x="35" y="89"/>
                    <a:pt x="38" y="88"/>
                    <a:pt x="40" y="87"/>
                  </a:cubicBezTo>
                  <a:cubicBezTo>
                    <a:pt x="39" y="86"/>
                    <a:pt x="37" y="85"/>
                    <a:pt x="35" y="83"/>
                  </a:cubicBezTo>
                  <a:cubicBezTo>
                    <a:pt x="29" y="77"/>
                    <a:pt x="26" y="69"/>
                    <a:pt x="26" y="61"/>
                  </a:cubicBezTo>
                  <a:close/>
                  <a:moveTo>
                    <a:pt x="21" y="74"/>
                  </a:moveTo>
                  <a:cubicBezTo>
                    <a:pt x="20" y="76"/>
                    <a:pt x="19" y="76"/>
                    <a:pt x="18" y="76"/>
                  </a:cubicBezTo>
                  <a:cubicBezTo>
                    <a:pt x="17" y="76"/>
                    <a:pt x="15" y="76"/>
                    <a:pt x="15" y="75"/>
                  </a:cubicBezTo>
                  <a:cubicBezTo>
                    <a:pt x="2" y="64"/>
                    <a:pt x="6" y="48"/>
                    <a:pt x="7" y="48"/>
                  </a:cubicBezTo>
                  <a:cubicBezTo>
                    <a:pt x="7" y="45"/>
                    <a:pt x="10" y="44"/>
                    <a:pt x="12" y="45"/>
                  </a:cubicBezTo>
                  <a:cubicBezTo>
                    <a:pt x="14" y="45"/>
                    <a:pt x="16" y="48"/>
                    <a:pt x="15" y="50"/>
                  </a:cubicBezTo>
                  <a:cubicBezTo>
                    <a:pt x="15" y="51"/>
                    <a:pt x="12" y="61"/>
                    <a:pt x="20" y="68"/>
                  </a:cubicBezTo>
                  <a:cubicBezTo>
                    <a:pt x="22" y="70"/>
                    <a:pt x="23" y="73"/>
                    <a:pt x="21" y="74"/>
                  </a:cubicBezTo>
                  <a:close/>
                  <a:moveTo>
                    <a:pt x="21" y="74"/>
                  </a:moveTo>
                  <a:cubicBezTo>
                    <a:pt x="21" y="74"/>
                    <a:pt x="21" y="74"/>
                    <a:pt x="21" y="74"/>
                  </a:cubicBezTo>
                </a:path>
              </a:pathLst>
            </a:custGeom>
            <a:grpFill/>
            <a:ln w="9525">
              <a:noFill/>
              <a:round/>
            </a:ln>
          </p:spPr>
          <p:txBody>
            <a:bodyPr vert="horz" wrap="square" lIns="91440" tIns="45720" rIns="91440" bIns="45720" numCol="1" anchor="t" anchorCtr="0" compatLnSpc="1"/>
            <a:lstStyle/>
            <a:p>
              <a:endParaRPr lang="en-US">
                <a:latin typeface="微软雅黑" panose="020B0503020204020204" pitchFamily="34" charset="-122"/>
                <a:ea typeface="微软雅黑" panose="020B0503020204020204" pitchFamily="34" charset="-122"/>
                <a:cs typeface="+mn-ea"/>
              </a:endParaRPr>
            </a:p>
          </p:txBody>
        </p:sp>
        <p:sp>
          <p:nvSpPr>
            <p:cNvPr id="51" name="Freeform 16"/>
            <p:cNvSpPr>
              <a:spLocks noEditPoints="1"/>
            </p:cNvSpPr>
            <p:nvPr/>
          </p:nvSpPr>
          <p:spPr bwMode="auto">
            <a:xfrm>
              <a:off x="1547814" y="2174876"/>
              <a:ext cx="133350" cy="123825"/>
            </a:xfrm>
            <a:custGeom>
              <a:avLst/>
              <a:gdLst/>
              <a:ahLst/>
              <a:cxnLst>
                <a:cxn ang="0">
                  <a:pos x="14" y="11"/>
                </a:cxn>
                <a:cxn ang="0">
                  <a:pos x="5" y="2"/>
                </a:cxn>
                <a:cxn ang="0">
                  <a:pos x="2" y="0"/>
                </a:cxn>
                <a:cxn ang="0">
                  <a:pos x="0" y="4"/>
                </a:cxn>
                <a:cxn ang="0">
                  <a:pos x="13" y="16"/>
                </a:cxn>
                <a:cxn ang="0">
                  <a:pos x="14" y="16"/>
                </a:cxn>
                <a:cxn ang="0">
                  <a:pos x="16" y="14"/>
                </a:cxn>
                <a:cxn ang="0">
                  <a:pos x="14" y="11"/>
                </a:cxn>
                <a:cxn ang="0">
                  <a:pos x="14" y="11"/>
                </a:cxn>
                <a:cxn ang="0">
                  <a:pos x="14" y="11"/>
                </a:cxn>
              </a:cxnLst>
              <a:rect l="0" t="0" r="r" b="b"/>
              <a:pathLst>
                <a:path w="17" h="16">
                  <a:moveTo>
                    <a:pt x="14" y="11"/>
                  </a:moveTo>
                  <a:cubicBezTo>
                    <a:pt x="7" y="9"/>
                    <a:pt x="5" y="3"/>
                    <a:pt x="5" y="2"/>
                  </a:cubicBezTo>
                  <a:cubicBezTo>
                    <a:pt x="5" y="1"/>
                    <a:pt x="4" y="0"/>
                    <a:pt x="2" y="0"/>
                  </a:cubicBezTo>
                  <a:cubicBezTo>
                    <a:pt x="1" y="1"/>
                    <a:pt x="0" y="2"/>
                    <a:pt x="0" y="4"/>
                  </a:cubicBezTo>
                  <a:cubicBezTo>
                    <a:pt x="0" y="4"/>
                    <a:pt x="3" y="14"/>
                    <a:pt x="13" y="16"/>
                  </a:cubicBezTo>
                  <a:cubicBezTo>
                    <a:pt x="13" y="16"/>
                    <a:pt x="14" y="16"/>
                    <a:pt x="14" y="16"/>
                  </a:cubicBezTo>
                  <a:cubicBezTo>
                    <a:pt x="15" y="16"/>
                    <a:pt x="16" y="15"/>
                    <a:pt x="16" y="14"/>
                  </a:cubicBezTo>
                  <a:cubicBezTo>
                    <a:pt x="17" y="12"/>
                    <a:pt x="16" y="11"/>
                    <a:pt x="14" y="11"/>
                  </a:cubicBezTo>
                  <a:close/>
                  <a:moveTo>
                    <a:pt x="14" y="11"/>
                  </a:moveTo>
                  <a:cubicBezTo>
                    <a:pt x="14" y="11"/>
                    <a:pt x="14" y="11"/>
                    <a:pt x="14" y="11"/>
                  </a:cubicBezTo>
                </a:path>
              </a:pathLst>
            </a:custGeom>
            <a:grpFill/>
            <a:ln w="9525">
              <a:noFill/>
              <a:round/>
            </a:ln>
          </p:spPr>
          <p:txBody>
            <a:bodyPr vert="horz" wrap="square" lIns="91440" tIns="45720" rIns="91440" bIns="45720" numCol="1" anchor="t" anchorCtr="0" compatLnSpc="1"/>
            <a:lstStyle/>
            <a:p>
              <a:endParaRPr lang="en-US">
                <a:latin typeface="微软雅黑" panose="020B0503020204020204" pitchFamily="34" charset="-122"/>
                <a:ea typeface="微软雅黑" panose="020B0503020204020204" pitchFamily="34" charset="-122"/>
                <a:cs typeface="+mn-ea"/>
              </a:endParaRPr>
            </a:p>
          </p:txBody>
        </p:sp>
        <p:sp>
          <p:nvSpPr>
            <p:cNvPr id="52" name="Freeform 17"/>
            <p:cNvSpPr>
              <a:spLocks noEditPoints="1"/>
            </p:cNvSpPr>
            <p:nvPr/>
          </p:nvSpPr>
          <p:spPr bwMode="auto">
            <a:xfrm>
              <a:off x="1470026" y="1973264"/>
              <a:ext cx="520700" cy="519113"/>
            </a:xfrm>
            <a:custGeom>
              <a:avLst/>
              <a:gdLst/>
              <a:ahLst/>
              <a:cxnLst>
                <a:cxn ang="0">
                  <a:pos x="66" y="54"/>
                </a:cxn>
                <a:cxn ang="0">
                  <a:pos x="55" y="44"/>
                </a:cxn>
                <a:cxn ang="0">
                  <a:pos x="50" y="44"/>
                </a:cxn>
                <a:cxn ang="0">
                  <a:pos x="47" y="41"/>
                </a:cxn>
                <a:cxn ang="0">
                  <a:pos x="44" y="7"/>
                </a:cxn>
                <a:cxn ang="0">
                  <a:pos x="26" y="0"/>
                </a:cxn>
                <a:cxn ang="0">
                  <a:pos x="7" y="7"/>
                </a:cxn>
                <a:cxn ang="0">
                  <a:pos x="0" y="26"/>
                </a:cxn>
                <a:cxn ang="0">
                  <a:pos x="7" y="44"/>
                </a:cxn>
                <a:cxn ang="0">
                  <a:pos x="26" y="52"/>
                </a:cxn>
                <a:cxn ang="0">
                  <a:pos x="41" y="47"/>
                </a:cxn>
                <a:cxn ang="0">
                  <a:pos x="44" y="50"/>
                </a:cxn>
                <a:cxn ang="0">
                  <a:pos x="44" y="55"/>
                </a:cxn>
                <a:cxn ang="0">
                  <a:pos x="54" y="66"/>
                </a:cxn>
                <a:cxn ang="0">
                  <a:pos x="60" y="66"/>
                </a:cxn>
                <a:cxn ang="0">
                  <a:pos x="66" y="60"/>
                </a:cxn>
                <a:cxn ang="0">
                  <a:pos x="67" y="57"/>
                </a:cxn>
                <a:cxn ang="0">
                  <a:pos x="66" y="54"/>
                </a:cxn>
                <a:cxn ang="0">
                  <a:pos x="39" y="39"/>
                </a:cxn>
                <a:cxn ang="0">
                  <a:pos x="26" y="44"/>
                </a:cxn>
                <a:cxn ang="0">
                  <a:pos x="13" y="39"/>
                </a:cxn>
                <a:cxn ang="0">
                  <a:pos x="8" y="26"/>
                </a:cxn>
                <a:cxn ang="0">
                  <a:pos x="10" y="17"/>
                </a:cxn>
                <a:cxn ang="0">
                  <a:pos x="13" y="13"/>
                </a:cxn>
                <a:cxn ang="0">
                  <a:pos x="14" y="13"/>
                </a:cxn>
                <a:cxn ang="0">
                  <a:pos x="26" y="8"/>
                </a:cxn>
                <a:cxn ang="0">
                  <a:pos x="39" y="13"/>
                </a:cxn>
                <a:cxn ang="0">
                  <a:pos x="40" y="15"/>
                </a:cxn>
                <a:cxn ang="0">
                  <a:pos x="39" y="39"/>
                </a:cxn>
                <a:cxn ang="0">
                  <a:pos x="39" y="39"/>
                </a:cxn>
                <a:cxn ang="0">
                  <a:pos x="39" y="39"/>
                </a:cxn>
              </a:cxnLst>
              <a:rect l="0" t="0" r="r" b="b"/>
              <a:pathLst>
                <a:path w="67" h="67">
                  <a:moveTo>
                    <a:pt x="66" y="54"/>
                  </a:moveTo>
                  <a:cubicBezTo>
                    <a:pt x="55" y="44"/>
                    <a:pt x="55" y="44"/>
                    <a:pt x="55" y="44"/>
                  </a:cubicBezTo>
                  <a:cubicBezTo>
                    <a:pt x="54" y="42"/>
                    <a:pt x="51" y="42"/>
                    <a:pt x="50" y="44"/>
                  </a:cubicBezTo>
                  <a:cubicBezTo>
                    <a:pt x="47" y="41"/>
                    <a:pt x="47" y="41"/>
                    <a:pt x="47" y="41"/>
                  </a:cubicBezTo>
                  <a:cubicBezTo>
                    <a:pt x="54" y="31"/>
                    <a:pt x="53" y="17"/>
                    <a:pt x="44" y="7"/>
                  </a:cubicBezTo>
                  <a:cubicBezTo>
                    <a:pt x="39" y="2"/>
                    <a:pt x="33" y="0"/>
                    <a:pt x="26" y="0"/>
                  </a:cubicBezTo>
                  <a:cubicBezTo>
                    <a:pt x="19" y="0"/>
                    <a:pt x="12" y="2"/>
                    <a:pt x="7" y="7"/>
                  </a:cubicBezTo>
                  <a:cubicBezTo>
                    <a:pt x="2" y="12"/>
                    <a:pt x="0" y="19"/>
                    <a:pt x="0" y="26"/>
                  </a:cubicBezTo>
                  <a:cubicBezTo>
                    <a:pt x="0" y="33"/>
                    <a:pt x="2" y="39"/>
                    <a:pt x="7" y="44"/>
                  </a:cubicBezTo>
                  <a:cubicBezTo>
                    <a:pt x="12" y="49"/>
                    <a:pt x="19" y="52"/>
                    <a:pt x="26" y="52"/>
                  </a:cubicBezTo>
                  <a:cubicBezTo>
                    <a:pt x="31" y="52"/>
                    <a:pt x="37" y="50"/>
                    <a:pt x="41" y="47"/>
                  </a:cubicBezTo>
                  <a:cubicBezTo>
                    <a:pt x="44" y="50"/>
                    <a:pt x="44" y="50"/>
                    <a:pt x="44" y="50"/>
                  </a:cubicBezTo>
                  <a:cubicBezTo>
                    <a:pt x="42" y="51"/>
                    <a:pt x="42" y="54"/>
                    <a:pt x="44" y="55"/>
                  </a:cubicBezTo>
                  <a:cubicBezTo>
                    <a:pt x="54" y="66"/>
                    <a:pt x="54" y="66"/>
                    <a:pt x="54" y="66"/>
                  </a:cubicBezTo>
                  <a:cubicBezTo>
                    <a:pt x="56" y="67"/>
                    <a:pt x="59" y="67"/>
                    <a:pt x="60" y="66"/>
                  </a:cubicBezTo>
                  <a:cubicBezTo>
                    <a:pt x="66" y="60"/>
                    <a:pt x="66" y="60"/>
                    <a:pt x="66" y="60"/>
                  </a:cubicBezTo>
                  <a:cubicBezTo>
                    <a:pt x="66" y="60"/>
                    <a:pt x="67" y="59"/>
                    <a:pt x="67" y="57"/>
                  </a:cubicBezTo>
                  <a:cubicBezTo>
                    <a:pt x="67" y="56"/>
                    <a:pt x="66" y="55"/>
                    <a:pt x="66" y="54"/>
                  </a:cubicBezTo>
                  <a:close/>
                  <a:moveTo>
                    <a:pt x="39" y="39"/>
                  </a:moveTo>
                  <a:cubicBezTo>
                    <a:pt x="35" y="42"/>
                    <a:pt x="31" y="44"/>
                    <a:pt x="26" y="44"/>
                  </a:cubicBezTo>
                  <a:cubicBezTo>
                    <a:pt x="21" y="44"/>
                    <a:pt x="16" y="42"/>
                    <a:pt x="13" y="39"/>
                  </a:cubicBezTo>
                  <a:cubicBezTo>
                    <a:pt x="10" y="35"/>
                    <a:pt x="8" y="31"/>
                    <a:pt x="8" y="26"/>
                  </a:cubicBezTo>
                  <a:cubicBezTo>
                    <a:pt x="8" y="23"/>
                    <a:pt x="8" y="20"/>
                    <a:pt x="10" y="17"/>
                  </a:cubicBezTo>
                  <a:cubicBezTo>
                    <a:pt x="11" y="16"/>
                    <a:pt x="12" y="14"/>
                    <a:pt x="13" y="13"/>
                  </a:cubicBezTo>
                  <a:cubicBezTo>
                    <a:pt x="13" y="13"/>
                    <a:pt x="13" y="13"/>
                    <a:pt x="14" y="13"/>
                  </a:cubicBezTo>
                  <a:cubicBezTo>
                    <a:pt x="17" y="9"/>
                    <a:pt x="21" y="8"/>
                    <a:pt x="26" y="8"/>
                  </a:cubicBezTo>
                  <a:cubicBezTo>
                    <a:pt x="31" y="8"/>
                    <a:pt x="35" y="10"/>
                    <a:pt x="39" y="13"/>
                  </a:cubicBezTo>
                  <a:cubicBezTo>
                    <a:pt x="39" y="14"/>
                    <a:pt x="40" y="14"/>
                    <a:pt x="40" y="15"/>
                  </a:cubicBezTo>
                  <a:cubicBezTo>
                    <a:pt x="45" y="22"/>
                    <a:pt x="45" y="32"/>
                    <a:pt x="39" y="39"/>
                  </a:cubicBezTo>
                  <a:close/>
                  <a:moveTo>
                    <a:pt x="39" y="39"/>
                  </a:moveTo>
                  <a:cubicBezTo>
                    <a:pt x="39" y="39"/>
                    <a:pt x="39" y="39"/>
                    <a:pt x="39" y="39"/>
                  </a:cubicBezTo>
                </a:path>
              </a:pathLst>
            </a:custGeom>
            <a:grpFill/>
            <a:ln w="9525">
              <a:noFill/>
              <a:round/>
            </a:ln>
          </p:spPr>
          <p:txBody>
            <a:bodyPr vert="horz" wrap="square" lIns="91440" tIns="45720" rIns="91440" bIns="45720" numCol="1" anchor="t" anchorCtr="0" compatLnSpc="1"/>
            <a:lstStyle/>
            <a:p>
              <a:endParaRPr lang="en-US">
                <a:latin typeface="微软雅黑" panose="020B0503020204020204" pitchFamily="34" charset="-122"/>
                <a:ea typeface="微软雅黑" panose="020B0503020204020204" pitchFamily="34" charset="-122"/>
                <a:cs typeface="+mn-ea"/>
              </a:endParaRPr>
            </a:p>
          </p:txBody>
        </p:sp>
        <p:sp>
          <p:nvSpPr>
            <p:cNvPr id="53" name="Freeform 18"/>
            <p:cNvSpPr>
              <a:spLocks noEditPoints="1"/>
            </p:cNvSpPr>
            <p:nvPr/>
          </p:nvSpPr>
          <p:spPr bwMode="auto">
            <a:xfrm>
              <a:off x="1555751" y="2112964"/>
              <a:ext cx="39688" cy="46038"/>
            </a:xfrm>
            <a:custGeom>
              <a:avLst/>
              <a:gdLst/>
              <a:ahLst/>
              <a:cxnLst>
                <a:cxn ang="0">
                  <a:pos x="5" y="3"/>
                </a:cxn>
                <a:cxn ang="0">
                  <a:pos x="2" y="6"/>
                </a:cxn>
                <a:cxn ang="0">
                  <a:pos x="0" y="3"/>
                </a:cxn>
                <a:cxn ang="0">
                  <a:pos x="2" y="0"/>
                </a:cxn>
                <a:cxn ang="0">
                  <a:pos x="5" y="3"/>
                </a:cxn>
                <a:cxn ang="0">
                  <a:pos x="5" y="3"/>
                </a:cxn>
                <a:cxn ang="0">
                  <a:pos x="5" y="3"/>
                </a:cxn>
              </a:cxnLst>
              <a:rect l="0" t="0" r="r" b="b"/>
              <a:pathLst>
                <a:path w="5" h="6">
                  <a:moveTo>
                    <a:pt x="5" y="3"/>
                  </a:moveTo>
                  <a:cubicBezTo>
                    <a:pt x="5" y="4"/>
                    <a:pt x="4" y="6"/>
                    <a:pt x="2" y="6"/>
                  </a:cubicBezTo>
                  <a:cubicBezTo>
                    <a:pt x="1" y="6"/>
                    <a:pt x="0" y="4"/>
                    <a:pt x="0" y="3"/>
                  </a:cubicBezTo>
                  <a:cubicBezTo>
                    <a:pt x="0" y="1"/>
                    <a:pt x="1" y="0"/>
                    <a:pt x="2" y="0"/>
                  </a:cubicBezTo>
                  <a:cubicBezTo>
                    <a:pt x="4" y="0"/>
                    <a:pt x="5" y="1"/>
                    <a:pt x="5" y="3"/>
                  </a:cubicBezTo>
                  <a:close/>
                  <a:moveTo>
                    <a:pt x="5" y="3"/>
                  </a:moveTo>
                  <a:cubicBezTo>
                    <a:pt x="5" y="3"/>
                    <a:pt x="5" y="3"/>
                    <a:pt x="5" y="3"/>
                  </a:cubicBezTo>
                </a:path>
              </a:pathLst>
            </a:custGeom>
            <a:grpFill/>
            <a:ln w="9525">
              <a:noFill/>
              <a:round/>
            </a:ln>
          </p:spPr>
          <p:txBody>
            <a:bodyPr vert="horz" wrap="square" lIns="91440" tIns="45720" rIns="91440" bIns="45720" numCol="1" anchor="t" anchorCtr="0" compatLnSpc="1"/>
            <a:lstStyle/>
            <a:p>
              <a:endParaRPr lang="en-US">
                <a:latin typeface="微软雅黑" panose="020B0503020204020204" pitchFamily="34" charset="-122"/>
                <a:ea typeface="微软雅黑" panose="020B0503020204020204" pitchFamily="34" charset="-122"/>
                <a:cs typeface="+mn-ea"/>
              </a:endParaRPr>
            </a:p>
          </p:txBody>
        </p:sp>
      </p:grpSp>
      <p:grpSp>
        <p:nvGrpSpPr>
          <p:cNvPr id="54" name="Group 72"/>
          <p:cNvGrpSpPr/>
          <p:nvPr/>
        </p:nvGrpSpPr>
        <p:grpSpPr>
          <a:xfrm>
            <a:off x="6878152" y="2477850"/>
            <a:ext cx="1165022" cy="1115741"/>
            <a:chOff x="5105401" y="1701801"/>
            <a:chExt cx="873880" cy="836612"/>
          </a:xfrm>
          <a:solidFill>
            <a:schemeClr val="bg1"/>
          </a:solidFill>
        </p:grpSpPr>
        <p:sp>
          <p:nvSpPr>
            <p:cNvPr id="55" name="Freeform 22"/>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ln>
          </p:spPr>
          <p:txBody>
            <a:bodyPr vert="horz" wrap="square" lIns="91440" tIns="45720" rIns="91440" bIns="45720" numCol="1" anchor="t" anchorCtr="0" compatLnSpc="1"/>
            <a:lstStyle/>
            <a:p>
              <a:endParaRPr lang="en-US">
                <a:latin typeface="微软雅黑" panose="020B0503020204020204" pitchFamily="34" charset="-122"/>
                <a:ea typeface="微软雅黑" panose="020B0503020204020204" pitchFamily="34" charset="-122"/>
                <a:cs typeface="+mn-ea"/>
              </a:endParaRPr>
            </a:p>
          </p:txBody>
        </p:sp>
        <p:sp>
          <p:nvSpPr>
            <p:cNvPr id="56" name="Freeform 23"/>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ln>
          </p:spPr>
          <p:txBody>
            <a:bodyPr vert="horz" wrap="square" lIns="91440" tIns="45720" rIns="91440" bIns="45720" numCol="1" anchor="t" anchorCtr="0" compatLnSpc="1"/>
            <a:lstStyle/>
            <a:p>
              <a:endParaRPr lang="en-US">
                <a:latin typeface="微软雅黑" panose="020B0503020204020204" pitchFamily="34" charset="-122"/>
                <a:ea typeface="微软雅黑" panose="020B0503020204020204" pitchFamily="34" charset="-122"/>
                <a:cs typeface="+mn-ea"/>
              </a:endParaRPr>
            </a:p>
          </p:txBody>
        </p:sp>
        <p:sp>
          <p:nvSpPr>
            <p:cNvPr id="57" name="Freeform 24"/>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ln>
          </p:spPr>
          <p:txBody>
            <a:bodyPr vert="horz" wrap="square" lIns="91440" tIns="45720" rIns="91440" bIns="45720" numCol="1" anchor="t" anchorCtr="0" compatLnSpc="1"/>
            <a:lstStyle/>
            <a:p>
              <a:endParaRPr lang="en-US">
                <a:latin typeface="微软雅黑" panose="020B0503020204020204" pitchFamily="34" charset="-122"/>
                <a:ea typeface="微软雅黑" panose="020B0503020204020204" pitchFamily="34" charset="-122"/>
                <a:cs typeface="+mn-ea"/>
              </a:endParaRPr>
            </a:p>
          </p:txBody>
        </p:sp>
        <p:sp>
          <p:nvSpPr>
            <p:cNvPr id="58" name="Freeform 25"/>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ln>
          </p:spPr>
          <p:txBody>
            <a:bodyPr vert="horz" wrap="square" lIns="91440" tIns="45720" rIns="91440" bIns="45720" numCol="1" anchor="t" anchorCtr="0" compatLnSpc="1"/>
            <a:lstStyle/>
            <a:p>
              <a:endParaRPr lang="en-US">
                <a:latin typeface="微软雅黑" panose="020B0503020204020204" pitchFamily="34" charset="-122"/>
                <a:ea typeface="微软雅黑" panose="020B0503020204020204" pitchFamily="34" charset="-122"/>
                <a:cs typeface="+mn-ea"/>
              </a:endParaRPr>
            </a:p>
          </p:txBody>
        </p:sp>
        <p:sp>
          <p:nvSpPr>
            <p:cNvPr id="59" name="Freeform 26"/>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ln>
          </p:spPr>
          <p:txBody>
            <a:bodyPr vert="horz" wrap="square" lIns="91440" tIns="45720" rIns="91440" bIns="45720" numCol="1" anchor="t" anchorCtr="0" compatLnSpc="1"/>
            <a:lstStyle/>
            <a:p>
              <a:endParaRPr lang="en-US">
                <a:latin typeface="微软雅黑" panose="020B0503020204020204" pitchFamily="34" charset="-122"/>
                <a:ea typeface="微软雅黑" panose="020B0503020204020204" pitchFamily="34" charset="-122"/>
                <a:cs typeface="+mn-ea"/>
              </a:endParaRPr>
            </a:p>
          </p:txBody>
        </p:sp>
        <p:sp>
          <p:nvSpPr>
            <p:cNvPr id="60" name="Freeform 27"/>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ln>
          </p:spPr>
          <p:txBody>
            <a:bodyPr vert="horz" wrap="square" lIns="91440" tIns="45720" rIns="91440" bIns="45720" numCol="1" anchor="t" anchorCtr="0" compatLnSpc="1"/>
            <a:lstStyle/>
            <a:p>
              <a:endParaRPr lang="en-US">
                <a:latin typeface="微软雅黑" panose="020B0503020204020204" pitchFamily="34" charset="-122"/>
                <a:ea typeface="微软雅黑" panose="020B0503020204020204" pitchFamily="34" charset="-122"/>
                <a:cs typeface="+mn-ea"/>
              </a:endParaRPr>
            </a:p>
          </p:txBody>
        </p:sp>
        <p:sp>
          <p:nvSpPr>
            <p:cNvPr id="61" name="Freeform 28"/>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ln>
          </p:spPr>
          <p:txBody>
            <a:bodyPr vert="horz" wrap="square" lIns="91440" tIns="45720" rIns="91440" bIns="45720" numCol="1" anchor="t" anchorCtr="0" compatLnSpc="1"/>
            <a:lstStyle/>
            <a:p>
              <a:endParaRPr lang="en-US">
                <a:latin typeface="微软雅黑" panose="020B0503020204020204" pitchFamily="34" charset="-122"/>
                <a:ea typeface="微软雅黑" panose="020B0503020204020204" pitchFamily="34" charset="-122"/>
                <a:cs typeface="+mn-ea"/>
              </a:endParaRPr>
            </a:p>
          </p:txBody>
        </p:sp>
      </p:grpSp>
      <p:grpSp>
        <p:nvGrpSpPr>
          <p:cNvPr id="62" name="Group 74"/>
          <p:cNvGrpSpPr/>
          <p:nvPr/>
        </p:nvGrpSpPr>
        <p:grpSpPr>
          <a:xfrm>
            <a:off x="9663847" y="2620758"/>
            <a:ext cx="1003452" cy="829925"/>
            <a:chOff x="7309384" y="1676401"/>
            <a:chExt cx="752687" cy="622300"/>
          </a:xfrm>
          <a:solidFill>
            <a:schemeClr val="bg1"/>
          </a:solidFill>
        </p:grpSpPr>
        <p:sp>
          <p:nvSpPr>
            <p:cNvPr id="63"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ln>
          </p:spPr>
          <p:txBody>
            <a:bodyPr vert="horz" wrap="square" lIns="91440" tIns="45720" rIns="91440" bIns="45720" numCol="1" anchor="t" anchorCtr="0" compatLnSpc="1"/>
            <a:lstStyle/>
            <a:p>
              <a:endParaRPr lang="en-US">
                <a:latin typeface="微软雅黑" panose="020B0503020204020204" pitchFamily="34" charset="-122"/>
                <a:ea typeface="微软雅黑" panose="020B0503020204020204" pitchFamily="34" charset="-122"/>
                <a:cs typeface="+mn-ea"/>
              </a:endParaRPr>
            </a:p>
          </p:txBody>
        </p:sp>
        <p:sp>
          <p:nvSpPr>
            <p:cNvPr id="64"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ln>
          </p:spPr>
          <p:txBody>
            <a:bodyPr vert="horz" wrap="square" lIns="91440" tIns="45720" rIns="91440" bIns="45720" numCol="1" anchor="t" anchorCtr="0" compatLnSpc="1"/>
            <a:lstStyle/>
            <a:p>
              <a:endParaRPr lang="en-US">
                <a:latin typeface="微软雅黑" panose="020B0503020204020204" pitchFamily="34" charset="-122"/>
                <a:ea typeface="微软雅黑" panose="020B0503020204020204" pitchFamily="34" charset="-122"/>
                <a:cs typeface="+mn-ea"/>
              </a:endParaRPr>
            </a:p>
          </p:txBody>
        </p:sp>
        <p:sp>
          <p:nvSpPr>
            <p:cNvPr id="65"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ln>
          </p:spPr>
          <p:txBody>
            <a:bodyPr vert="horz" wrap="square" lIns="91440" tIns="45720" rIns="91440" bIns="45720" numCol="1" anchor="t" anchorCtr="0" compatLnSpc="1"/>
            <a:lstStyle/>
            <a:p>
              <a:endParaRPr lang="en-US">
                <a:latin typeface="微软雅黑" panose="020B0503020204020204" pitchFamily="34" charset="-122"/>
                <a:ea typeface="微软雅黑" panose="020B0503020204020204" pitchFamily="34" charset="-122"/>
                <a:cs typeface="+mn-ea"/>
              </a:endParaRPr>
            </a:p>
          </p:txBody>
        </p:sp>
      </p:grpSp>
      <p:sp>
        <p:nvSpPr>
          <p:cNvPr id="66" name="TextBox 34"/>
          <p:cNvSpPr txBox="1"/>
          <p:nvPr/>
        </p:nvSpPr>
        <p:spPr>
          <a:xfrm>
            <a:off x="962961" y="3570541"/>
            <a:ext cx="2150380" cy="1188013"/>
          </a:xfrm>
          <a:prstGeom prst="rect">
            <a:avLst/>
          </a:prstGeom>
          <a:noFill/>
        </p:spPr>
        <p:txBody>
          <a:bodyPr wrap="square" lIns="121917" tIns="60958" rIns="121917" bIns="60958" rtlCol="0">
            <a:spAutoFit/>
          </a:bodyPr>
          <a:lstStyle/>
          <a:p>
            <a:pPr algn="ctr"/>
            <a:r>
              <a:rPr lang="zh-CN" altLang="en-US" sz="1800" b="1" dirty="0">
                <a:solidFill>
                  <a:schemeClr val="bg1"/>
                </a:solidFill>
                <a:latin typeface="微软雅黑" panose="020B0503020204020204" pitchFamily="34" charset="-122"/>
                <a:ea typeface="微软雅黑" panose="020B0503020204020204" pitchFamily="34" charset="-122"/>
                <a:cs typeface="+mn-ea"/>
              </a:rPr>
              <a:t>关键字</a:t>
            </a:r>
            <a:endParaRPr lang="en-US" altLang="zh-CN" sz="1800" b="1" dirty="0">
              <a:solidFill>
                <a:schemeClr val="bg1"/>
              </a:solidFill>
              <a:latin typeface="微软雅黑" panose="020B0503020204020204" pitchFamily="34" charset="-122"/>
              <a:ea typeface="微软雅黑" panose="020B0503020204020204" pitchFamily="34" charset="-122"/>
              <a:cs typeface="+mn-ea"/>
            </a:endParaRPr>
          </a:p>
          <a:p>
            <a:pPr algn="ctr" defTabSz="1218565">
              <a:spcBef>
                <a:spcPct val="20000"/>
              </a:spcBef>
              <a:defRPr/>
            </a:pPr>
            <a:r>
              <a:rPr lang="zh-CN" altLang="en-US" sz="1600" dirty="0">
                <a:solidFill>
                  <a:schemeClr val="bg1"/>
                </a:solidFill>
                <a:latin typeface="微软雅黑" panose="020B0503020204020204" pitchFamily="34" charset="-122"/>
                <a:ea typeface="微软雅黑" panose="020B0503020204020204" pitchFamily="34" charset="-122"/>
                <a:cs typeface="+mn-ea"/>
              </a:rPr>
              <a:t>单击此处添加文字阐述，添加简短问题说明</a:t>
            </a:r>
            <a:endParaRPr lang="en-US" altLang="zh-CN" sz="1600" dirty="0">
              <a:solidFill>
                <a:schemeClr val="bg1"/>
              </a:solidFill>
              <a:latin typeface="微软雅黑" panose="020B0503020204020204" pitchFamily="34" charset="-122"/>
              <a:ea typeface="微软雅黑" panose="020B0503020204020204" pitchFamily="34" charset="-122"/>
              <a:cs typeface="+mn-ea"/>
            </a:endParaRPr>
          </a:p>
        </p:txBody>
      </p:sp>
      <p:sp>
        <p:nvSpPr>
          <p:cNvPr id="67" name="TextBox 35"/>
          <p:cNvSpPr txBox="1"/>
          <p:nvPr/>
        </p:nvSpPr>
        <p:spPr>
          <a:xfrm>
            <a:off x="9090383" y="3570541"/>
            <a:ext cx="2150380" cy="1188013"/>
          </a:xfrm>
          <a:prstGeom prst="rect">
            <a:avLst/>
          </a:prstGeom>
          <a:noFill/>
        </p:spPr>
        <p:txBody>
          <a:bodyPr wrap="square" lIns="121917" tIns="60958" rIns="121917" bIns="60958" rtlCol="0">
            <a:spAutoFit/>
          </a:bodyPr>
          <a:lstStyle/>
          <a:p>
            <a:pPr algn="ctr"/>
            <a:r>
              <a:rPr lang="zh-CN" altLang="en-US" sz="1800" b="1" dirty="0">
                <a:solidFill>
                  <a:schemeClr val="bg1"/>
                </a:solidFill>
                <a:latin typeface="微软雅黑" panose="020B0503020204020204" pitchFamily="34" charset="-122"/>
                <a:ea typeface="微软雅黑" panose="020B0503020204020204" pitchFamily="34" charset="-122"/>
                <a:cs typeface="+mn-ea"/>
              </a:rPr>
              <a:t>关键字</a:t>
            </a:r>
            <a:endParaRPr lang="en-US" altLang="zh-CN" sz="1800" b="1" dirty="0">
              <a:solidFill>
                <a:schemeClr val="bg1"/>
              </a:solidFill>
              <a:latin typeface="微软雅黑" panose="020B0503020204020204" pitchFamily="34" charset="-122"/>
              <a:ea typeface="微软雅黑" panose="020B0503020204020204" pitchFamily="34" charset="-122"/>
              <a:cs typeface="+mn-ea"/>
            </a:endParaRPr>
          </a:p>
          <a:p>
            <a:pPr algn="ctr" defTabSz="1218565">
              <a:spcBef>
                <a:spcPct val="20000"/>
              </a:spcBef>
              <a:defRPr/>
            </a:pPr>
            <a:r>
              <a:rPr lang="zh-CN" altLang="en-US" sz="1600" dirty="0">
                <a:solidFill>
                  <a:schemeClr val="bg1"/>
                </a:solidFill>
                <a:latin typeface="微软雅黑" panose="020B0503020204020204" pitchFamily="34" charset="-122"/>
                <a:ea typeface="微软雅黑" panose="020B0503020204020204" pitchFamily="34" charset="-122"/>
                <a:cs typeface="+mn-ea"/>
              </a:rPr>
              <a:t>单击此处添加文字阐述，添加简短问题说明</a:t>
            </a:r>
            <a:endParaRPr lang="en-US" altLang="zh-CN" sz="1600" dirty="0">
              <a:solidFill>
                <a:schemeClr val="bg1"/>
              </a:solidFill>
              <a:latin typeface="微软雅黑" panose="020B0503020204020204" pitchFamily="34" charset="-122"/>
              <a:ea typeface="微软雅黑" panose="020B0503020204020204" pitchFamily="34" charset="-122"/>
              <a:cs typeface="+mn-ea"/>
            </a:endParaRPr>
          </a:p>
        </p:txBody>
      </p:sp>
      <p:sp>
        <p:nvSpPr>
          <p:cNvPr id="68" name="TextBox 36"/>
          <p:cNvSpPr txBox="1"/>
          <p:nvPr/>
        </p:nvSpPr>
        <p:spPr>
          <a:xfrm>
            <a:off x="6385475" y="3570541"/>
            <a:ext cx="2150380" cy="1188013"/>
          </a:xfrm>
          <a:prstGeom prst="rect">
            <a:avLst/>
          </a:prstGeom>
          <a:noFill/>
        </p:spPr>
        <p:txBody>
          <a:bodyPr wrap="square" lIns="121917" tIns="60958" rIns="121917" bIns="60958" rtlCol="0">
            <a:spAutoFit/>
          </a:bodyPr>
          <a:lstStyle/>
          <a:p>
            <a:pPr algn="ctr"/>
            <a:r>
              <a:rPr lang="zh-CN" altLang="en-US" sz="1800" b="1" dirty="0">
                <a:solidFill>
                  <a:schemeClr val="bg1"/>
                </a:solidFill>
                <a:latin typeface="微软雅黑" panose="020B0503020204020204" pitchFamily="34" charset="-122"/>
                <a:ea typeface="微软雅黑" panose="020B0503020204020204" pitchFamily="34" charset="-122"/>
                <a:cs typeface="+mn-ea"/>
              </a:rPr>
              <a:t>关键字</a:t>
            </a:r>
            <a:endParaRPr lang="en-US" altLang="zh-CN" sz="1800" b="1" dirty="0">
              <a:solidFill>
                <a:schemeClr val="bg1"/>
              </a:solidFill>
              <a:latin typeface="微软雅黑" panose="020B0503020204020204" pitchFamily="34" charset="-122"/>
              <a:ea typeface="微软雅黑" panose="020B0503020204020204" pitchFamily="34" charset="-122"/>
              <a:cs typeface="+mn-ea"/>
            </a:endParaRPr>
          </a:p>
          <a:p>
            <a:pPr algn="ctr" defTabSz="1218565">
              <a:spcBef>
                <a:spcPct val="20000"/>
              </a:spcBef>
              <a:defRPr/>
            </a:pPr>
            <a:r>
              <a:rPr lang="zh-CN" altLang="en-US" sz="1600" dirty="0">
                <a:solidFill>
                  <a:schemeClr val="bg1"/>
                </a:solidFill>
                <a:latin typeface="微软雅黑" panose="020B0503020204020204" pitchFamily="34" charset="-122"/>
                <a:ea typeface="微软雅黑" panose="020B0503020204020204" pitchFamily="34" charset="-122"/>
                <a:cs typeface="+mn-ea"/>
              </a:rPr>
              <a:t>单击此处添加文字阐述，添加简短问题说明</a:t>
            </a:r>
            <a:endParaRPr lang="en-US" altLang="zh-CN" sz="1600" dirty="0">
              <a:solidFill>
                <a:schemeClr val="bg1"/>
              </a:solidFill>
              <a:latin typeface="微软雅黑" panose="020B0503020204020204" pitchFamily="34" charset="-122"/>
              <a:ea typeface="微软雅黑" panose="020B0503020204020204" pitchFamily="34" charset="-122"/>
              <a:cs typeface="+mn-ea"/>
            </a:endParaRPr>
          </a:p>
        </p:txBody>
      </p:sp>
      <p:sp>
        <p:nvSpPr>
          <p:cNvPr id="69" name="TextBox 37"/>
          <p:cNvSpPr txBox="1"/>
          <p:nvPr/>
        </p:nvSpPr>
        <p:spPr>
          <a:xfrm>
            <a:off x="3680567" y="3570541"/>
            <a:ext cx="2150380" cy="1188013"/>
          </a:xfrm>
          <a:prstGeom prst="rect">
            <a:avLst/>
          </a:prstGeom>
          <a:noFill/>
        </p:spPr>
        <p:txBody>
          <a:bodyPr wrap="square" lIns="121917" tIns="60958" rIns="121917" bIns="60958" rtlCol="0">
            <a:spAutoFit/>
          </a:bodyPr>
          <a:lstStyle/>
          <a:p>
            <a:pPr algn="ctr"/>
            <a:r>
              <a:rPr lang="zh-CN" altLang="en-US" sz="1800" b="1" dirty="0">
                <a:solidFill>
                  <a:schemeClr val="bg1"/>
                </a:solidFill>
                <a:latin typeface="微软雅黑" panose="020B0503020204020204" pitchFamily="34" charset="-122"/>
                <a:ea typeface="微软雅黑" panose="020B0503020204020204" pitchFamily="34" charset="-122"/>
                <a:cs typeface="+mn-ea"/>
              </a:rPr>
              <a:t>关键字</a:t>
            </a:r>
            <a:endParaRPr lang="en-US" altLang="zh-CN" sz="1800" b="1" dirty="0">
              <a:solidFill>
                <a:schemeClr val="bg1"/>
              </a:solidFill>
              <a:latin typeface="微软雅黑" panose="020B0503020204020204" pitchFamily="34" charset="-122"/>
              <a:ea typeface="微软雅黑" panose="020B0503020204020204" pitchFamily="34" charset="-122"/>
              <a:cs typeface="+mn-ea"/>
            </a:endParaRPr>
          </a:p>
          <a:p>
            <a:pPr algn="ctr" defTabSz="1218565">
              <a:spcBef>
                <a:spcPct val="20000"/>
              </a:spcBef>
              <a:defRPr/>
            </a:pPr>
            <a:r>
              <a:rPr lang="zh-CN" altLang="en-US" sz="1600" dirty="0">
                <a:solidFill>
                  <a:schemeClr val="bg1"/>
                </a:solidFill>
                <a:latin typeface="微软雅黑" panose="020B0503020204020204" pitchFamily="34" charset="-122"/>
                <a:ea typeface="微软雅黑" panose="020B0503020204020204" pitchFamily="34" charset="-122"/>
                <a:cs typeface="+mn-ea"/>
              </a:rPr>
              <a:t>单击此处添加文字阐述，添加简短问题说明</a:t>
            </a:r>
            <a:endParaRPr lang="en-US" altLang="zh-CN" sz="1600" dirty="0">
              <a:solidFill>
                <a:schemeClr val="bg1"/>
              </a:solidFill>
              <a:latin typeface="微软雅黑" panose="020B0503020204020204" pitchFamily="34" charset="-122"/>
              <a:ea typeface="微软雅黑" panose="020B0503020204020204" pitchFamily="34" charset="-122"/>
              <a:cs typeface="+mn-ea"/>
            </a:endParaRPr>
          </a:p>
        </p:txBody>
      </p:sp>
      <p:sp>
        <p:nvSpPr>
          <p:cNvPr id="70" name="Footer Text"/>
          <p:cNvSpPr txBox="1"/>
          <p:nvPr/>
        </p:nvSpPr>
        <p:spPr>
          <a:xfrm>
            <a:off x="922622" y="5522149"/>
            <a:ext cx="10345172" cy="830997"/>
          </a:xfrm>
          <a:prstGeom prst="rect">
            <a:avLst/>
          </a:prstGeom>
          <a:noFill/>
        </p:spPr>
        <p:txBody>
          <a:bodyPr wrap="square" lIns="0" tIns="0" rIns="0" bIns="0" rtlCol="0">
            <a:spAutoFit/>
          </a:bodyPr>
          <a:lstStyle/>
          <a:p>
            <a:pPr lvl="0" algn="ctr"/>
            <a:r>
              <a:rPr lang="zh-CN" altLang="en-US" sz="1800" dirty="0">
                <a:solidFill>
                  <a:prstClr val="black">
                    <a:lumMod val="75000"/>
                    <a:lumOff val="25000"/>
                  </a:prstClr>
                </a:solidFill>
                <a:latin typeface="微软雅黑" panose="020B0503020204020204" pitchFamily="34" charset="-122"/>
                <a:ea typeface="微软雅黑" panose="020B0503020204020204" pitchFamily="34" charset="-122"/>
                <a:cs typeface="+mn-ea"/>
              </a:rPr>
              <a:t>单击此处添加文字阐述，添加简短问题说明文字，具体说明文字在此处。单击此处添加文字阐述，添加简短问题单击此处添加文字阐述，添加简短问题说明文字，具体说明文字在此处。单击此处添加文字阐述，添加简短问题</a:t>
            </a:r>
            <a:endParaRPr lang="en-US" altLang="zh-CN" sz="1600" dirty="0">
              <a:solidFill>
                <a:prstClr val="black">
                  <a:lumMod val="75000"/>
                  <a:lumOff val="25000"/>
                </a:prstClr>
              </a:solidFill>
              <a:latin typeface="微软雅黑" panose="020B0503020204020204" pitchFamily="34" charset="-122"/>
              <a:ea typeface="微软雅黑" panose="020B0503020204020204" pitchFamily="34" charset="-122"/>
              <a:cs typeface="+mn-ea"/>
            </a:endParaRPr>
          </a:p>
        </p:txBody>
      </p:sp>
      <p:cxnSp>
        <p:nvCxnSpPr>
          <p:cNvPr id="71" name="Straight Line buttom"/>
          <p:cNvCxnSpPr/>
          <p:nvPr/>
        </p:nvCxnSpPr>
        <p:spPr>
          <a:xfrm>
            <a:off x="914281" y="5344172"/>
            <a:ext cx="10361851" cy="0"/>
          </a:xfrm>
          <a:prstGeom prst="line">
            <a:avLst/>
          </a:prstGeom>
          <a:ln w="19050">
            <a:solidFill>
              <a:schemeClr val="tx1">
                <a:lumMod val="50000"/>
                <a:lumOff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72" name="Arc 86"/>
          <p:cNvSpPr/>
          <p:nvPr/>
        </p:nvSpPr>
        <p:spPr>
          <a:xfrm rot="19051047">
            <a:off x="2437059" y="1652282"/>
            <a:ext cx="2181487" cy="2182276"/>
          </a:xfrm>
          <a:prstGeom prst="arc">
            <a:avLst/>
          </a:prstGeom>
          <a:ln w="28575">
            <a:solidFill>
              <a:schemeClr val="accent1"/>
            </a:solidFill>
            <a:prstDash val="sysDot"/>
            <a:tailEnd type="stealth"/>
          </a:ln>
        </p:spPr>
        <p:style>
          <a:lnRef idx="1">
            <a:schemeClr val="accent1"/>
          </a:lnRef>
          <a:fillRef idx="0">
            <a:schemeClr val="accent1"/>
          </a:fillRef>
          <a:effectRef idx="0">
            <a:schemeClr val="accent1"/>
          </a:effectRef>
          <a:fontRef idx="minor">
            <a:schemeClr val="tx1"/>
          </a:fontRef>
        </p:style>
        <p:txBody>
          <a:bodyPr lIns="121917" tIns="60958" rIns="121917" bIns="60958" rtlCol="0" anchor="ctr"/>
          <a:lstStyle/>
          <a:p>
            <a:pPr algn="ctr"/>
            <a:endParaRPr lang="en-US" dirty="0">
              <a:latin typeface="微软雅黑" panose="020B0503020204020204" pitchFamily="34" charset="-122"/>
              <a:ea typeface="微软雅黑" panose="020B0503020204020204" pitchFamily="34" charset="-122"/>
              <a:cs typeface="+mn-ea"/>
            </a:endParaRPr>
          </a:p>
        </p:txBody>
      </p:sp>
      <p:sp>
        <p:nvSpPr>
          <p:cNvPr id="73" name="Arc 87"/>
          <p:cNvSpPr/>
          <p:nvPr/>
        </p:nvSpPr>
        <p:spPr>
          <a:xfrm rot="19051047">
            <a:off x="5076422" y="1652284"/>
            <a:ext cx="2181487" cy="2182276"/>
          </a:xfrm>
          <a:prstGeom prst="arc">
            <a:avLst/>
          </a:prstGeom>
          <a:ln w="28575">
            <a:solidFill>
              <a:srgbClr val="4F81BD"/>
            </a:solidFill>
            <a:prstDash val="sysDot"/>
            <a:tailEnd type="stealth"/>
          </a:ln>
        </p:spPr>
        <p:style>
          <a:lnRef idx="1">
            <a:schemeClr val="accent1"/>
          </a:lnRef>
          <a:fillRef idx="0">
            <a:schemeClr val="accent1"/>
          </a:fillRef>
          <a:effectRef idx="0">
            <a:schemeClr val="accent1"/>
          </a:effectRef>
          <a:fontRef idx="minor">
            <a:schemeClr val="tx1"/>
          </a:fontRef>
        </p:style>
        <p:txBody>
          <a:bodyPr lIns="121917" tIns="60958" rIns="121917" bIns="60958" rtlCol="0" anchor="ctr"/>
          <a:lstStyle/>
          <a:p>
            <a:pPr algn="ctr"/>
            <a:endParaRPr lang="en-US" dirty="0">
              <a:latin typeface="微软雅黑" panose="020B0503020204020204" pitchFamily="34" charset="-122"/>
              <a:ea typeface="微软雅黑" panose="020B0503020204020204" pitchFamily="34" charset="-122"/>
              <a:cs typeface="+mn-ea"/>
            </a:endParaRPr>
          </a:p>
        </p:txBody>
      </p:sp>
      <p:sp>
        <p:nvSpPr>
          <p:cNvPr id="74" name="Arc 88"/>
          <p:cNvSpPr/>
          <p:nvPr/>
        </p:nvSpPr>
        <p:spPr>
          <a:xfrm rot="19051047">
            <a:off x="7715783" y="1652284"/>
            <a:ext cx="2181487" cy="2182276"/>
          </a:xfrm>
          <a:prstGeom prst="arc">
            <a:avLst/>
          </a:prstGeom>
          <a:ln w="28575">
            <a:solidFill>
              <a:srgbClr val="4F81BD"/>
            </a:solidFill>
            <a:prstDash val="sysDot"/>
            <a:tailEnd type="stealth"/>
          </a:ln>
        </p:spPr>
        <p:style>
          <a:lnRef idx="1">
            <a:schemeClr val="accent1"/>
          </a:lnRef>
          <a:fillRef idx="0">
            <a:schemeClr val="accent1"/>
          </a:fillRef>
          <a:effectRef idx="0">
            <a:schemeClr val="accent1"/>
          </a:effectRef>
          <a:fontRef idx="minor">
            <a:schemeClr val="tx1"/>
          </a:fontRef>
        </p:style>
        <p:txBody>
          <a:bodyPr lIns="121917" tIns="60958" rIns="121917" bIns="60958" rtlCol="0" anchor="ctr"/>
          <a:lstStyle/>
          <a:p>
            <a:pPr algn="ctr"/>
            <a:endParaRPr lang="en-US" dirty="0">
              <a:latin typeface="微软雅黑" panose="020B0503020204020204" pitchFamily="34" charset="-122"/>
              <a:ea typeface="微软雅黑" panose="020B0503020204020204" pitchFamily="34" charset="-122"/>
              <a:cs typeface="+mn-ea"/>
            </a:endParaRPr>
          </a:p>
        </p:txBody>
      </p:sp>
    </p:spTree>
  </p:cSld>
  <p:clrMapOvr>
    <a:masterClrMapping/>
  </p:clrMapOvr>
  <mc:AlternateContent xmlns:mc="http://schemas.openxmlformats.org/markup-compatibility/2006" xmlns:p14="http://schemas.microsoft.com/office/powerpoint/2010/main">
    <mc:Choice Requires="p14">
      <p:transition spd="slow" p14:dur="1300" advTm="0">
        <p14:pan dir="u"/>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1" presetClass="entr" presetSubtype="0" fill="hold" grpId="0" nodeType="clickEffect">
                                  <p:stCondLst>
                                    <p:cond delay="0"/>
                                  </p:stCondLst>
                                  <p:iterate type="lt">
                                    <p:tmPct val="10000"/>
                                  </p:iterate>
                                  <p:childTnLst>
                                    <p:set>
                                      <p:cBhvr>
                                        <p:cTn id="13" dur="1" fill="hold">
                                          <p:stCondLst>
                                            <p:cond delay="0"/>
                                          </p:stCondLst>
                                        </p:cTn>
                                        <p:tgtEl>
                                          <p:spTgt spid="32"/>
                                        </p:tgtEl>
                                        <p:attrNameLst>
                                          <p:attrName>style.visibility</p:attrName>
                                        </p:attrNameLst>
                                      </p:cBhvr>
                                      <p:to>
                                        <p:strVal val="visible"/>
                                      </p:to>
                                    </p:set>
                                    <p:anim calcmode="lin" valueType="num">
                                      <p:cBhvr>
                                        <p:cTn id="14" dur="500" fill="hold"/>
                                        <p:tgtEl>
                                          <p:spTgt spid="32"/>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32"/>
                                        </p:tgtEl>
                                        <p:attrNameLst>
                                          <p:attrName>ppt_y</p:attrName>
                                        </p:attrNameLst>
                                      </p:cBhvr>
                                      <p:tavLst>
                                        <p:tav tm="0">
                                          <p:val>
                                            <p:strVal val="#ppt_y"/>
                                          </p:val>
                                        </p:tav>
                                        <p:tav tm="100000">
                                          <p:val>
                                            <p:strVal val="#ppt_y"/>
                                          </p:val>
                                        </p:tav>
                                      </p:tavLst>
                                    </p:anim>
                                    <p:anim calcmode="lin" valueType="num">
                                      <p:cBhvr>
                                        <p:cTn id="16" dur="500" fill="hold"/>
                                        <p:tgtEl>
                                          <p:spTgt spid="32"/>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32"/>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32"/>
                                        </p:tgtEl>
                                      </p:cBhvr>
                                    </p:animEffect>
                                  </p:childTnLst>
                                </p:cTn>
                              </p:par>
                            </p:childTnLst>
                          </p:cTn>
                        </p:par>
                        <p:par>
                          <p:cTn id="19" fill="hold">
                            <p:stCondLst>
                              <p:cond delay="1049"/>
                            </p:stCondLst>
                            <p:childTnLst>
                              <p:par>
                                <p:cTn id="20" presetID="2" presetClass="entr" presetSubtype="4" accel="50000" decel="5000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 calcmode="lin" valueType="num">
                                      <p:cBhvr additive="base">
                                        <p:cTn id="22" dur="500" fill="hold"/>
                                        <p:tgtEl>
                                          <p:spTgt spid="30"/>
                                        </p:tgtEl>
                                        <p:attrNameLst>
                                          <p:attrName>ppt_x</p:attrName>
                                        </p:attrNameLst>
                                      </p:cBhvr>
                                      <p:tavLst>
                                        <p:tav tm="0">
                                          <p:val>
                                            <p:strVal val="#ppt_x"/>
                                          </p:val>
                                        </p:tav>
                                        <p:tav tm="100000">
                                          <p:val>
                                            <p:strVal val="#ppt_x"/>
                                          </p:val>
                                        </p:tav>
                                      </p:tavLst>
                                    </p:anim>
                                    <p:anim calcmode="lin" valueType="num">
                                      <p:cBhvr additive="base">
                                        <p:cTn id="23" dur="500" fill="hold"/>
                                        <p:tgtEl>
                                          <p:spTgt spid="30"/>
                                        </p:tgtEl>
                                        <p:attrNameLst>
                                          <p:attrName>ppt_y</p:attrName>
                                        </p:attrNameLst>
                                      </p:cBhvr>
                                      <p:tavLst>
                                        <p:tav tm="0">
                                          <p:val>
                                            <p:strVal val="1+#ppt_h/2"/>
                                          </p:val>
                                        </p:tav>
                                        <p:tav tm="100000">
                                          <p:val>
                                            <p:strVal val="#ppt_y"/>
                                          </p:val>
                                        </p:tav>
                                      </p:tavLst>
                                    </p:anim>
                                  </p:childTnLst>
                                </p:cTn>
                              </p:par>
                            </p:childTnLst>
                          </p:cTn>
                        </p:par>
                        <p:par>
                          <p:cTn id="24" fill="hold">
                            <p:stCondLst>
                              <p:cond delay="1549"/>
                            </p:stCondLst>
                            <p:childTnLst>
                              <p:par>
                                <p:cTn id="25" presetID="53" presetClass="entr" presetSubtype="16"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 calcmode="lin" valueType="num">
                                      <p:cBhvr>
                                        <p:cTn id="27" dur="500" fill="hold"/>
                                        <p:tgtEl>
                                          <p:spTgt spid="49"/>
                                        </p:tgtEl>
                                        <p:attrNameLst>
                                          <p:attrName>ppt_w</p:attrName>
                                        </p:attrNameLst>
                                      </p:cBhvr>
                                      <p:tavLst>
                                        <p:tav tm="0">
                                          <p:val>
                                            <p:fltVal val="0"/>
                                          </p:val>
                                        </p:tav>
                                        <p:tav tm="100000">
                                          <p:val>
                                            <p:strVal val="#ppt_w"/>
                                          </p:val>
                                        </p:tav>
                                      </p:tavLst>
                                    </p:anim>
                                    <p:anim calcmode="lin" valueType="num">
                                      <p:cBhvr>
                                        <p:cTn id="28" dur="500" fill="hold"/>
                                        <p:tgtEl>
                                          <p:spTgt spid="49"/>
                                        </p:tgtEl>
                                        <p:attrNameLst>
                                          <p:attrName>ppt_h</p:attrName>
                                        </p:attrNameLst>
                                      </p:cBhvr>
                                      <p:tavLst>
                                        <p:tav tm="0">
                                          <p:val>
                                            <p:fltVal val="0"/>
                                          </p:val>
                                        </p:tav>
                                        <p:tav tm="100000">
                                          <p:val>
                                            <p:strVal val="#ppt_h"/>
                                          </p:val>
                                        </p:tav>
                                      </p:tavLst>
                                    </p:anim>
                                    <p:animEffect transition="in" filter="fade">
                                      <p:cBhvr>
                                        <p:cTn id="29" dur="500"/>
                                        <p:tgtEl>
                                          <p:spTgt spid="49"/>
                                        </p:tgtEl>
                                      </p:cBhvr>
                                    </p:animEffect>
                                  </p:childTnLst>
                                </p:cTn>
                              </p:par>
                              <p:par>
                                <p:cTn id="30" presetID="2" presetClass="entr" presetSubtype="4" accel="50000" decel="50000" fill="hold" grpId="0" nodeType="withEffect">
                                  <p:stCondLst>
                                    <p:cond delay="0"/>
                                  </p:stCondLst>
                                  <p:childTnLst>
                                    <p:set>
                                      <p:cBhvr>
                                        <p:cTn id="31" dur="1" fill="hold">
                                          <p:stCondLst>
                                            <p:cond delay="0"/>
                                          </p:stCondLst>
                                        </p:cTn>
                                        <p:tgtEl>
                                          <p:spTgt spid="66"/>
                                        </p:tgtEl>
                                        <p:attrNameLst>
                                          <p:attrName>style.visibility</p:attrName>
                                        </p:attrNameLst>
                                      </p:cBhvr>
                                      <p:to>
                                        <p:strVal val="visible"/>
                                      </p:to>
                                    </p:set>
                                    <p:anim calcmode="lin" valueType="num">
                                      <p:cBhvr additive="base">
                                        <p:cTn id="32" dur="500" fill="hold"/>
                                        <p:tgtEl>
                                          <p:spTgt spid="66"/>
                                        </p:tgtEl>
                                        <p:attrNameLst>
                                          <p:attrName>ppt_x</p:attrName>
                                        </p:attrNameLst>
                                      </p:cBhvr>
                                      <p:tavLst>
                                        <p:tav tm="0">
                                          <p:val>
                                            <p:strVal val="#ppt_x"/>
                                          </p:val>
                                        </p:tav>
                                        <p:tav tm="100000">
                                          <p:val>
                                            <p:strVal val="#ppt_x"/>
                                          </p:val>
                                        </p:tav>
                                      </p:tavLst>
                                    </p:anim>
                                    <p:anim calcmode="lin" valueType="num">
                                      <p:cBhvr additive="base">
                                        <p:cTn id="33" dur="500" fill="hold"/>
                                        <p:tgtEl>
                                          <p:spTgt spid="66"/>
                                        </p:tgtEl>
                                        <p:attrNameLst>
                                          <p:attrName>ppt_y</p:attrName>
                                        </p:attrNameLst>
                                      </p:cBhvr>
                                      <p:tavLst>
                                        <p:tav tm="0">
                                          <p:val>
                                            <p:strVal val="1+#ppt_h/2"/>
                                          </p:val>
                                        </p:tav>
                                        <p:tav tm="100000">
                                          <p:val>
                                            <p:strVal val="#ppt_y"/>
                                          </p:val>
                                        </p:tav>
                                      </p:tavLst>
                                    </p:anim>
                                  </p:childTnLst>
                                </p:cTn>
                              </p:par>
                            </p:childTnLst>
                          </p:cTn>
                        </p:par>
                        <p:par>
                          <p:cTn id="34" fill="hold">
                            <p:stCondLst>
                              <p:cond delay="2049"/>
                            </p:stCondLst>
                            <p:childTnLst>
                              <p:par>
                                <p:cTn id="35" presetID="2" presetClass="entr" presetSubtype="4" accel="50000" decel="50000" fill="hold" grpId="0" nodeType="afterEffect">
                                  <p:stCondLst>
                                    <p:cond delay="0"/>
                                  </p:stCondLst>
                                  <p:childTnLst>
                                    <p:set>
                                      <p:cBhvr>
                                        <p:cTn id="36" dur="1" fill="hold">
                                          <p:stCondLst>
                                            <p:cond delay="0"/>
                                          </p:stCondLst>
                                        </p:cTn>
                                        <p:tgtEl>
                                          <p:spTgt spid="34"/>
                                        </p:tgtEl>
                                        <p:attrNameLst>
                                          <p:attrName>style.visibility</p:attrName>
                                        </p:attrNameLst>
                                      </p:cBhvr>
                                      <p:to>
                                        <p:strVal val="visible"/>
                                      </p:to>
                                    </p:set>
                                    <p:anim calcmode="lin" valueType="num">
                                      <p:cBhvr additive="base">
                                        <p:cTn id="37" dur="500" fill="hold"/>
                                        <p:tgtEl>
                                          <p:spTgt spid="34"/>
                                        </p:tgtEl>
                                        <p:attrNameLst>
                                          <p:attrName>ppt_x</p:attrName>
                                        </p:attrNameLst>
                                      </p:cBhvr>
                                      <p:tavLst>
                                        <p:tav tm="0">
                                          <p:val>
                                            <p:strVal val="#ppt_x"/>
                                          </p:val>
                                        </p:tav>
                                        <p:tav tm="100000">
                                          <p:val>
                                            <p:strVal val="#ppt_x"/>
                                          </p:val>
                                        </p:tav>
                                      </p:tavLst>
                                    </p:anim>
                                    <p:anim calcmode="lin" valueType="num">
                                      <p:cBhvr additive="base">
                                        <p:cTn id="38" dur="500" fill="hold"/>
                                        <p:tgtEl>
                                          <p:spTgt spid="34"/>
                                        </p:tgtEl>
                                        <p:attrNameLst>
                                          <p:attrName>ppt_y</p:attrName>
                                        </p:attrNameLst>
                                      </p:cBhvr>
                                      <p:tavLst>
                                        <p:tav tm="0">
                                          <p:val>
                                            <p:strVal val="1+#ppt_h/2"/>
                                          </p:val>
                                        </p:tav>
                                        <p:tav tm="100000">
                                          <p:val>
                                            <p:strVal val="#ppt_y"/>
                                          </p:val>
                                        </p:tav>
                                      </p:tavLst>
                                    </p:anim>
                                  </p:childTnLst>
                                </p:cTn>
                              </p:par>
                            </p:childTnLst>
                          </p:cTn>
                        </p:par>
                        <p:par>
                          <p:cTn id="39" fill="hold">
                            <p:stCondLst>
                              <p:cond delay="2549"/>
                            </p:stCondLst>
                            <p:childTnLst>
                              <p:par>
                                <p:cTn id="40" presetID="53" presetClass="entr" presetSubtype="16" fill="hold" nodeType="afterEffect">
                                  <p:stCondLst>
                                    <p:cond delay="0"/>
                                  </p:stCondLst>
                                  <p:childTnLst>
                                    <p:set>
                                      <p:cBhvr>
                                        <p:cTn id="41" dur="1" fill="hold">
                                          <p:stCondLst>
                                            <p:cond delay="0"/>
                                          </p:stCondLst>
                                        </p:cTn>
                                        <p:tgtEl>
                                          <p:spTgt spid="41"/>
                                        </p:tgtEl>
                                        <p:attrNameLst>
                                          <p:attrName>style.visibility</p:attrName>
                                        </p:attrNameLst>
                                      </p:cBhvr>
                                      <p:to>
                                        <p:strVal val="visible"/>
                                      </p:to>
                                    </p:set>
                                    <p:anim calcmode="lin" valueType="num">
                                      <p:cBhvr>
                                        <p:cTn id="42" dur="500" fill="hold"/>
                                        <p:tgtEl>
                                          <p:spTgt spid="41"/>
                                        </p:tgtEl>
                                        <p:attrNameLst>
                                          <p:attrName>ppt_w</p:attrName>
                                        </p:attrNameLst>
                                      </p:cBhvr>
                                      <p:tavLst>
                                        <p:tav tm="0">
                                          <p:val>
                                            <p:fltVal val="0"/>
                                          </p:val>
                                        </p:tav>
                                        <p:tav tm="100000">
                                          <p:val>
                                            <p:strVal val="#ppt_w"/>
                                          </p:val>
                                        </p:tav>
                                      </p:tavLst>
                                    </p:anim>
                                    <p:anim calcmode="lin" valueType="num">
                                      <p:cBhvr>
                                        <p:cTn id="43" dur="500" fill="hold"/>
                                        <p:tgtEl>
                                          <p:spTgt spid="41"/>
                                        </p:tgtEl>
                                        <p:attrNameLst>
                                          <p:attrName>ppt_h</p:attrName>
                                        </p:attrNameLst>
                                      </p:cBhvr>
                                      <p:tavLst>
                                        <p:tav tm="0">
                                          <p:val>
                                            <p:fltVal val="0"/>
                                          </p:val>
                                        </p:tav>
                                        <p:tav tm="100000">
                                          <p:val>
                                            <p:strVal val="#ppt_h"/>
                                          </p:val>
                                        </p:tav>
                                      </p:tavLst>
                                    </p:anim>
                                    <p:animEffect transition="in" filter="fade">
                                      <p:cBhvr>
                                        <p:cTn id="44" dur="500"/>
                                        <p:tgtEl>
                                          <p:spTgt spid="41"/>
                                        </p:tgtEl>
                                      </p:cBhvr>
                                    </p:animEffect>
                                  </p:childTnLst>
                                </p:cTn>
                              </p:par>
                              <p:par>
                                <p:cTn id="45" presetID="2" presetClass="entr" presetSubtype="4" accel="50000" decel="50000" fill="hold" grpId="0"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500" fill="hold"/>
                                        <p:tgtEl>
                                          <p:spTgt spid="69"/>
                                        </p:tgtEl>
                                        <p:attrNameLst>
                                          <p:attrName>ppt_x</p:attrName>
                                        </p:attrNameLst>
                                      </p:cBhvr>
                                      <p:tavLst>
                                        <p:tav tm="0">
                                          <p:val>
                                            <p:strVal val="#ppt_x"/>
                                          </p:val>
                                        </p:tav>
                                        <p:tav tm="100000">
                                          <p:val>
                                            <p:strVal val="#ppt_x"/>
                                          </p:val>
                                        </p:tav>
                                      </p:tavLst>
                                    </p:anim>
                                    <p:anim calcmode="lin" valueType="num">
                                      <p:cBhvr additive="base">
                                        <p:cTn id="48" dur="500" fill="hold"/>
                                        <p:tgtEl>
                                          <p:spTgt spid="69"/>
                                        </p:tgtEl>
                                        <p:attrNameLst>
                                          <p:attrName>ppt_y</p:attrName>
                                        </p:attrNameLst>
                                      </p:cBhvr>
                                      <p:tavLst>
                                        <p:tav tm="0">
                                          <p:val>
                                            <p:strVal val="1+#ppt_h/2"/>
                                          </p:val>
                                        </p:tav>
                                        <p:tav tm="100000">
                                          <p:val>
                                            <p:strVal val="#ppt_y"/>
                                          </p:val>
                                        </p:tav>
                                      </p:tavLst>
                                    </p:anim>
                                  </p:childTnLst>
                                </p:cTn>
                              </p:par>
                            </p:childTnLst>
                          </p:cTn>
                        </p:par>
                        <p:par>
                          <p:cTn id="49" fill="hold">
                            <p:stCondLst>
                              <p:cond delay="3049"/>
                            </p:stCondLst>
                            <p:childTnLst>
                              <p:par>
                                <p:cTn id="50" presetID="2" presetClass="entr" presetSubtype="4" accel="50000" decel="50000" fill="hold" grpId="0" nodeType="afterEffect">
                                  <p:stCondLst>
                                    <p:cond delay="0"/>
                                  </p:stCondLst>
                                  <p:childTnLst>
                                    <p:set>
                                      <p:cBhvr>
                                        <p:cTn id="51" dur="1" fill="hold">
                                          <p:stCondLst>
                                            <p:cond delay="0"/>
                                          </p:stCondLst>
                                        </p:cTn>
                                        <p:tgtEl>
                                          <p:spTgt spid="39"/>
                                        </p:tgtEl>
                                        <p:attrNameLst>
                                          <p:attrName>style.visibility</p:attrName>
                                        </p:attrNameLst>
                                      </p:cBhvr>
                                      <p:to>
                                        <p:strVal val="visible"/>
                                      </p:to>
                                    </p:set>
                                    <p:anim calcmode="lin" valueType="num">
                                      <p:cBhvr additive="base">
                                        <p:cTn id="52" dur="500" fill="hold"/>
                                        <p:tgtEl>
                                          <p:spTgt spid="39"/>
                                        </p:tgtEl>
                                        <p:attrNameLst>
                                          <p:attrName>ppt_x</p:attrName>
                                        </p:attrNameLst>
                                      </p:cBhvr>
                                      <p:tavLst>
                                        <p:tav tm="0">
                                          <p:val>
                                            <p:strVal val="#ppt_x"/>
                                          </p:val>
                                        </p:tav>
                                        <p:tav tm="100000">
                                          <p:val>
                                            <p:strVal val="#ppt_x"/>
                                          </p:val>
                                        </p:tav>
                                      </p:tavLst>
                                    </p:anim>
                                    <p:anim calcmode="lin" valueType="num">
                                      <p:cBhvr additive="base">
                                        <p:cTn id="53" dur="500" fill="hold"/>
                                        <p:tgtEl>
                                          <p:spTgt spid="39"/>
                                        </p:tgtEl>
                                        <p:attrNameLst>
                                          <p:attrName>ppt_y</p:attrName>
                                        </p:attrNameLst>
                                      </p:cBhvr>
                                      <p:tavLst>
                                        <p:tav tm="0">
                                          <p:val>
                                            <p:strVal val="1+#ppt_h/2"/>
                                          </p:val>
                                        </p:tav>
                                        <p:tav tm="100000">
                                          <p:val>
                                            <p:strVal val="#ppt_y"/>
                                          </p:val>
                                        </p:tav>
                                      </p:tavLst>
                                    </p:anim>
                                  </p:childTnLst>
                                </p:cTn>
                              </p:par>
                            </p:childTnLst>
                          </p:cTn>
                        </p:par>
                        <p:par>
                          <p:cTn id="54" fill="hold">
                            <p:stCondLst>
                              <p:cond delay="3549"/>
                            </p:stCondLst>
                            <p:childTnLst>
                              <p:par>
                                <p:cTn id="55" presetID="53" presetClass="entr" presetSubtype="16" fill="hold" nodeType="afterEffect">
                                  <p:stCondLst>
                                    <p:cond delay="0"/>
                                  </p:stCondLst>
                                  <p:childTnLst>
                                    <p:set>
                                      <p:cBhvr>
                                        <p:cTn id="56" dur="1" fill="hold">
                                          <p:stCondLst>
                                            <p:cond delay="0"/>
                                          </p:stCondLst>
                                        </p:cTn>
                                        <p:tgtEl>
                                          <p:spTgt spid="54"/>
                                        </p:tgtEl>
                                        <p:attrNameLst>
                                          <p:attrName>style.visibility</p:attrName>
                                        </p:attrNameLst>
                                      </p:cBhvr>
                                      <p:to>
                                        <p:strVal val="visible"/>
                                      </p:to>
                                    </p:set>
                                    <p:anim calcmode="lin" valueType="num">
                                      <p:cBhvr>
                                        <p:cTn id="57" dur="500" fill="hold"/>
                                        <p:tgtEl>
                                          <p:spTgt spid="54"/>
                                        </p:tgtEl>
                                        <p:attrNameLst>
                                          <p:attrName>ppt_w</p:attrName>
                                        </p:attrNameLst>
                                      </p:cBhvr>
                                      <p:tavLst>
                                        <p:tav tm="0">
                                          <p:val>
                                            <p:fltVal val="0"/>
                                          </p:val>
                                        </p:tav>
                                        <p:tav tm="100000">
                                          <p:val>
                                            <p:strVal val="#ppt_w"/>
                                          </p:val>
                                        </p:tav>
                                      </p:tavLst>
                                    </p:anim>
                                    <p:anim calcmode="lin" valueType="num">
                                      <p:cBhvr>
                                        <p:cTn id="58" dur="500" fill="hold"/>
                                        <p:tgtEl>
                                          <p:spTgt spid="54"/>
                                        </p:tgtEl>
                                        <p:attrNameLst>
                                          <p:attrName>ppt_h</p:attrName>
                                        </p:attrNameLst>
                                      </p:cBhvr>
                                      <p:tavLst>
                                        <p:tav tm="0">
                                          <p:val>
                                            <p:fltVal val="0"/>
                                          </p:val>
                                        </p:tav>
                                        <p:tav tm="100000">
                                          <p:val>
                                            <p:strVal val="#ppt_h"/>
                                          </p:val>
                                        </p:tav>
                                      </p:tavLst>
                                    </p:anim>
                                    <p:animEffect transition="in" filter="fade">
                                      <p:cBhvr>
                                        <p:cTn id="59" dur="500"/>
                                        <p:tgtEl>
                                          <p:spTgt spid="54"/>
                                        </p:tgtEl>
                                      </p:cBhvr>
                                    </p:animEffect>
                                  </p:childTnLst>
                                </p:cTn>
                              </p:par>
                              <p:par>
                                <p:cTn id="60" presetID="2" presetClass="entr" presetSubtype="4" accel="50000" decel="50000" fill="hold" grpId="0" nodeType="withEffect">
                                  <p:stCondLst>
                                    <p:cond delay="0"/>
                                  </p:stCondLst>
                                  <p:childTnLst>
                                    <p:set>
                                      <p:cBhvr>
                                        <p:cTn id="61" dur="1" fill="hold">
                                          <p:stCondLst>
                                            <p:cond delay="0"/>
                                          </p:stCondLst>
                                        </p:cTn>
                                        <p:tgtEl>
                                          <p:spTgt spid="68"/>
                                        </p:tgtEl>
                                        <p:attrNameLst>
                                          <p:attrName>style.visibility</p:attrName>
                                        </p:attrNameLst>
                                      </p:cBhvr>
                                      <p:to>
                                        <p:strVal val="visible"/>
                                      </p:to>
                                    </p:set>
                                    <p:anim calcmode="lin" valueType="num">
                                      <p:cBhvr additive="base">
                                        <p:cTn id="62" dur="500" fill="hold"/>
                                        <p:tgtEl>
                                          <p:spTgt spid="68"/>
                                        </p:tgtEl>
                                        <p:attrNameLst>
                                          <p:attrName>ppt_x</p:attrName>
                                        </p:attrNameLst>
                                      </p:cBhvr>
                                      <p:tavLst>
                                        <p:tav tm="0">
                                          <p:val>
                                            <p:strVal val="#ppt_x"/>
                                          </p:val>
                                        </p:tav>
                                        <p:tav tm="100000">
                                          <p:val>
                                            <p:strVal val="#ppt_x"/>
                                          </p:val>
                                        </p:tav>
                                      </p:tavLst>
                                    </p:anim>
                                    <p:anim calcmode="lin" valueType="num">
                                      <p:cBhvr additive="base">
                                        <p:cTn id="63" dur="500" fill="hold"/>
                                        <p:tgtEl>
                                          <p:spTgt spid="68"/>
                                        </p:tgtEl>
                                        <p:attrNameLst>
                                          <p:attrName>ppt_y</p:attrName>
                                        </p:attrNameLst>
                                      </p:cBhvr>
                                      <p:tavLst>
                                        <p:tav tm="0">
                                          <p:val>
                                            <p:strVal val="1+#ppt_h/2"/>
                                          </p:val>
                                        </p:tav>
                                        <p:tav tm="100000">
                                          <p:val>
                                            <p:strVal val="#ppt_y"/>
                                          </p:val>
                                        </p:tav>
                                      </p:tavLst>
                                    </p:anim>
                                  </p:childTnLst>
                                </p:cTn>
                              </p:par>
                            </p:childTnLst>
                          </p:cTn>
                        </p:par>
                        <p:par>
                          <p:cTn id="64" fill="hold">
                            <p:stCondLst>
                              <p:cond delay="4049"/>
                            </p:stCondLst>
                            <p:childTnLst>
                              <p:par>
                                <p:cTn id="65" presetID="2" presetClass="entr" presetSubtype="4" accel="50000" decel="50000" fill="hold" grpId="0" nodeType="after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additive="base">
                                        <p:cTn id="67" dur="500" fill="hold"/>
                                        <p:tgtEl>
                                          <p:spTgt spid="40"/>
                                        </p:tgtEl>
                                        <p:attrNameLst>
                                          <p:attrName>ppt_x</p:attrName>
                                        </p:attrNameLst>
                                      </p:cBhvr>
                                      <p:tavLst>
                                        <p:tav tm="0">
                                          <p:val>
                                            <p:strVal val="#ppt_x"/>
                                          </p:val>
                                        </p:tav>
                                        <p:tav tm="100000">
                                          <p:val>
                                            <p:strVal val="#ppt_x"/>
                                          </p:val>
                                        </p:tav>
                                      </p:tavLst>
                                    </p:anim>
                                    <p:anim calcmode="lin" valueType="num">
                                      <p:cBhvr additive="base">
                                        <p:cTn id="68" dur="500" fill="hold"/>
                                        <p:tgtEl>
                                          <p:spTgt spid="40"/>
                                        </p:tgtEl>
                                        <p:attrNameLst>
                                          <p:attrName>ppt_y</p:attrName>
                                        </p:attrNameLst>
                                      </p:cBhvr>
                                      <p:tavLst>
                                        <p:tav tm="0">
                                          <p:val>
                                            <p:strVal val="1+#ppt_h/2"/>
                                          </p:val>
                                        </p:tav>
                                        <p:tav tm="100000">
                                          <p:val>
                                            <p:strVal val="#ppt_y"/>
                                          </p:val>
                                        </p:tav>
                                      </p:tavLst>
                                    </p:anim>
                                  </p:childTnLst>
                                </p:cTn>
                              </p:par>
                            </p:childTnLst>
                          </p:cTn>
                        </p:par>
                        <p:par>
                          <p:cTn id="69" fill="hold">
                            <p:stCondLst>
                              <p:cond delay="4549"/>
                            </p:stCondLst>
                            <p:childTnLst>
                              <p:par>
                                <p:cTn id="70" presetID="53" presetClass="entr" presetSubtype="16" fill="hold" nodeType="afterEffect">
                                  <p:stCondLst>
                                    <p:cond delay="0"/>
                                  </p:stCondLst>
                                  <p:childTnLst>
                                    <p:set>
                                      <p:cBhvr>
                                        <p:cTn id="71" dur="1" fill="hold">
                                          <p:stCondLst>
                                            <p:cond delay="0"/>
                                          </p:stCondLst>
                                        </p:cTn>
                                        <p:tgtEl>
                                          <p:spTgt spid="62"/>
                                        </p:tgtEl>
                                        <p:attrNameLst>
                                          <p:attrName>style.visibility</p:attrName>
                                        </p:attrNameLst>
                                      </p:cBhvr>
                                      <p:to>
                                        <p:strVal val="visible"/>
                                      </p:to>
                                    </p:set>
                                    <p:anim calcmode="lin" valueType="num">
                                      <p:cBhvr>
                                        <p:cTn id="72" dur="500" fill="hold"/>
                                        <p:tgtEl>
                                          <p:spTgt spid="62"/>
                                        </p:tgtEl>
                                        <p:attrNameLst>
                                          <p:attrName>ppt_w</p:attrName>
                                        </p:attrNameLst>
                                      </p:cBhvr>
                                      <p:tavLst>
                                        <p:tav tm="0">
                                          <p:val>
                                            <p:fltVal val="0"/>
                                          </p:val>
                                        </p:tav>
                                        <p:tav tm="100000">
                                          <p:val>
                                            <p:strVal val="#ppt_w"/>
                                          </p:val>
                                        </p:tav>
                                      </p:tavLst>
                                    </p:anim>
                                    <p:anim calcmode="lin" valueType="num">
                                      <p:cBhvr>
                                        <p:cTn id="73" dur="500" fill="hold"/>
                                        <p:tgtEl>
                                          <p:spTgt spid="62"/>
                                        </p:tgtEl>
                                        <p:attrNameLst>
                                          <p:attrName>ppt_h</p:attrName>
                                        </p:attrNameLst>
                                      </p:cBhvr>
                                      <p:tavLst>
                                        <p:tav tm="0">
                                          <p:val>
                                            <p:fltVal val="0"/>
                                          </p:val>
                                        </p:tav>
                                        <p:tav tm="100000">
                                          <p:val>
                                            <p:strVal val="#ppt_h"/>
                                          </p:val>
                                        </p:tav>
                                      </p:tavLst>
                                    </p:anim>
                                    <p:animEffect transition="in" filter="fade">
                                      <p:cBhvr>
                                        <p:cTn id="74" dur="500"/>
                                        <p:tgtEl>
                                          <p:spTgt spid="62"/>
                                        </p:tgtEl>
                                      </p:cBhvr>
                                    </p:animEffect>
                                  </p:childTnLst>
                                </p:cTn>
                              </p:par>
                              <p:par>
                                <p:cTn id="75" presetID="2" presetClass="entr" presetSubtype="4" accel="50000" decel="50000" fill="hold" grpId="0" nodeType="withEffect">
                                  <p:stCondLst>
                                    <p:cond delay="0"/>
                                  </p:stCondLst>
                                  <p:childTnLst>
                                    <p:set>
                                      <p:cBhvr>
                                        <p:cTn id="76" dur="1" fill="hold">
                                          <p:stCondLst>
                                            <p:cond delay="0"/>
                                          </p:stCondLst>
                                        </p:cTn>
                                        <p:tgtEl>
                                          <p:spTgt spid="67"/>
                                        </p:tgtEl>
                                        <p:attrNameLst>
                                          <p:attrName>style.visibility</p:attrName>
                                        </p:attrNameLst>
                                      </p:cBhvr>
                                      <p:to>
                                        <p:strVal val="visible"/>
                                      </p:to>
                                    </p:set>
                                    <p:anim calcmode="lin" valueType="num">
                                      <p:cBhvr additive="base">
                                        <p:cTn id="77" dur="500" fill="hold"/>
                                        <p:tgtEl>
                                          <p:spTgt spid="67"/>
                                        </p:tgtEl>
                                        <p:attrNameLst>
                                          <p:attrName>ppt_x</p:attrName>
                                        </p:attrNameLst>
                                      </p:cBhvr>
                                      <p:tavLst>
                                        <p:tav tm="0">
                                          <p:val>
                                            <p:strVal val="#ppt_x"/>
                                          </p:val>
                                        </p:tav>
                                        <p:tav tm="100000">
                                          <p:val>
                                            <p:strVal val="#ppt_x"/>
                                          </p:val>
                                        </p:tav>
                                      </p:tavLst>
                                    </p:anim>
                                    <p:anim calcmode="lin" valueType="num">
                                      <p:cBhvr additive="base">
                                        <p:cTn id="78" dur="500" fill="hold"/>
                                        <p:tgtEl>
                                          <p:spTgt spid="67"/>
                                        </p:tgtEl>
                                        <p:attrNameLst>
                                          <p:attrName>ppt_y</p:attrName>
                                        </p:attrNameLst>
                                      </p:cBhvr>
                                      <p:tavLst>
                                        <p:tav tm="0">
                                          <p:val>
                                            <p:strVal val="1+#ppt_h/2"/>
                                          </p:val>
                                        </p:tav>
                                        <p:tav tm="100000">
                                          <p:val>
                                            <p:strVal val="#ppt_y"/>
                                          </p:val>
                                        </p:tav>
                                      </p:tavLst>
                                    </p:anim>
                                  </p:childTnLst>
                                </p:cTn>
                              </p:par>
                            </p:childTnLst>
                          </p:cTn>
                        </p:par>
                        <p:par>
                          <p:cTn id="79" fill="hold">
                            <p:stCondLst>
                              <p:cond delay="5049"/>
                            </p:stCondLst>
                            <p:childTnLst>
                              <p:par>
                                <p:cTn id="80" presetID="18" presetClass="entr" presetSubtype="6" fill="hold" grpId="0" nodeType="afterEffect">
                                  <p:stCondLst>
                                    <p:cond delay="0"/>
                                  </p:stCondLst>
                                  <p:childTnLst>
                                    <p:set>
                                      <p:cBhvr>
                                        <p:cTn id="81" dur="1" fill="hold">
                                          <p:stCondLst>
                                            <p:cond delay="0"/>
                                          </p:stCondLst>
                                        </p:cTn>
                                        <p:tgtEl>
                                          <p:spTgt spid="72"/>
                                        </p:tgtEl>
                                        <p:attrNameLst>
                                          <p:attrName>style.visibility</p:attrName>
                                        </p:attrNameLst>
                                      </p:cBhvr>
                                      <p:to>
                                        <p:strVal val="visible"/>
                                      </p:to>
                                    </p:set>
                                    <p:animEffect transition="in" filter="strips(downRight)">
                                      <p:cBhvr>
                                        <p:cTn id="82" dur="500"/>
                                        <p:tgtEl>
                                          <p:spTgt spid="72"/>
                                        </p:tgtEl>
                                      </p:cBhvr>
                                    </p:animEffect>
                                  </p:childTnLst>
                                </p:cTn>
                              </p:par>
                            </p:childTnLst>
                          </p:cTn>
                        </p:par>
                        <p:par>
                          <p:cTn id="83" fill="hold">
                            <p:stCondLst>
                              <p:cond delay="5549"/>
                            </p:stCondLst>
                            <p:childTnLst>
                              <p:par>
                                <p:cTn id="84" presetID="18" presetClass="entr" presetSubtype="6" fill="hold" grpId="0" nodeType="afterEffect">
                                  <p:stCondLst>
                                    <p:cond delay="0"/>
                                  </p:stCondLst>
                                  <p:childTnLst>
                                    <p:set>
                                      <p:cBhvr>
                                        <p:cTn id="85" dur="1" fill="hold">
                                          <p:stCondLst>
                                            <p:cond delay="0"/>
                                          </p:stCondLst>
                                        </p:cTn>
                                        <p:tgtEl>
                                          <p:spTgt spid="73"/>
                                        </p:tgtEl>
                                        <p:attrNameLst>
                                          <p:attrName>style.visibility</p:attrName>
                                        </p:attrNameLst>
                                      </p:cBhvr>
                                      <p:to>
                                        <p:strVal val="visible"/>
                                      </p:to>
                                    </p:set>
                                    <p:animEffect transition="in" filter="strips(downRight)">
                                      <p:cBhvr>
                                        <p:cTn id="86" dur="500"/>
                                        <p:tgtEl>
                                          <p:spTgt spid="73"/>
                                        </p:tgtEl>
                                      </p:cBhvr>
                                    </p:animEffect>
                                  </p:childTnLst>
                                </p:cTn>
                              </p:par>
                            </p:childTnLst>
                          </p:cTn>
                        </p:par>
                        <p:par>
                          <p:cTn id="87" fill="hold">
                            <p:stCondLst>
                              <p:cond delay="6049"/>
                            </p:stCondLst>
                            <p:childTnLst>
                              <p:par>
                                <p:cTn id="88" presetID="18" presetClass="entr" presetSubtype="6" fill="hold" grpId="0" nodeType="afterEffect">
                                  <p:stCondLst>
                                    <p:cond delay="0"/>
                                  </p:stCondLst>
                                  <p:childTnLst>
                                    <p:set>
                                      <p:cBhvr>
                                        <p:cTn id="89" dur="1" fill="hold">
                                          <p:stCondLst>
                                            <p:cond delay="0"/>
                                          </p:stCondLst>
                                        </p:cTn>
                                        <p:tgtEl>
                                          <p:spTgt spid="74"/>
                                        </p:tgtEl>
                                        <p:attrNameLst>
                                          <p:attrName>style.visibility</p:attrName>
                                        </p:attrNameLst>
                                      </p:cBhvr>
                                      <p:to>
                                        <p:strVal val="visible"/>
                                      </p:to>
                                    </p:set>
                                    <p:animEffect transition="in" filter="strips(downRight)">
                                      <p:cBhvr>
                                        <p:cTn id="90" dur="500"/>
                                        <p:tgtEl>
                                          <p:spTgt spid="74"/>
                                        </p:tgtEl>
                                      </p:cBhvr>
                                    </p:animEffect>
                                  </p:childTnLst>
                                </p:cTn>
                              </p:par>
                            </p:childTnLst>
                          </p:cTn>
                        </p:par>
                        <p:par>
                          <p:cTn id="91" fill="hold">
                            <p:stCondLst>
                              <p:cond delay="6549"/>
                            </p:stCondLst>
                            <p:childTnLst>
                              <p:par>
                                <p:cTn id="92" presetID="13" presetClass="entr" presetSubtype="16" fill="hold" nodeType="afterEffect">
                                  <p:stCondLst>
                                    <p:cond delay="0"/>
                                  </p:stCondLst>
                                  <p:childTnLst>
                                    <p:set>
                                      <p:cBhvr>
                                        <p:cTn id="93" dur="1" fill="hold">
                                          <p:stCondLst>
                                            <p:cond delay="0"/>
                                          </p:stCondLst>
                                        </p:cTn>
                                        <p:tgtEl>
                                          <p:spTgt spid="71"/>
                                        </p:tgtEl>
                                        <p:attrNameLst>
                                          <p:attrName>style.visibility</p:attrName>
                                        </p:attrNameLst>
                                      </p:cBhvr>
                                      <p:to>
                                        <p:strVal val="visible"/>
                                      </p:to>
                                    </p:set>
                                    <p:animEffect transition="in" filter="plus(in)">
                                      <p:cBhvr>
                                        <p:cTn id="94" dur="500"/>
                                        <p:tgtEl>
                                          <p:spTgt spid="71"/>
                                        </p:tgtEl>
                                      </p:cBhvr>
                                    </p:animEffect>
                                  </p:childTnLst>
                                </p:cTn>
                              </p:par>
                              <p:par>
                                <p:cTn id="95" presetID="10" presetClass="entr" presetSubtype="0" fill="hold" grpId="0" nodeType="withEffect">
                                  <p:stCondLst>
                                    <p:cond delay="0"/>
                                  </p:stCondLst>
                                  <p:childTnLst>
                                    <p:set>
                                      <p:cBhvr>
                                        <p:cTn id="96" dur="1" fill="hold">
                                          <p:stCondLst>
                                            <p:cond delay="0"/>
                                          </p:stCondLst>
                                        </p:cTn>
                                        <p:tgtEl>
                                          <p:spTgt spid="70"/>
                                        </p:tgtEl>
                                        <p:attrNameLst>
                                          <p:attrName>style.visibility</p:attrName>
                                        </p:attrNameLst>
                                      </p:cBhvr>
                                      <p:to>
                                        <p:strVal val="visible"/>
                                      </p:to>
                                    </p:set>
                                    <p:animEffect transition="in" filter="fade">
                                      <p:cBhvr>
                                        <p:cTn id="97"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0" grpId="0" animBg="1"/>
      <p:bldP spid="34" grpId="0" animBg="1"/>
      <p:bldP spid="39" grpId="0" animBg="1"/>
      <p:bldP spid="40" grpId="0" animBg="1"/>
      <p:bldP spid="66" grpId="0"/>
      <p:bldP spid="67" grpId="0"/>
      <p:bldP spid="68" grpId="0"/>
      <p:bldP spid="69" grpId="0"/>
      <p:bldP spid="70" grpId="0"/>
      <p:bldP spid="72" grpId="0" animBg="1"/>
      <p:bldP spid="73" grpId="0" animBg="1"/>
      <p:bldP spid="7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图片 3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04"/>
            <a:ext cx="12192000" cy="913292"/>
          </a:xfrm>
          <a:prstGeom prst="rect">
            <a:avLst/>
          </a:prstGeom>
        </p:spPr>
      </p:pic>
      <p:sp>
        <p:nvSpPr>
          <p:cNvPr id="32" name="矩形 31"/>
          <p:cNvSpPr/>
          <p:nvPr/>
        </p:nvSpPr>
        <p:spPr>
          <a:xfrm>
            <a:off x="538907" y="163654"/>
            <a:ext cx="4698722" cy="1077218"/>
          </a:xfrm>
          <a:prstGeom prst="rect">
            <a:avLst/>
          </a:prstGeom>
        </p:spPr>
        <p:txBody>
          <a:bodyPr wrap="none">
            <a:spAutoFit/>
          </a:bodyPr>
          <a:lstStyle/>
          <a:p>
            <a:pPr lvl="0">
              <a:tabLst>
                <a:tab pos="198120" algn="l"/>
              </a:tabLst>
            </a:pPr>
            <a:r>
              <a:rPr lang="zh-CN" altLang="zh-CN" sz="32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协作单位和依托工程情况</a:t>
            </a:r>
            <a:endParaRPr lang="zh-CN" altLang="zh-CN" sz="3200"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a:p>
            <a:r>
              <a:rPr lang="en-US" altLang="zh-CN" sz="32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 </a:t>
            </a:r>
            <a:endParaRPr lang="zh-CN" altLang="zh-CN" sz="3200" b="1" kern="100" dirty="0">
              <a:solidFill>
                <a:schemeClr val="bg1"/>
              </a:solidFill>
              <a:latin typeface="微软雅黑" panose="020B0503020204020204" pitchFamily="34" charset="-122"/>
              <a:ea typeface="微软雅黑" panose="020B0503020204020204" pitchFamily="34" charset="-122"/>
            </a:endParaRPr>
          </a:p>
        </p:txBody>
      </p:sp>
      <p:grpSp>
        <p:nvGrpSpPr>
          <p:cNvPr id="77" name="Group 14"/>
          <p:cNvGrpSpPr/>
          <p:nvPr/>
        </p:nvGrpSpPr>
        <p:grpSpPr>
          <a:xfrm>
            <a:off x="962959" y="1278635"/>
            <a:ext cx="2739471" cy="3793549"/>
            <a:chOff x="580606" y="1131575"/>
            <a:chExt cx="2339350" cy="3238299"/>
          </a:xfrm>
          <a:solidFill>
            <a:schemeClr val="accent1"/>
          </a:solidFill>
        </p:grpSpPr>
        <p:sp>
          <p:nvSpPr>
            <p:cNvPr id="78" name="Freeform 90"/>
            <p:cNvSpPr>
              <a:spLocks noEditPoints="1"/>
            </p:cNvSpPr>
            <p:nvPr/>
          </p:nvSpPr>
          <p:spPr bwMode="auto">
            <a:xfrm flipH="1">
              <a:off x="639484" y="1131575"/>
              <a:ext cx="2280472" cy="3099394"/>
            </a:xfrm>
            <a:custGeom>
              <a:avLst/>
              <a:gdLst/>
              <a:ahLst/>
              <a:cxnLst>
                <a:cxn ang="0">
                  <a:pos x="130" y="294"/>
                </a:cxn>
                <a:cxn ang="0">
                  <a:pos x="109" y="255"/>
                </a:cxn>
                <a:cxn ang="0">
                  <a:pos x="37" y="183"/>
                </a:cxn>
                <a:cxn ang="0">
                  <a:pos x="1" y="138"/>
                </a:cxn>
                <a:cxn ang="0">
                  <a:pos x="14" y="128"/>
                </a:cxn>
                <a:cxn ang="0">
                  <a:pos x="38" y="134"/>
                </a:cxn>
                <a:cxn ang="0">
                  <a:pos x="60" y="153"/>
                </a:cxn>
                <a:cxn ang="0">
                  <a:pos x="79" y="174"/>
                </a:cxn>
                <a:cxn ang="0">
                  <a:pos x="118" y="164"/>
                </a:cxn>
                <a:cxn ang="0">
                  <a:pos x="66" y="114"/>
                </a:cxn>
                <a:cxn ang="0">
                  <a:pos x="47" y="107"/>
                </a:cxn>
                <a:cxn ang="0">
                  <a:pos x="10" y="92"/>
                </a:cxn>
                <a:cxn ang="0">
                  <a:pos x="10" y="86"/>
                </a:cxn>
                <a:cxn ang="0">
                  <a:pos x="10" y="85"/>
                </a:cxn>
                <a:cxn ang="0">
                  <a:pos x="10" y="81"/>
                </a:cxn>
                <a:cxn ang="0">
                  <a:pos x="18" y="80"/>
                </a:cxn>
                <a:cxn ang="0">
                  <a:pos x="34" y="81"/>
                </a:cxn>
                <a:cxn ang="0">
                  <a:pos x="79" y="87"/>
                </a:cxn>
                <a:cxn ang="0">
                  <a:pos x="92" y="90"/>
                </a:cxn>
                <a:cxn ang="0">
                  <a:pos x="77" y="81"/>
                </a:cxn>
                <a:cxn ang="0">
                  <a:pos x="61" y="68"/>
                </a:cxn>
                <a:cxn ang="0">
                  <a:pos x="50" y="65"/>
                </a:cxn>
                <a:cxn ang="0">
                  <a:pos x="24" y="34"/>
                </a:cxn>
                <a:cxn ang="0">
                  <a:pos x="25" y="32"/>
                </a:cxn>
                <a:cxn ang="0">
                  <a:pos x="27" y="28"/>
                </a:cxn>
                <a:cxn ang="0">
                  <a:pos x="83" y="49"/>
                </a:cxn>
                <a:cxn ang="0">
                  <a:pos x="109" y="63"/>
                </a:cxn>
                <a:cxn ang="0">
                  <a:pos x="109" y="63"/>
                </a:cxn>
                <a:cxn ang="0">
                  <a:pos x="98" y="48"/>
                </a:cxn>
                <a:cxn ang="0">
                  <a:pos x="71" y="21"/>
                </a:cxn>
                <a:cxn ang="0">
                  <a:pos x="72" y="6"/>
                </a:cxn>
                <a:cxn ang="0">
                  <a:pos x="79" y="3"/>
                </a:cxn>
                <a:cxn ang="0">
                  <a:pos x="80" y="2"/>
                </a:cxn>
                <a:cxn ang="0">
                  <a:pos x="83" y="1"/>
                </a:cxn>
                <a:cxn ang="0">
                  <a:pos x="144" y="53"/>
                </a:cxn>
                <a:cxn ang="0">
                  <a:pos x="149" y="59"/>
                </a:cxn>
                <a:cxn ang="0">
                  <a:pos x="147" y="56"/>
                </a:cxn>
                <a:cxn ang="0">
                  <a:pos x="139" y="24"/>
                </a:cxn>
                <a:cxn ang="0">
                  <a:pos x="151" y="17"/>
                </a:cxn>
                <a:cxn ang="0">
                  <a:pos x="154" y="18"/>
                </a:cxn>
                <a:cxn ang="0">
                  <a:pos x="160" y="29"/>
                </a:cxn>
                <a:cxn ang="0">
                  <a:pos x="163" y="37"/>
                </a:cxn>
                <a:cxn ang="0">
                  <a:pos x="187" y="76"/>
                </a:cxn>
                <a:cxn ang="0">
                  <a:pos x="197" y="108"/>
                </a:cxn>
                <a:cxn ang="0">
                  <a:pos x="220" y="299"/>
                </a:cxn>
                <a:cxn ang="0">
                  <a:pos x="132" y="299"/>
                </a:cxn>
              </a:cxnLst>
              <a:rect l="0" t="0" r="r" b="b"/>
              <a:pathLst>
                <a:path w="220" h="299">
                  <a:moveTo>
                    <a:pt x="132" y="299"/>
                  </a:moveTo>
                  <a:cubicBezTo>
                    <a:pt x="131" y="297"/>
                    <a:pt x="131" y="295"/>
                    <a:pt x="130" y="294"/>
                  </a:cubicBezTo>
                  <a:cubicBezTo>
                    <a:pt x="130" y="292"/>
                    <a:pt x="129" y="291"/>
                    <a:pt x="128" y="289"/>
                  </a:cubicBezTo>
                  <a:cubicBezTo>
                    <a:pt x="128" y="289"/>
                    <a:pt x="120" y="262"/>
                    <a:pt x="109" y="255"/>
                  </a:cubicBezTo>
                  <a:cubicBezTo>
                    <a:pt x="95" y="247"/>
                    <a:pt x="86" y="239"/>
                    <a:pt x="86" y="239"/>
                  </a:cubicBezTo>
                  <a:cubicBezTo>
                    <a:pt x="86" y="239"/>
                    <a:pt x="46" y="202"/>
                    <a:pt x="37" y="183"/>
                  </a:cubicBezTo>
                  <a:cubicBezTo>
                    <a:pt x="25" y="160"/>
                    <a:pt x="4" y="144"/>
                    <a:pt x="4" y="144"/>
                  </a:cubicBezTo>
                  <a:cubicBezTo>
                    <a:pt x="3" y="142"/>
                    <a:pt x="1" y="139"/>
                    <a:pt x="1" y="138"/>
                  </a:cubicBezTo>
                  <a:cubicBezTo>
                    <a:pt x="0" y="135"/>
                    <a:pt x="3" y="136"/>
                    <a:pt x="5" y="134"/>
                  </a:cubicBezTo>
                  <a:cubicBezTo>
                    <a:pt x="7" y="131"/>
                    <a:pt x="10" y="128"/>
                    <a:pt x="14" y="128"/>
                  </a:cubicBezTo>
                  <a:cubicBezTo>
                    <a:pt x="14" y="128"/>
                    <a:pt x="23" y="127"/>
                    <a:pt x="30" y="130"/>
                  </a:cubicBezTo>
                  <a:cubicBezTo>
                    <a:pt x="33" y="132"/>
                    <a:pt x="35" y="133"/>
                    <a:pt x="38" y="134"/>
                  </a:cubicBezTo>
                  <a:cubicBezTo>
                    <a:pt x="38" y="134"/>
                    <a:pt x="49" y="140"/>
                    <a:pt x="56" y="149"/>
                  </a:cubicBezTo>
                  <a:cubicBezTo>
                    <a:pt x="57" y="150"/>
                    <a:pt x="58" y="152"/>
                    <a:pt x="60" y="153"/>
                  </a:cubicBezTo>
                  <a:cubicBezTo>
                    <a:pt x="60" y="154"/>
                    <a:pt x="60" y="154"/>
                    <a:pt x="61" y="155"/>
                  </a:cubicBezTo>
                  <a:cubicBezTo>
                    <a:pt x="63" y="158"/>
                    <a:pt x="78" y="174"/>
                    <a:pt x="79" y="174"/>
                  </a:cubicBezTo>
                  <a:cubicBezTo>
                    <a:pt x="80" y="176"/>
                    <a:pt x="87" y="182"/>
                    <a:pt x="94" y="182"/>
                  </a:cubicBezTo>
                  <a:cubicBezTo>
                    <a:pt x="118" y="182"/>
                    <a:pt x="120" y="167"/>
                    <a:pt x="118" y="164"/>
                  </a:cubicBezTo>
                  <a:cubicBezTo>
                    <a:pt x="118" y="163"/>
                    <a:pt x="113" y="149"/>
                    <a:pt x="105" y="142"/>
                  </a:cubicBezTo>
                  <a:cubicBezTo>
                    <a:pt x="94" y="131"/>
                    <a:pt x="79" y="118"/>
                    <a:pt x="66" y="114"/>
                  </a:cubicBezTo>
                  <a:cubicBezTo>
                    <a:pt x="61" y="113"/>
                    <a:pt x="56" y="111"/>
                    <a:pt x="53" y="108"/>
                  </a:cubicBezTo>
                  <a:cubicBezTo>
                    <a:pt x="51" y="107"/>
                    <a:pt x="50" y="107"/>
                    <a:pt x="47" y="107"/>
                  </a:cubicBezTo>
                  <a:cubicBezTo>
                    <a:pt x="35" y="106"/>
                    <a:pt x="17" y="98"/>
                    <a:pt x="17" y="98"/>
                  </a:cubicBezTo>
                  <a:cubicBezTo>
                    <a:pt x="14" y="97"/>
                    <a:pt x="11" y="93"/>
                    <a:pt x="10" y="92"/>
                  </a:cubicBezTo>
                  <a:cubicBezTo>
                    <a:pt x="10" y="92"/>
                    <a:pt x="10" y="92"/>
                    <a:pt x="10" y="91"/>
                  </a:cubicBezTo>
                  <a:cubicBezTo>
                    <a:pt x="9" y="90"/>
                    <a:pt x="9" y="88"/>
                    <a:pt x="10" y="86"/>
                  </a:cubicBezTo>
                  <a:cubicBezTo>
                    <a:pt x="10" y="86"/>
                    <a:pt x="10" y="85"/>
                    <a:pt x="10" y="85"/>
                  </a:cubicBezTo>
                  <a:cubicBezTo>
                    <a:pt x="10" y="85"/>
                    <a:pt x="10" y="85"/>
                    <a:pt x="10" y="85"/>
                  </a:cubicBezTo>
                  <a:cubicBezTo>
                    <a:pt x="10" y="84"/>
                    <a:pt x="9" y="84"/>
                    <a:pt x="9" y="83"/>
                  </a:cubicBezTo>
                  <a:cubicBezTo>
                    <a:pt x="9" y="82"/>
                    <a:pt x="10" y="82"/>
                    <a:pt x="10" y="81"/>
                  </a:cubicBezTo>
                  <a:cubicBezTo>
                    <a:pt x="11" y="81"/>
                    <a:pt x="12" y="81"/>
                    <a:pt x="13" y="81"/>
                  </a:cubicBezTo>
                  <a:cubicBezTo>
                    <a:pt x="15" y="80"/>
                    <a:pt x="17" y="80"/>
                    <a:pt x="18" y="80"/>
                  </a:cubicBezTo>
                  <a:cubicBezTo>
                    <a:pt x="22" y="80"/>
                    <a:pt x="26" y="80"/>
                    <a:pt x="29" y="80"/>
                  </a:cubicBezTo>
                  <a:cubicBezTo>
                    <a:pt x="31" y="81"/>
                    <a:pt x="32" y="81"/>
                    <a:pt x="34" y="81"/>
                  </a:cubicBezTo>
                  <a:cubicBezTo>
                    <a:pt x="34" y="81"/>
                    <a:pt x="43" y="80"/>
                    <a:pt x="45" y="80"/>
                  </a:cubicBezTo>
                  <a:cubicBezTo>
                    <a:pt x="45" y="80"/>
                    <a:pt x="77" y="87"/>
                    <a:pt x="79" y="87"/>
                  </a:cubicBezTo>
                  <a:cubicBezTo>
                    <a:pt x="80" y="87"/>
                    <a:pt x="85" y="89"/>
                    <a:pt x="85" y="89"/>
                  </a:cubicBezTo>
                  <a:cubicBezTo>
                    <a:pt x="86" y="89"/>
                    <a:pt x="89" y="90"/>
                    <a:pt x="92" y="90"/>
                  </a:cubicBezTo>
                  <a:cubicBezTo>
                    <a:pt x="92" y="90"/>
                    <a:pt x="92" y="90"/>
                    <a:pt x="92" y="90"/>
                  </a:cubicBezTo>
                  <a:cubicBezTo>
                    <a:pt x="92" y="90"/>
                    <a:pt x="79" y="82"/>
                    <a:pt x="77" y="81"/>
                  </a:cubicBezTo>
                  <a:cubicBezTo>
                    <a:pt x="76" y="80"/>
                    <a:pt x="75" y="80"/>
                    <a:pt x="74" y="79"/>
                  </a:cubicBezTo>
                  <a:cubicBezTo>
                    <a:pt x="72" y="78"/>
                    <a:pt x="62" y="69"/>
                    <a:pt x="61" y="68"/>
                  </a:cubicBezTo>
                  <a:cubicBezTo>
                    <a:pt x="59" y="68"/>
                    <a:pt x="57" y="67"/>
                    <a:pt x="55" y="66"/>
                  </a:cubicBezTo>
                  <a:cubicBezTo>
                    <a:pt x="54" y="66"/>
                    <a:pt x="51" y="65"/>
                    <a:pt x="50" y="65"/>
                  </a:cubicBezTo>
                  <a:cubicBezTo>
                    <a:pt x="50" y="65"/>
                    <a:pt x="43" y="62"/>
                    <a:pt x="43" y="62"/>
                  </a:cubicBezTo>
                  <a:cubicBezTo>
                    <a:pt x="23" y="54"/>
                    <a:pt x="23" y="37"/>
                    <a:pt x="24" y="34"/>
                  </a:cubicBezTo>
                  <a:cubicBezTo>
                    <a:pt x="24" y="33"/>
                    <a:pt x="24" y="32"/>
                    <a:pt x="25" y="32"/>
                  </a:cubicBezTo>
                  <a:cubicBezTo>
                    <a:pt x="25" y="32"/>
                    <a:pt x="25" y="32"/>
                    <a:pt x="25" y="32"/>
                  </a:cubicBezTo>
                  <a:cubicBezTo>
                    <a:pt x="25" y="31"/>
                    <a:pt x="25" y="31"/>
                    <a:pt x="25" y="30"/>
                  </a:cubicBezTo>
                  <a:cubicBezTo>
                    <a:pt x="26" y="28"/>
                    <a:pt x="27" y="28"/>
                    <a:pt x="27" y="28"/>
                  </a:cubicBezTo>
                  <a:cubicBezTo>
                    <a:pt x="27" y="28"/>
                    <a:pt x="55" y="37"/>
                    <a:pt x="56" y="37"/>
                  </a:cubicBezTo>
                  <a:cubicBezTo>
                    <a:pt x="83" y="49"/>
                    <a:pt x="83" y="49"/>
                    <a:pt x="83" y="49"/>
                  </a:cubicBezTo>
                  <a:cubicBezTo>
                    <a:pt x="92" y="53"/>
                    <a:pt x="102" y="59"/>
                    <a:pt x="103" y="59"/>
                  </a:cubicBezTo>
                  <a:cubicBezTo>
                    <a:pt x="105" y="61"/>
                    <a:pt x="107" y="62"/>
                    <a:pt x="109" y="63"/>
                  </a:cubicBezTo>
                  <a:cubicBezTo>
                    <a:pt x="109" y="63"/>
                    <a:pt x="109" y="63"/>
                    <a:pt x="109" y="63"/>
                  </a:cubicBezTo>
                  <a:cubicBezTo>
                    <a:pt x="109" y="63"/>
                    <a:pt x="109" y="63"/>
                    <a:pt x="109" y="63"/>
                  </a:cubicBezTo>
                  <a:cubicBezTo>
                    <a:pt x="109" y="63"/>
                    <a:pt x="106" y="54"/>
                    <a:pt x="98" y="48"/>
                  </a:cubicBezTo>
                  <a:cubicBezTo>
                    <a:pt x="98" y="48"/>
                    <a:pt x="98" y="48"/>
                    <a:pt x="98" y="48"/>
                  </a:cubicBezTo>
                  <a:cubicBezTo>
                    <a:pt x="98" y="48"/>
                    <a:pt x="80" y="34"/>
                    <a:pt x="80" y="34"/>
                  </a:cubicBezTo>
                  <a:cubicBezTo>
                    <a:pt x="74" y="28"/>
                    <a:pt x="71" y="22"/>
                    <a:pt x="71" y="21"/>
                  </a:cubicBezTo>
                  <a:cubicBezTo>
                    <a:pt x="71" y="21"/>
                    <a:pt x="71" y="21"/>
                    <a:pt x="71" y="21"/>
                  </a:cubicBezTo>
                  <a:cubicBezTo>
                    <a:pt x="69" y="15"/>
                    <a:pt x="69" y="10"/>
                    <a:pt x="72" y="6"/>
                  </a:cubicBezTo>
                  <a:cubicBezTo>
                    <a:pt x="72" y="6"/>
                    <a:pt x="75" y="2"/>
                    <a:pt x="79" y="3"/>
                  </a:cubicBezTo>
                  <a:cubicBezTo>
                    <a:pt x="79" y="3"/>
                    <a:pt x="79" y="3"/>
                    <a:pt x="79" y="3"/>
                  </a:cubicBezTo>
                  <a:cubicBezTo>
                    <a:pt x="79" y="2"/>
                    <a:pt x="80" y="2"/>
                    <a:pt x="80" y="2"/>
                  </a:cubicBezTo>
                  <a:cubicBezTo>
                    <a:pt x="80" y="2"/>
                    <a:pt x="80" y="2"/>
                    <a:pt x="80" y="2"/>
                  </a:cubicBezTo>
                  <a:cubicBezTo>
                    <a:pt x="80" y="1"/>
                    <a:pt x="81" y="0"/>
                    <a:pt x="82" y="0"/>
                  </a:cubicBezTo>
                  <a:cubicBezTo>
                    <a:pt x="82" y="0"/>
                    <a:pt x="82" y="0"/>
                    <a:pt x="83" y="1"/>
                  </a:cubicBezTo>
                  <a:cubicBezTo>
                    <a:pt x="134" y="43"/>
                    <a:pt x="134" y="43"/>
                    <a:pt x="134" y="43"/>
                  </a:cubicBezTo>
                  <a:cubicBezTo>
                    <a:pt x="137" y="46"/>
                    <a:pt x="141" y="49"/>
                    <a:pt x="144" y="53"/>
                  </a:cubicBezTo>
                  <a:cubicBezTo>
                    <a:pt x="145" y="55"/>
                    <a:pt x="146" y="56"/>
                    <a:pt x="148" y="57"/>
                  </a:cubicBezTo>
                  <a:cubicBezTo>
                    <a:pt x="148" y="58"/>
                    <a:pt x="149" y="58"/>
                    <a:pt x="149" y="59"/>
                  </a:cubicBezTo>
                  <a:cubicBezTo>
                    <a:pt x="149" y="59"/>
                    <a:pt x="149" y="59"/>
                    <a:pt x="149" y="59"/>
                  </a:cubicBezTo>
                  <a:cubicBezTo>
                    <a:pt x="149" y="58"/>
                    <a:pt x="148" y="57"/>
                    <a:pt x="147" y="56"/>
                  </a:cubicBezTo>
                  <a:cubicBezTo>
                    <a:pt x="146" y="54"/>
                    <a:pt x="145" y="53"/>
                    <a:pt x="144" y="51"/>
                  </a:cubicBezTo>
                  <a:cubicBezTo>
                    <a:pt x="138" y="39"/>
                    <a:pt x="137" y="28"/>
                    <a:pt x="139" y="24"/>
                  </a:cubicBezTo>
                  <a:cubicBezTo>
                    <a:pt x="141" y="22"/>
                    <a:pt x="143" y="19"/>
                    <a:pt x="148" y="17"/>
                  </a:cubicBezTo>
                  <a:cubicBezTo>
                    <a:pt x="149" y="17"/>
                    <a:pt x="150" y="17"/>
                    <a:pt x="151" y="17"/>
                  </a:cubicBezTo>
                  <a:cubicBezTo>
                    <a:pt x="151" y="16"/>
                    <a:pt x="152" y="16"/>
                    <a:pt x="152" y="16"/>
                  </a:cubicBezTo>
                  <a:cubicBezTo>
                    <a:pt x="153" y="16"/>
                    <a:pt x="153" y="17"/>
                    <a:pt x="154" y="18"/>
                  </a:cubicBezTo>
                  <a:cubicBezTo>
                    <a:pt x="155" y="20"/>
                    <a:pt x="156" y="22"/>
                    <a:pt x="157" y="24"/>
                  </a:cubicBezTo>
                  <a:cubicBezTo>
                    <a:pt x="158" y="26"/>
                    <a:pt x="159" y="28"/>
                    <a:pt x="160" y="29"/>
                  </a:cubicBezTo>
                  <a:cubicBezTo>
                    <a:pt x="160" y="30"/>
                    <a:pt x="160" y="31"/>
                    <a:pt x="161" y="32"/>
                  </a:cubicBezTo>
                  <a:cubicBezTo>
                    <a:pt x="161" y="34"/>
                    <a:pt x="162" y="36"/>
                    <a:pt x="163" y="37"/>
                  </a:cubicBezTo>
                  <a:cubicBezTo>
                    <a:pt x="163" y="37"/>
                    <a:pt x="176" y="54"/>
                    <a:pt x="182" y="66"/>
                  </a:cubicBezTo>
                  <a:cubicBezTo>
                    <a:pt x="183" y="68"/>
                    <a:pt x="186" y="75"/>
                    <a:pt x="187" y="76"/>
                  </a:cubicBezTo>
                  <a:cubicBezTo>
                    <a:pt x="187" y="77"/>
                    <a:pt x="187" y="77"/>
                    <a:pt x="187" y="77"/>
                  </a:cubicBezTo>
                  <a:cubicBezTo>
                    <a:pt x="196" y="93"/>
                    <a:pt x="197" y="107"/>
                    <a:pt x="197" y="108"/>
                  </a:cubicBezTo>
                  <a:cubicBezTo>
                    <a:pt x="197" y="108"/>
                    <a:pt x="205" y="226"/>
                    <a:pt x="210" y="254"/>
                  </a:cubicBezTo>
                  <a:cubicBezTo>
                    <a:pt x="215" y="282"/>
                    <a:pt x="220" y="297"/>
                    <a:pt x="220" y="299"/>
                  </a:cubicBezTo>
                  <a:cubicBezTo>
                    <a:pt x="132" y="299"/>
                    <a:pt x="132" y="299"/>
                    <a:pt x="132" y="299"/>
                  </a:cubicBezTo>
                  <a:close/>
                  <a:moveTo>
                    <a:pt x="132" y="299"/>
                  </a:moveTo>
                  <a:cubicBezTo>
                    <a:pt x="132" y="299"/>
                    <a:pt x="132" y="299"/>
                    <a:pt x="132" y="299"/>
                  </a:cubicBezTo>
                </a:path>
              </a:pathLst>
            </a:custGeom>
            <a:grpFill/>
            <a:ln w="9525">
              <a:noFill/>
              <a:round/>
            </a:ln>
          </p:spPr>
          <p:txBody>
            <a:bodyPr vert="horz" wrap="square" lIns="91440" tIns="45720" rIns="91440" bIns="45720" numCol="1" anchor="t" anchorCtr="0" compatLnSpc="1"/>
            <a:lstStyle/>
            <a:p>
              <a:endParaRPr lang="en-US">
                <a:cs typeface="+mn-ea"/>
              </a:endParaRPr>
            </a:p>
          </p:txBody>
        </p:sp>
        <p:sp>
          <p:nvSpPr>
            <p:cNvPr id="79" name="Rounded Rectangle 10"/>
            <p:cNvSpPr/>
            <p:nvPr/>
          </p:nvSpPr>
          <p:spPr>
            <a:xfrm>
              <a:off x="580606" y="4081839"/>
              <a:ext cx="1152140" cy="288035"/>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cs typeface="+mn-ea"/>
              </a:endParaRPr>
            </a:p>
          </p:txBody>
        </p:sp>
      </p:grpSp>
      <p:grpSp>
        <p:nvGrpSpPr>
          <p:cNvPr id="80" name="Group 13"/>
          <p:cNvGrpSpPr/>
          <p:nvPr/>
        </p:nvGrpSpPr>
        <p:grpSpPr>
          <a:xfrm rot="1521600">
            <a:off x="3169922" y="2508773"/>
            <a:ext cx="364904" cy="365037"/>
            <a:chOff x="3765502" y="2110894"/>
            <a:chExt cx="403249" cy="403249"/>
          </a:xfrm>
          <a:solidFill>
            <a:srgbClr val="376092"/>
          </a:solidFill>
        </p:grpSpPr>
        <p:sp>
          <p:nvSpPr>
            <p:cNvPr id="81" name="Oval 11"/>
            <p:cNvSpPr/>
            <p:nvPr/>
          </p:nvSpPr>
          <p:spPr>
            <a:xfrm>
              <a:off x="3765502" y="2110894"/>
              <a:ext cx="403249" cy="40324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cs typeface="+mn-ea"/>
              </a:endParaRPr>
            </a:p>
          </p:txBody>
        </p:sp>
        <p:sp>
          <p:nvSpPr>
            <p:cNvPr id="82" name="Rounded Rectangle 12"/>
            <p:cNvSpPr/>
            <p:nvPr/>
          </p:nvSpPr>
          <p:spPr>
            <a:xfrm>
              <a:off x="3938323" y="2110894"/>
              <a:ext cx="57607" cy="403249"/>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cs typeface="+mn-ea"/>
              </a:endParaRPr>
            </a:p>
          </p:txBody>
        </p:sp>
      </p:grpSp>
      <p:grpSp>
        <p:nvGrpSpPr>
          <p:cNvPr id="83" name="Group 19"/>
          <p:cNvGrpSpPr/>
          <p:nvPr/>
        </p:nvGrpSpPr>
        <p:grpSpPr>
          <a:xfrm rot="10800000">
            <a:off x="6556003" y="4122412"/>
            <a:ext cx="191040" cy="748976"/>
            <a:chOff x="4514393" y="1036303"/>
            <a:chExt cx="115214" cy="1487365"/>
          </a:xfrm>
        </p:grpSpPr>
        <p:cxnSp>
          <p:nvCxnSpPr>
            <p:cNvPr id="84" name="Straight Connector 20"/>
            <p:cNvCxnSpPr/>
            <p:nvPr/>
          </p:nvCxnSpPr>
          <p:spPr>
            <a:xfrm flipV="1">
              <a:off x="4629607" y="1041066"/>
              <a:ext cx="0" cy="1482602"/>
            </a:xfrm>
            <a:prstGeom prst="line">
              <a:avLst/>
            </a:prstGeom>
            <a:ln w="19050" cap="rnd">
              <a:solidFill>
                <a:srgbClr val="729ACA"/>
              </a:solidFill>
              <a:prstDash val="solid"/>
              <a:headEnd type="none"/>
              <a:tailEnd type="none"/>
            </a:ln>
          </p:spPr>
          <p:style>
            <a:lnRef idx="1">
              <a:schemeClr val="accent1"/>
            </a:lnRef>
            <a:fillRef idx="0">
              <a:schemeClr val="accent1"/>
            </a:fillRef>
            <a:effectRef idx="0">
              <a:schemeClr val="accent1"/>
            </a:effectRef>
            <a:fontRef idx="minor">
              <a:schemeClr val="tx1"/>
            </a:fontRef>
          </p:style>
        </p:cxnSp>
        <p:cxnSp>
          <p:nvCxnSpPr>
            <p:cNvPr id="85" name="Straight Connector 21"/>
            <p:cNvCxnSpPr/>
            <p:nvPr/>
          </p:nvCxnSpPr>
          <p:spPr>
            <a:xfrm flipH="1">
              <a:off x="4514393" y="1036303"/>
              <a:ext cx="115214" cy="0"/>
            </a:xfrm>
            <a:prstGeom prst="line">
              <a:avLst/>
            </a:prstGeom>
            <a:ln w="19050" cap="rnd">
              <a:solidFill>
                <a:srgbClr val="729ACA"/>
              </a:solidFill>
              <a:prstDash val="solid"/>
            </a:ln>
          </p:spPr>
          <p:style>
            <a:lnRef idx="1">
              <a:schemeClr val="accent1"/>
            </a:lnRef>
            <a:fillRef idx="0">
              <a:schemeClr val="accent1"/>
            </a:fillRef>
            <a:effectRef idx="0">
              <a:schemeClr val="accent1"/>
            </a:effectRef>
            <a:fontRef idx="minor">
              <a:schemeClr val="tx1"/>
            </a:fontRef>
          </p:style>
        </p:cxnSp>
        <p:cxnSp>
          <p:nvCxnSpPr>
            <p:cNvPr id="86" name="Straight Connector 22"/>
            <p:cNvCxnSpPr/>
            <p:nvPr/>
          </p:nvCxnSpPr>
          <p:spPr>
            <a:xfrm flipH="1">
              <a:off x="4514393" y="2523668"/>
              <a:ext cx="115214" cy="0"/>
            </a:xfrm>
            <a:prstGeom prst="line">
              <a:avLst/>
            </a:prstGeom>
            <a:ln w="19050" cap="rnd">
              <a:solidFill>
                <a:srgbClr val="729ACA"/>
              </a:solidFill>
              <a:prstDash val="solid"/>
            </a:ln>
          </p:spPr>
          <p:style>
            <a:lnRef idx="1">
              <a:schemeClr val="accent1"/>
            </a:lnRef>
            <a:fillRef idx="0">
              <a:schemeClr val="accent1"/>
            </a:fillRef>
            <a:effectRef idx="0">
              <a:schemeClr val="accent1"/>
            </a:effectRef>
            <a:fontRef idx="minor">
              <a:schemeClr val="tx1"/>
            </a:fontRef>
          </p:style>
        </p:cxnSp>
      </p:grpSp>
      <p:grpSp>
        <p:nvGrpSpPr>
          <p:cNvPr id="99" name="Group 23"/>
          <p:cNvGrpSpPr/>
          <p:nvPr/>
        </p:nvGrpSpPr>
        <p:grpSpPr>
          <a:xfrm rot="10800000">
            <a:off x="6556003" y="3057681"/>
            <a:ext cx="191040" cy="748976"/>
            <a:chOff x="4514393" y="1036303"/>
            <a:chExt cx="115214" cy="1487365"/>
          </a:xfrm>
        </p:grpSpPr>
        <p:cxnSp>
          <p:nvCxnSpPr>
            <p:cNvPr id="101" name="Straight Connector 24"/>
            <p:cNvCxnSpPr/>
            <p:nvPr/>
          </p:nvCxnSpPr>
          <p:spPr>
            <a:xfrm flipV="1">
              <a:off x="4629607" y="1041066"/>
              <a:ext cx="0" cy="1482602"/>
            </a:xfrm>
            <a:prstGeom prst="line">
              <a:avLst/>
            </a:prstGeom>
            <a:ln w="19050" cap="rnd">
              <a:solidFill>
                <a:srgbClr val="376092"/>
              </a:solidFill>
              <a:prstDash val="solid"/>
              <a:headEnd type="none"/>
              <a:tailEnd type="none"/>
            </a:ln>
          </p:spPr>
          <p:style>
            <a:lnRef idx="1">
              <a:schemeClr val="accent1"/>
            </a:lnRef>
            <a:fillRef idx="0">
              <a:schemeClr val="accent1"/>
            </a:fillRef>
            <a:effectRef idx="0">
              <a:schemeClr val="accent1"/>
            </a:effectRef>
            <a:fontRef idx="minor">
              <a:schemeClr val="tx1"/>
            </a:fontRef>
          </p:style>
        </p:cxnSp>
        <p:cxnSp>
          <p:nvCxnSpPr>
            <p:cNvPr id="106" name="Straight Connector 25"/>
            <p:cNvCxnSpPr/>
            <p:nvPr/>
          </p:nvCxnSpPr>
          <p:spPr>
            <a:xfrm flipH="1">
              <a:off x="4514393" y="1036303"/>
              <a:ext cx="115214" cy="0"/>
            </a:xfrm>
            <a:prstGeom prst="line">
              <a:avLst/>
            </a:prstGeom>
            <a:ln w="19050" cap="rnd">
              <a:solidFill>
                <a:srgbClr val="376092"/>
              </a:solidFill>
              <a:prstDash val="solid"/>
            </a:ln>
          </p:spPr>
          <p:style>
            <a:lnRef idx="1">
              <a:schemeClr val="accent1"/>
            </a:lnRef>
            <a:fillRef idx="0">
              <a:schemeClr val="accent1"/>
            </a:fillRef>
            <a:effectRef idx="0">
              <a:schemeClr val="accent1"/>
            </a:effectRef>
            <a:fontRef idx="minor">
              <a:schemeClr val="tx1"/>
            </a:fontRef>
          </p:style>
        </p:cxnSp>
        <p:cxnSp>
          <p:nvCxnSpPr>
            <p:cNvPr id="108" name="Straight Connector 26"/>
            <p:cNvCxnSpPr/>
            <p:nvPr/>
          </p:nvCxnSpPr>
          <p:spPr>
            <a:xfrm flipH="1">
              <a:off x="4514393" y="2523668"/>
              <a:ext cx="115214" cy="0"/>
            </a:xfrm>
            <a:prstGeom prst="line">
              <a:avLst/>
            </a:prstGeom>
            <a:ln w="19050" cap="rnd">
              <a:solidFill>
                <a:srgbClr val="376092"/>
              </a:solidFill>
              <a:prstDash val="solid"/>
            </a:ln>
          </p:spPr>
          <p:style>
            <a:lnRef idx="1">
              <a:schemeClr val="accent1"/>
            </a:lnRef>
            <a:fillRef idx="0">
              <a:schemeClr val="accent1"/>
            </a:fillRef>
            <a:effectRef idx="0">
              <a:schemeClr val="accent1"/>
            </a:effectRef>
            <a:fontRef idx="minor">
              <a:schemeClr val="tx1"/>
            </a:fontRef>
          </p:style>
        </p:cxnSp>
      </p:grpSp>
      <p:grpSp>
        <p:nvGrpSpPr>
          <p:cNvPr id="113" name="Group 27"/>
          <p:cNvGrpSpPr/>
          <p:nvPr/>
        </p:nvGrpSpPr>
        <p:grpSpPr>
          <a:xfrm rot="10800000">
            <a:off x="6556003" y="1884552"/>
            <a:ext cx="191040" cy="748976"/>
            <a:chOff x="4514393" y="1036303"/>
            <a:chExt cx="115214" cy="1487365"/>
          </a:xfrm>
        </p:grpSpPr>
        <p:cxnSp>
          <p:nvCxnSpPr>
            <p:cNvPr id="115" name="Straight Connector 28"/>
            <p:cNvCxnSpPr/>
            <p:nvPr/>
          </p:nvCxnSpPr>
          <p:spPr>
            <a:xfrm flipV="1">
              <a:off x="4629607" y="1041066"/>
              <a:ext cx="0" cy="1482602"/>
            </a:xfrm>
            <a:prstGeom prst="line">
              <a:avLst/>
            </a:prstGeom>
            <a:ln w="19050" cap="rnd">
              <a:solidFill>
                <a:schemeClr val="accent1"/>
              </a:solidFill>
              <a:prstDash val="solid"/>
              <a:headEnd type="none"/>
              <a:tailEnd type="none"/>
            </a:ln>
          </p:spPr>
          <p:style>
            <a:lnRef idx="1">
              <a:schemeClr val="accent1"/>
            </a:lnRef>
            <a:fillRef idx="0">
              <a:schemeClr val="accent1"/>
            </a:fillRef>
            <a:effectRef idx="0">
              <a:schemeClr val="accent1"/>
            </a:effectRef>
            <a:fontRef idx="minor">
              <a:schemeClr val="tx1"/>
            </a:fontRef>
          </p:style>
        </p:cxnSp>
        <p:cxnSp>
          <p:nvCxnSpPr>
            <p:cNvPr id="119" name="Straight Connector 30"/>
            <p:cNvCxnSpPr/>
            <p:nvPr/>
          </p:nvCxnSpPr>
          <p:spPr>
            <a:xfrm flipH="1">
              <a:off x="4514393" y="1036303"/>
              <a:ext cx="115214" cy="0"/>
            </a:xfrm>
            <a:prstGeom prst="line">
              <a:avLst/>
            </a:prstGeom>
            <a:ln w="19050" cap="rnd">
              <a:solidFill>
                <a:schemeClr val="accent1"/>
              </a:solidFill>
              <a:prstDash val="solid"/>
            </a:ln>
          </p:spPr>
          <p:style>
            <a:lnRef idx="1">
              <a:schemeClr val="accent1"/>
            </a:lnRef>
            <a:fillRef idx="0">
              <a:schemeClr val="accent1"/>
            </a:fillRef>
            <a:effectRef idx="0">
              <a:schemeClr val="accent1"/>
            </a:effectRef>
            <a:fontRef idx="minor">
              <a:schemeClr val="tx1"/>
            </a:fontRef>
          </p:style>
        </p:cxnSp>
        <p:cxnSp>
          <p:nvCxnSpPr>
            <p:cNvPr id="120" name="Straight Connector 31"/>
            <p:cNvCxnSpPr/>
            <p:nvPr/>
          </p:nvCxnSpPr>
          <p:spPr>
            <a:xfrm flipH="1">
              <a:off x="4514393" y="2523668"/>
              <a:ext cx="115214" cy="0"/>
            </a:xfrm>
            <a:prstGeom prst="line">
              <a:avLst/>
            </a:prstGeom>
            <a:ln w="19050" cap="rnd">
              <a:solidFill>
                <a:schemeClr val="accent1"/>
              </a:solidFill>
              <a:prstDash val="solid"/>
            </a:ln>
          </p:spPr>
          <p:style>
            <a:lnRef idx="1">
              <a:schemeClr val="accent1"/>
            </a:lnRef>
            <a:fillRef idx="0">
              <a:schemeClr val="accent1"/>
            </a:fillRef>
            <a:effectRef idx="0">
              <a:schemeClr val="accent1"/>
            </a:effectRef>
            <a:fontRef idx="minor">
              <a:schemeClr val="tx1"/>
            </a:fontRef>
          </p:style>
        </p:cxnSp>
      </p:grpSp>
      <p:cxnSp>
        <p:nvCxnSpPr>
          <p:cNvPr id="121" name="Straight Connector 32"/>
          <p:cNvCxnSpPr/>
          <p:nvPr/>
        </p:nvCxnSpPr>
        <p:spPr>
          <a:xfrm>
            <a:off x="3925609" y="2244152"/>
            <a:ext cx="2630394" cy="0"/>
          </a:xfrm>
          <a:prstGeom prst="line">
            <a:avLst/>
          </a:prstGeom>
          <a:ln w="19050">
            <a:solidFill>
              <a:schemeClr val="accent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22" name="Elbow Connector 33"/>
          <p:cNvCxnSpPr/>
          <p:nvPr/>
        </p:nvCxnSpPr>
        <p:spPr>
          <a:xfrm>
            <a:off x="3925253" y="2588275"/>
            <a:ext cx="2630750" cy="845098"/>
          </a:xfrm>
          <a:prstGeom prst="bentConnector3">
            <a:avLst>
              <a:gd name="adj1" fmla="val 79927"/>
            </a:avLst>
          </a:prstGeom>
          <a:ln w="19050" cmpd="sng">
            <a:solidFill>
              <a:srgbClr val="376092"/>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23" name="Elbow Connector 34"/>
          <p:cNvCxnSpPr/>
          <p:nvPr/>
        </p:nvCxnSpPr>
        <p:spPr>
          <a:xfrm>
            <a:off x="3925609" y="2961560"/>
            <a:ext cx="2630394" cy="1547390"/>
          </a:xfrm>
          <a:prstGeom prst="bentConnector3">
            <a:avLst>
              <a:gd name="adj1" fmla="val 65448"/>
            </a:avLst>
          </a:prstGeom>
          <a:ln w="19050" cmpd="sng">
            <a:solidFill>
              <a:srgbClr val="729ACA"/>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nvGrpSpPr>
          <p:cNvPr id="124" name="Group 179"/>
          <p:cNvGrpSpPr/>
          <p:nvPr/>
        </p:nvGrpSpPr>
        <p:grpSpPr>
          <a:xfrm>
            <a:off x="6942301" y="1893011"/>
            <a:ext cx="266767" cy="682985"/>
            <a:chOff x="5054600" y="1652588"/>
            <a:chExt cx="187325" cy="479424"/>
          </a:xfrm>
          <a:solidFill>
            <a:schemeClr val="accent1"/>
          </a:solidFill>
        </p:grpSpPr>
        <p:sp>
          <p:nvSpPr>
            <p:cNvPr id="125" name="Freeform 96"/>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ln>
          </p:spPr>
          <p:txBody>
            <a:bodyPr vert="horz" wrap="square" lIns="91440" tIns="45720" rIns="91440" bIns="45720" numCol="1" anchor="t" anchorCtr="0" compatLnSpc="1"/>
            <a:lstStyle/>
            <a:p>
              <a:endParaRPr lang="en-US" dirty="0">
                <a:cs typeface="+mn-ea"/>
              </a:endParaRPr>
            </a:p>
          </p:txBody>
        </p:sp>
        <p:sp>
          <p:nvSpPr>
            <p:cNvPr id="126" name="Oval 97"/>
            <p:cNvSpPr>
              <a:spLocks noChangeArrowheads="1"/>
            </p:cNvSpPr>
            <p:nvPr/>
          </p:nvSpPr>
          <p:spPr bwMode="auto">
            <a:xfrm>
              <a:off x="5110163" y="1652588"/>
              <a:ext cx="74613" cy="76200"/>
            </a:xfrm>
            <a:prstGeom prst="ellipse">
              <a:avLst/>
            </a:prstGeom>
            <a:grpFill/>
            <a:ln w="9525">
              <a:noFill/>
              <a:round/>
            </a:ln>
          </p:spPr>
          <p:txBody>
            <a:bodyPr vert="horz" wrap="square" lIns="91440" tIns="45720" rIns="91440" bIns="45720" numCol="1" anchor="t" anchorCtr="0" compatLnSpc="1"/>
            <a:lstStyle/>
            <a:p>
              <a:endParaRPr lang="en-US" dirty="0">
                <a:cs typeface="+mn-ea"/>
              </a:endParaRPr>
            </a:p>
          </p:txBody>
        </p:sp>
      </p:grpSp>
      <p:grpSp>
        <p:nvGrpSpPr>
          <p:cNvPr id="127" name="Group 259"/>
          <p:cNvGrpSpPr/>
          <p:nvPr/>
        </p:nvGrpSpPr>
        <p:grpSpPr>
          <a:xfrm>
            <a:off x="6903259" y="3023258"/>
            <a:ext cx="344848" cy="740602"/>
            <a:chOff x="6913466" y="1930294"/>
            <a:chExt cx="328336" cy="704884"/>
          </a:xfrm>
          <a:solidFill>
            <a:srgbClr val="376092"/>
          </a:solidFill>
        </p:grpSpPr>
        <p:sp>
          <p:nvSpPr>
            <p:cNvPr id="128" name="Oval 98"/>
            <p:cNvSpPr>
              <a:spLocks noChangeArrowheads="1"/>
            </p:cNvSpPr>
            <p:nvPr/>
          </p:nvSpPr>
          <p:spPr bwMode="auto">
            <a:xfrm>
              <a:off x="7025973" y="1930294"/>
              <a:ext cx="105618" cy="105618"/>
            </a:xfrm>
            <a:prstGeom prst="ellipse">
              <a:avLst/>
            </a:prstGeom>
            <a:grpFill/>
            <a:ln w="9525">
              <a:noFill/>
              <a:round/>
            </a:ln>
          </p:spPr>
          <p:txBody>
            <a:bodyPr vert="horz" wrap="square" lIns="91440" tIns="45720" rIns="91440" bIns="45720" numCol="1" anchor="t" anchorCtr="0" compatLnSpc="1"/>
            <a:lstStyle/>
            <a:p>
              <a:endParaRPr lang="en-US" dirty="0">
                <a:cs typeface="+mn-ea"/>
              </a:endParaRPr>
            </a:p>
          </p:txBody>
        </p:sp>
        <p:sp>
          <p:nvSpPr>
            <p:cNvPr id="129" name="Freeform 99"/>
            <p:cNvSpPr/>
            <p:nvPr/>
          </p:nvSpPr>
          <p:spPr bwMode="auto">
            <a:xfrm>
              <a:off x="6913466" y="2058872"/>
              <a:ext cx="328336" cy="576306"/>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ln>
          </p:spPr>
          <p:txBody>
            <a:bodyPr vert="horz" wrap="square" lIns="91440" tIns="45720" rIns="91440" bIns="45720" numCol="1" anchor="t" anchorCtr="0" compatLnSpc="1"/>
            <a:lstStyle/>
            <a:p>
              <a:endParaRPr lang="en-US" dirty="0">
                <a:cs typeface="+mn-ea"/>
              </a:endParaRPr>
            </a:p>
          </p:txBody>
        </p:sp>
      </p:grpSp>
      <p:grpSp>
        <p:nvGrpSpPr>
          <p:cNvPr id="130" name="Group 179"/>
          <p:cNvGrpSpPr/>
          <p:nvPr/>
        </p:nvGrpSpPr>
        <p:grpSpPr>
          <a:xfrm>
            <a:off x="6983545" y="4288462"/>
            <a:ext cx="184275" cy="471787"/>
            <a:chOff x="5054600" y="1652588"/>
            <a:chExt cx="187325" cy="479424"/>
          </a:xfrm>
          <a:solidFill>
            <a:srgbClr val="4F81BD"/>
          </a:solidFill>
        </p:grpSpPr>
        <p:sp>
          <p:nvSpPr>
            <p:cNvPr id="131" name="Freeform 96"/>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solidFill>
                <a:srgbClr val="4F81BD"/>
              </a:solidFill>
              <a:round/>
            </a:ln>
          </p:spPr>
          <p:txBody>
            <a:bodyPr vert="horz" wrap="square" lIns="91440" tIns="45720" rIns="91440" bIns="45720" numCol="1" anchor="t" anchorCtr="0" compatLnSpc="1"/>
            <a:lstStyle/>
            <a:p>
              <a:endParaRPr lang="en-US" dirty="0">
                <a:solidFill>
                  <a:srgbClr val="729ACA"/>
                </a:solidFill>
                <a:cs typeface="+mn-ea"/>
              </a:endParaRPr>
            </a:p>
          </p:txBody>
        </p:sp>
        <p:sp>
          <p:nvSpPr>
            <p:cNvPr id="132" name="Oval 97"/>
            <p:cNvSpPr>
              <a:spLocks noChangeArrowheads="1"/>
            </p:cNvSpPr>
            <p:nvPr/>
          </p:nvSpPr>
          <p:spPr bwMode="auto">
            <a:xfrm>
              <a:off x="5110163" y="1652588"/>
              <a:ext cx="74613" cy="76200"/>
            </a:xfrm>
            <a:prstGeom prst="ellipse">
              <a:avLst/>
            </a:prstGeom>
            <a:grpFill/>
            <a:ln w="9525">
              <a:solidFill>
                <a:srgbClr val="4F81BD"/>
              </a:solidFill>
              <a:round/>
            </a:ln>
          </p:spPr>
          <p:txBody>
            <a:bodyPr vert="horz" wrap="square" lIns="91440" tIns="45720" rIns="91440" bIns="45720" numCol="1" anchor="t" anchorCtr="0" compatLnSpc="1"/>
            <a:lstStyle/>
            <a:p>
              <a:endParaRPr lang="en-US" dirty="0">
                <a:solidFill>
                  <a:srgbClr val="729ACA"/>
                </a:solidFill>
                <a:cs typeface="+mn-ea"/>
              </a:endParaRPr>
            </a:p>
          </p:txBody>
        </p:sp>
      </p:grpSp>
      <p:sp>
        <p:nvSpPr>
          <p:cNvPr id="133" name="TextBox 35"/>
          <p:cNvSpPr txBox="1"/>
          <p:nvPr/>
        </p:nvSpPr>
        <p:spPr>
          <a:xfrm>
            <a:off x="8567900" y="4181610"/>
            <a:ext cx="2826463" cy="646331"/>
          </a:xfrm>
          <a:prstGeom prst="rect">
            <a:avLst/>
          </a:prstGeom>
          <a:noFill/>
        </p:spPr>
        <p:txBody>
          <a:bodyPr wrap="square" lIns="0" tIns="0" rIns="0" bIns="0" rtlCol="0">
            <a:spAutoFit/>
          </a:bodyPr>
          <a:lstStyle/>
          <a:p>
            <a:pPr defTabSz="1218565">
              <a:spcBef>
                <a:spcPct val="20000"/>
              </a:spcBef>
              <a:defRPr/>
            </a:pPr>
            <a:r>
              <a:rPr lang="zh-CN" altLang="en-US" sz="1400" dirty="0">
                <a:solidFill>
                  <a:prstClr val="black">
                    <a:lumMod val="75000"/>
                    <a:lumOff val="25000"/>
                  </a:prstClr>
                </a:solidFill>
                <a:latin typeface="时尚中黑简体" panose="01010104010101010101" charset="-122"/>
                <a:cs typeface="+mn-ea"/>
              </a:rPr>
              <a:t>单击此处添加文字阐述，添加简短问题说明文字，具体说明文字在此处。</a:t>
            </a:r>
            <a:endParaRPr lang="en-US" sz="1300" dirty="0">
              <a:solidFill>
                <a:schemeClr val="tx1">
                  <a:lumMod val="65000"/>
                  <a:lumOff val="35000"/>
                </a:schemeClr>
              </a:solidFill>
              <a:cs typeface="+mn-ea"/>
            </a:endParaRPr>
          </a:p>
        </p:txBody>
      </p:sp>
      <p:sp>
        <p:nvSpPr>
          <p:cNvPr id="134" name="TextBox 36"/>
          <p:cNvSpPr txBox="1"/>
          <p:nvPr/>
        </p:nvSpPr>
        <p:spPr>
          <a:xfrm>
            <a:off x="8530458" y="1893414"/>
            <a:ext cx="2863904" cy="430887"/>
          </a:xfrm>
          <a:prstGeom prst="rect">
            <a:avLst/>
          </a:prstGeom>
          <a:noFill/>
        </p:spPr>
        <p:txBody>
          <a:bodyPr wrap="square" lIns="0" tIns="0" rIns="0" bIns="0" rtlCol="0">
            <a:spAutoFit/>
          </a:bodyPr>
          <a:lstStyle/>
          <a:p>
            <a:pPr defTabSz="1218565">
              <a:spcBef>
                <a:spcPct val="20000"/>
              </a:spcBef>
              <a:defRPr/>
            </a:pPr>
            <a:r>
              <a:rPr lang="zh-CN" altLang="en-US" sz="1400" dirty="0">
                <a:solidFill>
                  <a:prstClr val="black">
                    <a:lumMod val="75000"/>
                    <a:lumOff val="25000"/>
                  </a:prstClr>
                </a:solidFill>
                <a:latin typeface="时尚中黑简体" panose="01010104010101010101" charset="-122"/>
                <a:cs typeface="+mn-ea"/>
              </a:rPr>
              <a:t>单击此处添加文字阐述，添加简短问题说明文字，具体说明文字在此处。</a:t>
            </a:r>
            <a:endParaRPr lang="en-US" sz="1300" dirty="0">
              <a:solidFill>
                <a:schemeClr val="tx1">
                  <a:lumMod val="65000"/>
                  <a:lumOff val="35000"/>
                </a:schemeClr>
              </a:solidFill>
              <a:cs typeface="+mn-ea"/>
            </a:endParaRPr>
          </a:p>
        </p:txBody>
      </p:sp>
      <p:sp>
        <p:nvSpPr>
          <p:cNvPr id="135" name="TextBox 37"/>
          <p:cNvSpPr txBox="1"/>
          <p:nvPr/>
        </p:nvSpPr>
        <p:spPr>
          <a:xfrm>
            <a:off x="8530457" y="3071386"/>
            <a:ext cx="2863906" cy="430887"/>
          </a:xfrm>
          <a:prstGeom prst="rect">
            <a:avLst/>
          </a:prstGeom>
          <a:noFill/>
        </p:spPr>
        <p:txBody>
          <a:bodyPr wrap="square" lIns="0" tIns="0" rIns="0" bIns="0" rtlCol="0">
            <a:spAutoFit/>
          </a:bodyPr>
          <a:lstStyle/>
          <a:p>
            <a:pPr defTabSz="1218565">
              <a:spcBef>
                <a:spcPct val="20000"/>
              </a:spcBef>
              <a:defRPr/>
            </a:pPr>
            <a:r>
              <a:rPr lang="zh-CN" altLang="en-US" sz="1400" dirty="0">
                <a:solidFill>
                  <a:prstClr val="black">
                    <a:lumMod val="75000"/>
                    <a:lumOff val="25000"/>
                  </a:prstClr>
                </a:solidFill>
                <a:latin typeface="时尚中黑简体" panose="01010104010101010101" charset="-122"/>
                <a:cs typeface="+mn-ea"/>
              </a:rPr>
              <a:t>单击此处添加文字阐述，添加简短问题说明文字，具体说明文字在此处。</a:t>
            </a:r>
            <a:endParaRPr lang="en-US" sz="1300" dirty="0">
              <a:solidFill>
                <a:schemeClr val="tx1">
                  <a:lumMod val="65000"/>
                  <a:lumOff val="35000"/>
                </a:schemeClr>
              </a:solidFill>
              <a:cs typeface="+mn-ea"/>
            </a:endParaRPr>
          </a:p>
        </p:txBody>
      </p:sp>
      <p:sp>
        <p:nvSpPr>
          <p:cNvPr id="136" name="Text Placeholder 3"/>
          <p:cNvSpPr txBox="1"/>
          <p:nvPr/>
        </p:nvSpPr>
        <p:spPr>
          <a:xfrm>
            <a:off x="7330408" y="1890361"/>
            <a:ext cx="1102866" cy="661720"/>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8565">
              <a:spcBef>
                <a:spcPct val="20000"/>
              </a:spcBef>
              <a:defRPr/>
            </a:pPr>
            <a:r>
              <a:rPr lang="en-US" sz="4300" dirty="0">
                <a:solidFill>
                  <a:schemeClr val="accent1"/>
                </a:solidFill>
                <a:cs typeface="+mn-ea"/>
              </a:rPr>
              <a:t>35%</a:t>
            </a:r>
          </a:p>
        </p:txBody>
      </p:sp>
      <p:sp>
        <p:nvSpPr>
          <p:cNvPr id="137" name="Text Placeholder 3"/>
          <p:cNvSpPr txBox="1"/>
          <p:nvPr/>
        </p:nvSpPr>
        <p:spPr>
          <a:xfrm>
            <a:off x="7362392" y="3033818"/>
            <a:ext cx="960199" cy="661720"/>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8565">
              <a:spcBef>
                <a:spcPct val="20000"/>
              </a:spcBef>
              <a:defRPr/>
            </a:pPr>
            <a:r>
              <a:rPr lang="en-US" sz="4300" dirty="0">
                <a:solidFill>
                  <a:srgbClr val="376092"/>
                </a:solidFill>
                <a:cs typeface="+mn-ea"/>
              </a:rPr>
              <a:t>50%</a:t>
            </a:r>
          </a:p>
        </p:txBody>
      </p:sp>
      <p:sp>
        <p:nvSpPr>
          <p:cNvPr id="138" name="Text Placeholder 3"/>
          <p:cNvSpPr txBox="1"/>
          <p:nvPr/>
        </p:nvSpPr>
        <p:spPr>
          <a:xfrm>
            <a:off x="7286202" y="4178622"/>
            <a:ext cx="960199" cy="661720"/>
          </a:xfrm>
          <a:prstGeom prst="rect">
            <a:avLst/>
          </a:prstGeom>
          <a:ln>
            <a:solidFill>
              <a:srgbClr val="4F81BD"/>
            </a:solidFill>
          </a:ln>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8565">
              <a:spcBef>
                <a:spcPct val="20000"/>
              </a:spcBef>
              <a:defRPr/>
            </a:pPr>
            <a:r>
              <a:rPr lang="en-US" sz="4300" dirty="0">
                <a:solidFill>
                  <a:srgbClr val="729ACA"/>
                </a:solidFill>
                <a:cs typeface="+mn-ea"/>
              </a:rPr>
              <a:t>15%</a:t>
            </a:r>
          </a:p>
        </p:txBody>
      </p:sp>
      <p:sp>
        <p:nvSpPr>
          <p:cNvPr id="139" name="Text Placeholder 3"/>
          <p:cNvSpPr txBox="1"/>
          <p:nvPr/>
        </p:nvSpPr>
        <p:spPr>
          <a:xfrm>
            <a:off x="1798093" y="5351071"/>
            <a:ext cx="820738"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8565">
              <a:spcBef>
                <a:spcPct val="20000"/>
              </a:spcBef>
              <a:defRPr/>
            </a:pPr>
            <a:r>
              <a:rPr lang="zh-CN" altLang="en-US" sz="1600" b="1" dirty="0">
                <a:solidFill>
                  <a:schemeClr val="accent1"/>
                </a:solidFill>
                <a:cs typeface="+mn-ea"/>
              </a:rPr>
              <a:t>文本标题</a:t>
            </a:r>
            <a:endParaRPr lang="en-US" sz="1600" b="1" dirty="0">
              <a:solidFill>
                <a:schemeClr val="accent1"/>
              </a:solidFill>
              <a:cs typeface="+mn-ea"/>
            </a:endParaRPr>
          </a:p>
        </p:txBody>
      </p:sp>
      <p:sp>
        <p:nvSpPr>
          <p:cNvPr id="140" name="Text Placeholder 3"/>
          <p:cNvSpPr txBox="1"/>
          <p:nvPr/>
        </p:nvSpPr>
        <p:spPr>
          <a:xfrm>
            <a:off x="1798093" y="5591775"/>
            <a:ext cx="248592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8565">
              <a:spcBef>
                <a:spcPct val="20000"/>
              </a:spcBef>
              <a:defRPr/>
            </a:pPr>
            <a:r>
              <a:rPr lang="zh-CN" altLang="en-US" sz="1400" dirty="0">
                <a:solidFill>
                  <a:prstClr val="black">
                    <a:lumMod val="75000"/>
                    <a:lumOff val="25000"/>
                  </a:prstClr>
                </a:solidFill>
                <a:latin typeface="时尚中黑简体" panose="01010104010101010101" charset="-122"/>
                <a:cs typeface="+mn-ea"/>
              </a:rPr>
              <a:t>单击此处添加文字阐述，添加简短问题说明文字，具体说明文字在此处。</a:t>
            </a:r>
            <a:endParaRPr lang="en-US" sz="1300" dirty="0">
              <a:solidFill>
                <a:schemeClr val="tx1">
                  <a:lumMod val="65000"/>
                  <a:lumOff val="35000"/>
                </a:schemeClr>
              </a:solidFill>
              <a:cs typeface="+mn-ea"/>
            </a:endParaRPr>
          </a:p>
        </p:txBody>
      </p:sp>
      <p:sp>
        <p:nvSpPr>
          <p:cNvPr id="141" name="Text Placeholder 3"/>
          <p:cNvSpPr txBox="1"/>
          <p:nvPr/>
        </p:nvSpPr>
        <p:spPr>
          <a:xfrm>
            <a:off x="766614" y="5188284"/>
            <a:ext cx="933718" cy="984885"/>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8565">
              <a:spcBef>
                <a:spcPct val="20000"/>
              </a:spcBef>
              <a:defRPr/>
            </a:pPr>
            <a:r>
              <a:rPr lang="en-US" sz="6400" dirty="0">
                <a:solidFill>
                  <a:schemeClr val="accent1"/>
                </a:solidFill>
                <a:cs typeface="+mn-ea"/>
              </a:rPr>
              <a:t>01</a:t>
            </a:r>
          </a:p>
        </p:txBody>
      </p:sp>
      <p:sp>
        <p:nvSpPr>
          <p:cNvPr id="142" name="Text Placeholder 3"/>
          <p:cNvSpPr txBox="1"/>
          <p:nvPr/>
        </p:nvSpPr>
        <p:spPr>
          <a:xfrm>
            <a:off x="5368978" y="5351071"/>
            <a:ext cx="820738"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8565">
              <a:spcBef>
                <a:spcPct val="20000"/>
              </a:spcBef>
              <a:defRPr/>
            </a:pPr>
            <a:r>
              <a:rPr lang="zh-CN" altLang="en-US" sz="1600" b="1" dirty="0">
                <a:solidFill>
                  <a:srgbClr val="376092"/>
                </a:solidFill>
                <a:cs typeface="+mn-ea"/>
              </a:rPr>
              <a:t>文本标题</a:t>
            </a:r>
            <a:endParaRPr lang="en-US" sz="1600" b="1" dirty="0">
              <a:solidFill>
                <a:srgbClr val="376092"/>
              </a:solidFill>
              <a:cs typeface="+mn-ea"/>
            </a:endParaRPr>
          </a:p>
        </p:txBody>
      </p:sp>
      <p:sp>
        <p:nvSpPr>
          <p:cNvPr id="143" name="Text Placeholder 3"/>
          <p:cNvSpPr txBox="1"/>
          <p:nvPr/>
        </p:nvSpPr>
        <p:spPr>
          <a:xfrm>
            <a:off x="5368979" y="5591775"/>
            <a:ext cx="248592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8565">
              <a:spcBef>
                <a:spcPct val="20000"/>
              </a:spcBef>
              <a:defRPr/>
            </a:pPr>
            <a:r>
              <a:rPr lang="zh-CN" altLang="en-US" sz="1400" dirty="0">
                <a:solidFill>
                  <a:prstClr val="black">
                    <a:lumMod val="75000"/>
                    <a:lumOff val="25000"/>
                  </a:prstClr>
                </a:solidFill>
                <a:latin typeface="时尚中黑简体" panose="01010104010101010101" charset="-122"/>
                <a:cs typeface="+mn-ea"/>
              </a:rPr>
              <a:t>单击此处添加文字阐述，添加简短问题说明文字，具体说明文字在此处。</a:t>
            </a:r>
            <a:endParaRPr lang="en-US" sz="1300" dirty="0">
              <a:solidFill>
                <a:schemeClr val="tx1">
                  <a:lumMod val="65000"/>
                  <a:lumOff val="35000"/>
                </a:schemeClr>
              </a:solidFill>
              <a:cs typeface="+mn-ea"/>
            </a:endParaRPr>
          </a:p>
        </p:txBody>
      </p:sp>
      <p:sp>
        <p:nvSpPr>
          <p:cNvPr id="144" name="Text Placeholder 3"/>
          <p:cNvSpPr txBox="1"/>
          <p:nvPr/>
        </p:nvSpPr>
        <p:spPr>
          <a:xfrm>
            <a:off x="4440277" y="5188284"/>
            <a:ext cx="833562" cy="984885"/>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8565">
              <a:spcBef>
                <a:spcPct val="20000"/>
              </a:spcBef>
              <a:defRPr/>
            </a:pPr>
            <a:r>
              <a:rPr lang="en-US" sz="6400" dirty="0">
                <a:solidFill>
                  <a:srgbClr val="376092"/>
                </a:solidFill>
                <a:cs typeface="+mn-ea"/>
              </a:rPr>
              <a:t>02</a:t>
            </a:r>
          </a:p>
        </p:txBody>
      </p:sp>
      <p:sp>
        <p:nvSpPr>
          <p:cNvPr id="145" name="Text Placeholder 3"/>
          <p:cNvSpPr txBox="1"/>
          <p:nvPr/>
        </p:nvSpPr>
        <p:spPr>
          <a:xfrm>
            <a:off x="8920744" y="5351071"/>
            <a:ext cx="820738" cy="246221"/>
          </a:xfrm>
          <a:prstGeom prst="rect">
            <a:avLst/>
          </a:prstGeom>
          <a:ln>
            <a:solidFill>
              <a:srgbClr val="4F81BD"/>
            </a:solidFill>
          </a:ln>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8565">
              <a:spcBef>
                <a:spcPct val="20000"/>
              </a:spcBef>
              <a:defRPr/>
            </a:pPr>
            <a:r>
              <a:rPr lang="zh-CN" altLang="en-US" sz="1600" b="1" dirty="0">
                <a:solidFill>
                  <a:srgbClr val="729ACA"/>
                </a:solidFill>
                <a:cs typeface="+mn-ea"/>
              </a:rPr>
              <a:t>文本标题</a:t>
            </a:r>
            <a:endParaRPr lang="en-US" sz="1600" b="1" dirty="0">
              <a:solidFill>
                <a:srgbClr val="729ACA"/>
              </a:solidFill>
              <a:cs typeface="+mn-ea"/>
            </a:endParaRPr>
          </a:p>
        </p:txBody>
      </p:sp>
      <p:sp>
        <p:nvSpPr>
          <p:cNvPr id="146" name="Text Placeholder 3"/>
          <p:cNvSpPr txBox="1"/>
          <p:nvPr/>
        </p:nvSpPr>
        <p:spPr>
          <a:xfrm>
            <a:off x="8920745" y="5591775"/>
            <a:ext cx="248592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8565">
              <a:spcBef>
                <a:spcPct val="20000"/>
              </a:spcBef>
              <a:defRPr/>
            </a:pPr>
            <a:r>
              <a:rPr lang="zh-CN" altLang="en-US" sz="1400" dirty="0">
                <a:solidFill>
                  <a:prstClr val="black">
                    <a:lumMod val="75000"/>
                    <a:lumOff val="25000"/>
                  </a:prstClr>
                </a:solidFill>
                <a:latin typeface="时尚中黑简体" panose="01010104010101010101" charset="-122"/>
                <a:cs typeface="+mn-ea"/>
              </a:rPr>
              <a:t>单击此处添加文字阐述，添加简短问题说明文字，具体说明文字在此处。</a:t>
            </a:r>
            <a:endParaRPr lang="en-US" sz="1300" dirty="0">
              <a:solidFill>
                <a:schemeClr val="tx1">
                  <a:lumMod val="65000"/>
                  <a:lumOff val="35000"/>
                </a:schemeClr>
              </a:solidFill>
              <a:cs typeface="+mn-ea"/>
            </a:endParaRPr>
          </a:p>
        </p:txBody>
      </p:sp>
      <p:sp>
        <p:nvSpPr>
          <p:cNvPr id="147" name="Text Placeholder 3"/>
          <p:cNvSpPr txBox="1"/>
          <p:nvPr/>
        </p:nvSpPr>
        <p:spPr>
          <a:xfrm>
            <a:off x="8004741" y="5188284"/>
            <a:ext cx="833562" cy="984885"/>
          </a:xfrm>
          <a:prstGeom prst="rect">
            <a:avLst/>
          </a:prstGeom>
          <a:ln>
            <a:solidFill>
              <a:srgbClr val="4F81BD"/>
            </a:solidFill>
          </a:ln>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8565">
              <a:spcBef>
                <a:spcPct val="20000"/>
              </a:spcBef>
              <a:defRPr/>
            </a:pPr>
            <a:r>
              <a:rPr lang="en-US" sz="6400" dirty="0">
                <a:solidFill>
                  <a:srgbClr val="729ACA"/>
                </a:solidFill>
                <a:cs typeface="+mn-ea"/>
              </a:rPr>
              <a:t>03</a:t>
            </a:r>
          </a:p>
        </p:txBody>
      </p:sp>
    </p:spTree>
  </p:cSld>
  <p:clrMapOvr>
    <a:masterClrMapping/>
  </p:clrMapOvr>
  <mc:AlternateContent xmlns:mc="http://schemas.openxmlformats.org/markup-compatibility/2006" xmlns:p14="http://schemas.microsoft.com/office/powerpoint/2010/main">
    <mc:Choice Requires="p14">
      <p:transition spd="slow" p14:dur="1300" advTm="0">
        <p14:pan dir="u"/>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1" presetClass="entr" presetSubtype="0" fill="hold" grpId="0" nodeType="clickEffect">
                                  <p:stCondLst>
                                    <p:cond delay="0"/>
                                  </p:stCondLst>
                                  <p:iterate type="lt">
                                    <p:tmPct val="10000"/>
                                  </p:iterate>
                                  <p:childTnLst>
                                    <p:set>
                                      <p:cBhvr>
                                        <p:cTn id="13" dur="1" fill="hold">
                                          <p:stCondLst>
                                            <p:cond delay="0"/>
                                          </p:stCondLst>
                                        </p:cTn>
                                        <p:tgtEl>
                                          <p:spTgt spid="32"/>
                                        </p:tgtEl>
                                        <p:attrNameLst>
                                          <p:attrName>style.visibility</p:attrName>
                                        </p:attrNameLst>
                                      </p:cBhvr>
                                      <p:to>
                                        <p:strVal val="visible"/>
                                      </p:to>
                                    </p:set>
                                    <p:anim calcmode="lin" valueType="num">
                                      <p:cBhvr>
                                        <p:cTn id="14" dur="500" fill="hold"/>
                                        <p:tgtEl>
                                          <p:spTgt spid="32"/>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32"/>
                                        </p:tgtEl>
                                        <p:attrNameLst>
                                          <p:attrName>ppt_y</p:attrName>
                                        </p:attrNameLst>
                                      </p:cBhvr>
                                      <p:tavLst>
                                        <p:tav tm="0">
                                          <p:val>
                                            <p:strVal val="#ppt_y"/>
                                          </p:val>
                                        </p:tav>
                                        <p:tav tm="100000">
                                          <p:val>
                                            <p:strVal val="#ppt_y"/>
                                          </p:val>
                                        </p:tav>
                                      </p:tavLst>
                                    </p:anim>
                                    <p:anim calcmode="lin" valueType="num">
                                      <p:cBhvr>
                                        <p:cTn id="16" dur="500" fill="hold"/>
                                        <p:tgtEl>
                                          <p:spTgt spid="32"/>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32"/>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32"/>
                                        </p:tgtEl>
                                      </p:cBhvr>
                                    </p:animEffect>
                                  </p:childTnLst>
                                </p:cTn>
                              </p:par>
                            </p:childTnLst>
                          </p:cTn>
                        </p:par>
                        <p:par>
                          <p:cTn id="19" fill="hold">
                            <p:stCondLst>
                              <p:cond delay="1049"/>
                            </p:stCondLst>
                            <p:childTnLst>
                              <p:par>
                                <p:cTn id="20" presetID="2" presetClass="entr" presetSubtype="8" accel="50000" decel="50000" fill="hold" nodeType="afterEffect">
                                  <p:stCondLst>
                                    <p:cond delay="0"/>
                                  </p:stCondLst>
                                  <p:childTnLst>
                                    <p:set>
                                      <p:cBhvr>
                                        <p:cTn id="21" dur="1" fill="hold">
                                          <p:stCondLst>
                                            <p:cond delay="0"/>
                                          </p:stCondLst>
                                        </p:cTn>
                                        <p:tgtEl>
                                          <p:spTgt spid="77"/>
                                        </p:tgtEl>
                                        <p:attrNameLst>
                                          <p:attrName>style.visibility</p:attrName>
                                        </p:attrNameLst>
                                      </p:cBhvr>
                                      <p:to>
                                        <p:strVal val="visible"/>
                                      </p:to>
                                    </p:set>
                                    <p:anim calcmode="lin" valueType="num">
                                      <p:cBhvr additive="base">
                                        <p:cTn id="22" dur="500" fill="hold"/>
                                        <p:tgtEl>
                                          <p:spTgt spid="77"/>
                                        </p:tgtEl>
                                        <p:attrNameLst>
                                          <p:attrName>ppt_x</p:attrName>
                                        </p:attrNameLst>
                                      </p:cBhvr>
                                      <p:tavLst>
                                        <p:tav tm="0">
                                          <p:val>
                                            <p:strVal val="0-#ppt_w/2"/>
                                          </p:val>
                                        </p:tav>
                                        <p:tav tm="100000">
                                          <p:val>
                                            <p:strVal val="#ppt_x"/>
                                          </p:val>
                                        </p:tav>
                                      </p:tavLst>
                                    </p:anim>
                                    <p:anim calcmode="lin" valueType="num">
                                      <p:cBhvr additive="base">
                                        <p:cTn id="23" dur="500" fill="hold"/>
                                        <p:tgtEl>
                                          <p:spTgt spid="77"/>
                                        </p:tgtEl>
                                        <p:attrNameLst>
                                          <p:attrName>ppt_y</p:attrName>
                                        </p:attrNameLst>
                                      </p:cBhvr>
                                      <p:tavLst>
                                        <p:tav tm="0">
                                          <p:val>
                                            <p:strVal val="#ppt_y"/>
                                          </p:val>
                                        </p:tav>
                                        <p:tav tm="100000">
                                          <p:val>
                                            <p:strVal val="#ppt_y"/>
                                          </p:val>
                                        </p:tav>
                                      </p:tavLst>
                                    </p:anim>
                                  </p:childTnLst>
                                </p:cTn>
                              </p:par>
                            </p:childTnLst>
                          </p:cTn>
                        </p:par>
                        <p:par>
                          <p:cTn id="24" fill="hold">
                            <p:stCondLst>
                              <p:cond delay="1549"/>
                            </p:stCondLst>
                            <p:childTnLst>
                              <p:par>
                                <p:cTn id="25" presetID="23" presetClass="entr" presetSubtype="32" fill="hold" nodeType="afterEffect">
                                  <p:stCondLst>
                                    <p:cond delay="0"/>
                                  </p:stCondLst>
                                  <p:childTnLst>
                                    <p:set>
                                      <p:cBhvr>
                                        <p:cTn id="26" dur="1" fill="hold">
                                          <p:stCondLst>
                                            <p:cond delay="0"/>
                                          </p:stCondLst>
                                        </p:cTn>
                                        <p:tgtEl>
                                          <p:spTgt spid="80"/>
                                        </p:tgtEl>
                                        <p:attrNameLst>
                                          <p:attrName>style.visibility</p:attrName>
                                        </p:attrNameLst>
                                      </p:cBhvr>
                                      <p:to>
                                        <p:strVal val="visible"/>
                                      </p:to>
                                    </p:set>
                                    <p:anim calcmode="lin" valueType="num">
                                      <p:cBhvr>
                                        <p:cTn id="27" dur="500" fill="hold"/>
                                        <p:tgtEl>
                                          <p:spTgt spid="80"/>
                                        </p:tgtEl>
                                        <p:attrNameLst>
                                          <p:attrName>ppt_w</p:attrName>
                                        </p:attrNameLst>
                                      </p:cBhvr>
                                      <p:tavLst>
                                        <p:tav tm="0">
                                          <p:val>
                                            <p:strVal val="4*#ppt_w"/>
                                          </p:val>
                                        </p:tav>
                                        <p:tav tm="100000">
                                          <p:val>
                                            <p:strVal val="#ppt_w"/>
                                          </p:val>
                                        </p:tav>
                                      </p:tavLst>
                                    </p:anim>
                                    <p:anim calcmode="lin" valueType="num">
                                      <p:cBhvr>
                                        <p:cTn id="28" dur="500" fill="hold"/>
                                        <p:tgtEl>
                                          <p:spTgt spid="80"/>
                                        </p:tgtEl>
                                        <p:attrNameLst>
                                          <p:attrName>ppt_h</p:attrName>
                                        </p:attrNameLst>
                                      </p:cBhvr>
                                      <p:tavLst>
                                        <p:tav tm="0">
                                          <p:val>
                                            <p:strVal val="4*#ppt_h"/>
                                          </p:val>
                                        </p:tav>
                                        <p:tav tm="100000">
                                          <p:val>
                                            <p:strVal val="#ppt_h"/>
                                          </p:val>
                                        </p:tav>
                                      </p:tavLst>
                                    </p:anim>
                                  </p:childTnLst>
                                </p:cTn>
                              </p:par>
                            </p:childTnLst>
                          </p:cTn>
                        </p:par>
                        <p:par>
                          <p:cTn id="29" fill="hold">
                            <p:stCondLst>
                              <p:cond delay="2049"/>
                            </p:stCondLst>
                            <p:childTnLst>
                              <p:par>
                                <p:cTn id="30" presetID="18" presetClass="entr" presetSubtype="6" fill="hold" nodeType="afterEffect">
                                  <p:stCondLst>
                                    <p:cond delay="0"/>
                                  </p:stCondLst>
                                  <p:childTnLst>
                                    <p:set>
                                      <p:cBhvr>
                                        <p:cTn id="31" dur="1" fill="hold">
                                          <p:stCondLst>
                                            <p:cond delay="0"/>
                                          </p:stCondLst>
                                        </p:cTn>
                                        <p:tgtEl>
                                          <p:spTgt spid="121"/>
                                        </p:tgtEl>
                                        <p:attrNameLst>
                                          <p:attrName>style.visibility</p:attrName>
                                        </p:attrNameLst>
                                      </p:cBhvr>
                                      <p:to>
                                        <p:strVal val="visible"/>
                                      </p:to>
                                    </p:set>
                                    <p:animEffect transition="in" filter="strips(downRight)">
                                      <p:cBhvr>
                                        <p:cTn id="32" dur="500"/>
                                        <p:tgtEl>
                                          <p:spTgt spid="121"/>
                                        </p:tgtEl>
                                      </p:cBhvr>
                                    </p:animEffect>
                                  </p:childTnLst>
                                </p:cTn>
                              </p:par>
                              <p:par>
                                <p:cTn id="33" presetID="2" presetClass="entr" presetSubtype="2" accel="50000" decel="50000" fill="hold" nodeType="withEffect">
                                  <p:stCondLst>
                                    <p:cond delay="0"/>
                                  </p:stCondLst>
                                  <p:childTnLst>
                                    <p:set>
                                      <p:cBhvr>
                                        <p:cTn id="34" dur="1" fill="hold">
                                          <p:stCondLst>
                                            <p:cond delay="0"/>
                                          </p:stCondLst>
                                        </p:cTn>
                                        <p:tgtEl>
                                          <p:spTgt spid="113"/>
                                        </p:tgtEl>
                                        <p:attrNameLst>
                                          <p:attrName>style.visibility</p:attrName>
                                        </p:attrNameLst>
                                      </p:cBhvr>
                                      <p:to>
                                        <p:strVal val="visible"/>
                                      </p:to>
                                    </p:set>
                                    <p:anim calcmode="lin" valueType="num">
                                      <p:cBhvr additive="base">
                                        <p:cTn id="35" dur="500" fill="hold"/>
                                        <p:tgtEl>
                                          <p:spTgt spid="113"/>
                                        </p:tgtEl>
                                        <p:attrNameLst>
                                          <p:attrName>ppt_x</p:attrName>
                                        </p:attrNameLst>
                                      </p:cBhvr>
                                      <p:tavLst>
                                        <p:tav tm="0">
                                          <p:val>
                                            <p:strVal val="1+#ppt_w/2"/>
                                          </p:val>
                                        </p:tav>
                                        <p:tav tm="100000">
                                          <p:val>
                                            <p:strVal val="#ppt_x"/>
                                          </p:val>
                                        </p:tav>
                                      </p:tavLst>
                                    </p:anim>
                                    <p:anim calcmode="lin" valueType="num">
                                      <p:cBhvr additive="base">
                                        <p:cTn id="36" dur="500" fill="hold"/>
                                        <p:tgtEl>
                                          <p:spTgt spid="113"/>
                                        </p:tgtEl>
                                        <p:attrNameLst>
                                          <p:attrName>ppt_y</p:attrName>
                                        </p:attrNameLst>
                                      </p:cBhvr>
                                      <p:tavLst>
                                        <p:tav tm="0">
                                          <p:val>
                                            <p:strVal val="#ppt_y"/>
                                          </p:val>
                                        </p:tav>
                                        <p:tav tm="100000">
                                          <p:val>
                                            <p:strVal val="#ppt_y"/>
                                          </p:val>
                                        </p:tav>
                                      </p:tavLst>
                                    </p:anim>
                                  </p:childTnLst>
                                </p:cTn>
                              </p:par>
                            </p:childTnLst>
                          </p:cTn>
                        </p:par>
                        <p:par>
                          <p:cTn id="37" fill="hold">
                            <p:stCondLst>
                              <p:cond delay="2549"/>
                            </p:stCondLst>
                            <p:childTnLst>
                              <p:par>
                                <p:cTn id="38" presetID="2" presetClass="entr" presetSubtype="2" accel="50000" decel="50000" fill="hold" nodeType="afterEffect">
                                  <p:stCondLst>
                                    <p:cond delay="0"/>
                                  </p:stCondLst>
                                  <p:childTnLst>
                                    <p:set>
                                      <p:cBhvr>
                                        <p:cTn id="39" dur="1" fill="hold">
                                          <p:stCondLst>
                                            <p:cond delay="0"/>
                                          </p:stCondLst>
                                        </p:cTn>
                                        <p:tgtEl>
                                          <p:spTgt spid="124"/>
                                        </p:tgtEl>
                                        <p:attrNameLst>
                                          <p:attrName>style.visibility</p:attrName>
                                        </p:attrNameLst>
                                      </p:cBhvr>
                                      <p:to>
                                        <p:strVal val="visible"/>
                                      </p:to>
                                    </p:set>
                                    <p:anim calcmode="lin" valueType="num">
                                      <p:cBhvr additive="base">
                                        <p:cTn id="40" dur="500" fill="hold"/>
                                        <p:tgtEl>
                                          <p:spTgt spid="124"/>
                                        </p:tgtEl>
                                        <p:attrNameLst>
                                          <p:attrName>ppt_x</p:attrName>
                                        </p:attrNameLst>
                                      </p:cBhvr>
                                      <p:tavLst>
                                        <p:tav tm="0">
                                          <p:val>
                                            <p:strVal val="1+#ppt_w/2"/>
                                          </p:val>
                                        </p:tav>
                                        <p:tav tm="100000">
                                          <p:val>
                                            <p:strVal val="#ppt_x"/>
                                          </p:val>
                                        </p:tav>
                                      </p:tavLst>
                                    </p:anim>
                                    <p:anim calcmode="lin" valueType="num">
                                      <p:cBhvr additive="base">
                                        <p:cTn id="41" dur="500" fill="hold"/>
                                        <p:tgtEl>
                                          <p:spTgt spid="124"/>
                                        </p:tgtEl>
                                        <p:attrNameLst>
                                          <p:attrName>ppt_y</p:attrName>
                                        </p:attrNameLst>
                                      </p:cBhvr>
                                      <p:tavLst>
                                        <p:tav tm="0">
                                          <p:val>
                                            <p:strVal val="#ppt_y"/>
                                          </p:val>
                                        </p:tav>
                                        <p:tav tm="100000">
                                          <p:val>
                                            <p:strVal val="#ppt_y"/>
                                          </p:val>
                                        </p:tav>
                                      </p:tavLst>
                                    </p:anim>
                                  </p:childTnLst>
                                </p:cTn>
                              </p:par>
                            </p:childTnLst>
                          </p:cTn>
                        </p:par>
                        <p:par>
                          <p:cTn id="42" fill="hold">
                            <p:stCondLst>
                              <p:cond delay="3049"/>
                            </p:stCondLst>
                            <p:childTnLst>
                              <p:par>
                                <p:cTn id="43" presetID="53" presetClass="entr" presetSubtype="16" fill="hold" grpId="0" nodeType="afterEffect">
                                  <p:stCondLst>
                                    <p:cond delay="0"/>
                                  </p:stCondLst>
                                  <p:childTnLst>
                                    <p:set>
                                      <p:cBhvr>
                                        <p:cTn id="44" dur="1" fill="hold">
                                          <p:stCondLst>
                                            <p:cond delay="0"/>
                                          </p:stCondLst>
                                        </p:cTn>
                                        <p:tgtEl>
                                          <p:spTgt spid="136"/>
                                        </p:tgtEl>
                                        <p:attrNameLst>
                                          <p:attrName>style.visibility</p:attrName>
                                        </p:attrNameLst>
                                      </p:cBhvr>
                                      <p:to>
                                        <p:strVal val="visible"/>
                                      </p:to>
                                    </p:set>
                                    <p:anim calcmode="lin" valueType="num">
                                      <p:cBhvr>
                                        <p:cTn id="45" dur="500" fill="hold"/>
                                        <p:tgtEl>
                                          <p:spTgt spid="136"/>
                                        </p:tgtEl>
                                        <p:attrNameLst>
                                          <p:attrName>ppt_w</p:attrName>
                                        </p:attrNameLst>
                                      </p:cBhvr>
                                      <p:tavLst>
                                        <p:tav tm="0">
                                          <p:val>
                                            <p:fltVal val="0"/>
                                          </p:val>
                                        </p:tav>
                                        <p:tav tm="100000">
                                          <p:val>
                                            <p:strVal val="#ppt_w"/>
                                          </p:val>
                                        </p:tav>
                                      </p:tavLst>
                                    </p:anim>
                                    <p:anim calcmode="lin" valueType="num">
                                      <p:cBhvr>
                                        <p:cTn id="46" dur="500" fill="hold"/>
                                        <p:tgtEl>
                                          <p:spTgt spid="136"/>
                                        </p:tgtEl>
                                        <p:attrNameLst>
                                          <p:attrName>ppt_h</p:attrName>
                                        </p:attrNameLst>
                                      </p:cBhvr>
                                      <p:tavLst>
                                        <p:tav tm="0">
                                          <p:val>
                                            <p:fltVal val="0"/>
                                          </p:val>
                                        </p:tav>
                                        <p:tav tm="100000">
                                          <p:val>
                                            <p:strVal val="#ppt_h"/>
                                          </p:val>
                                        </p:tav>
                                      </p:tavLst>
                                    </p:anim>
                                    <p:animEffect transition="in" filter="fade">
                                      <p:cBhvr>
                                        <p:cTn id="47" dur="500"/>
                                        <p:tgtEl>
                                          <p:spTgt spid="136"/>
                                        </p:tgtEl>
                                      </p:cBhvr>
                                    </p:animEffect>
                                  </p:childTnLst>
                                </p:cTn>
                              </p:par>
                              <p:par>
                                <p:cTn id="48" presetID="2" presetClass="entr" presetSubtype="2" accel="50000" decel="50000" fill="hold" grpId="0" nodeType="withEffect">
                                  <p:stCondLst>
                                    <p:cond delay="0"/>
                                  </p:stCondLst>
                                  <p:childTnLst>
                                    <p:set>
                                      <p:cBhvr>
                                        <p:cTn id="49" dur="1" fill="hold">
                                          <p:stCondLst>
                                            <p:cond delay="0"/>
                                          </p:stCondLst>
                                        </p:cTn>
                                        <p:tgtEl>
                                          <p:spTgt spid="134"/>
                                        </p:tgtEl>
                                        <p:attrNameLst>
                                          <p:attrName>style.visibility</p:attrName>
                                        </p:attrNameLst>
                                      </p:cBhvr>
                                      <p:to>
                                        <p:strVal val="visible"/>
                                      </p:to>
                                    </p:set>
                                    <p:anim calcmode="lin" valueType="num">
                                      <p:cBhvr additive="base">
                                        <p:cTn id="50" dur="500" fill="hold"/>
                                        <p:tgtEl>
                                          <p:spTgt spid="134"/>
                                        </p:tgtEl>
                                        <p:attrNameLst>
                                          <p:attrName>ppt_x</p:attrName>
                                        </p:attrNameLst>
                                      </p:cBhvr>
                                      <p:tavLst>
                                        <p:tav tm="0">
                                          <p:val>
                                            <p:strVal val="1+#ppt_w/2"/>
                                          </p:val>
                                        </p:tav>
                                        <p:tav tm="100000">
                                          <p:val>
                                            <p:strVal val="#ppt_x"/>
                                          </p:val>
                                        </p:tav>
                                      </p:tavLst>
                                    </p:anim>
                                    <p:anim calcmode="lin" valueType="num">
                                      <p:cBhvr additive="base">
                                        <p:cTn id="51" dur="500" fill="hold"/>
                                        <p:tgtEl>
                                          <p:spTgt spid="134"/>
                                        </p:tgtEl>
                                        <p:attrNameLst>
                                          <p:attrName>ppt_y</p:attrName>
                                        </p:attrNameLst>
                                      </p:cBhvr>
                                      <p:tavLst>
                                        <p:tav tm="0">
                                          <p:val>
                                            <p:strVal val="#ppt_y"/>
                                          </p:val>
                                        </p:tav>
                                        <p:tav tm="100000">
                                          <p:val>
                                            <p:strVal val="#ppt_y"/>
                                          </p:val>
                                        </p:tav>
                                      </p:tavLst>
                                    </p:anim>
                                  </p:childTnLst>
                                </p:cTn>
                              </p:par>
                            </p:childTnLst>
                          </p:cTn>
                        </p:par>
                        <p:par>
                          <p:cTn id="52" fill="hold">
                            <p:stCondLst>
                              <p:cond delay="3549"/>
                            </p:stCondLst>
                            <p:childTnLst>
                              <p:par>
                                <p:cTn id="53" presetID="18" presetClass="entr" presetSubtype="6" fill="hold" nodeType="afterEffect">
                                  <p:stCondLst>
                                    <p:cond delay="0"/>
                                  </p:stCondLst>
                                  <p:childTnLst>
                                    <p:set>
                                      <p:cBhvr>
                                        <p:cTn id="54" dur="1" fill="hold">
                                          <p:stCondLst>
                                            <p:cond delay="0"/>
                                          </p:stCondLst>
                                        </p:cTn>
                                        <p:tgtEl>
                                          <p:spTgt spid="122"/>
                                        </p:tgtEl>
                                        <p:attrNameLst>
                                          <p:attrName>style.visibility</p:attrName>
                                        </p:attrNameLst>
                                      </p:cBhvr>
                                      <p:to>
                                        <p:strVal val="visible"/>
                                      </p:to>
                                    </p:set>
                                    <p:animEffect transition="in" filter="strips(downRight)">
                                      <p:cBhvr>
                                        <p:cTn id="55" dur="500"/>
                                        <p:tgtEl>
                                          <p:spTgt spid="122"/>
                                        </p:tgtEl>
                                      </p:cBhvr>
                                    </p:animEffect>
                                  </p:childTnLst>
                                </p:cTn>
                              </p:par>
                              <p:par>
                                <p:cTn id="56" presetID="2" presetClass="entr" presetSubtype="2" accel="50000" decel="50000" fill="hold" nodeType="withEffect">
                                  <p:stCondLst>
                                    <p:cond delay="0"/>
                                  </p:stCondLst>
                                  <p:childTnLst>
                                    <p:set>
                                      <p:cBhvr>
                                        <p:cTn id="57" dur="1" fill="hold">
                                          <p:stCondLst>
                                            <p:cond delay="0"/>
                                          </p:stCondLst>
                                        </p:cTn>
                                        <p:tgtEl>
                                          <p:spTgt spid="99"/>
                                        </p:tgtEl>
                                        <p:attrNameLst>
                                          <p:attrName>style.visibility</p:attrName>
                                        </p:attrNameLst>
                                      </p:cBhvr>
                                      <p:to>
                                        <p:strVal val="visible"/>
                                      </p:to>
                                    </p:set>
                                    <p:anim calcmode="lin" valueType="num">
                                      <p:cBhvr additive="base">
                                        <p:cTn id="58" dur="500" fill="hold"/>
                                        <p:tgtEl>
                                          <p:spTgt spid="99"/>
                                        </p:tgtEl>
                                        <p:attrNameLst>
                                          <p:attrName>ppt_x</p:attrName>
                                        </p:attrNameLst>
                                      </p:cBhvr>
                                      <p:tavLst>
                                        <p:tav tm="0">
                                          <p:val>
                                            <p:strVal val="1+#ppt_w/2"/>
                                          </p:val>
                                        </p:tav>
                                        <p:tav tm="100000">
                                          <p:val>
                                            <p:strVal val="#ppt_x"/>
                                          </p:val>
                                        </p:tav>
                                      </p:tavLst>
                                    </p:anim>
                                    <p:anim calcmode="lin" valueType="num">
                                      <p:cBhvr additive="base">
                                        <p:cTn id="59" dur="500" fill="hold"/>
                                        <p:tgtEl>
                                          <p:spTgt spid="99"/>
                                        </p:tgtEl>
                                        <p:attrNameLst>
                                          <p:attrName>ppt_y</p:attrName>
                                        </p:attrNameLst>
                                      </p:cBhvr>
                                      <p:tavLst>
                                        <p:tav tm="0">
                                          <p:val>
                                            <p:strVal val="#ppt_y"/>
                                          </p:val>
                                        </p:tav>
                                        <p:tav tm="100000">
                                          <p:val>
                                            <p:strVal val="#ppt_y"/>
                                          </p:val>
                                        </p:tav>
                                      </p:tavLst>
                                    </p:anim>
                                  </p:childTnLst>
                                </p:cTn>
                              </p:par>
                            </p:childTnLst>
                          </p:cTn>
                        </p:par>
                        <p:par>
                          <p:cTn id="60" fill="hold">
                            <p:stCondLst>
                              <p:cond delay="4049"/>
                            </p:stCondLst>
                            <p:childTnLst>
                              <p:par>
                                <p:cTn id="61" presetID="2" presetClass="entr" presetSubtype="2" accel="50000" decel="50000" fill="hold" nodeType="afterEffect">
                                  <p:stCondLst>
                                    <p:cond delay="0"/>
                                  </p:stCondLst>
                                  <p:childTnLst>
                                    <p:set>
                                      <p:cBhvr>
                                        <p:cTn id="62" dur="1" fill="hold">
                                          <p:stCondLst>
                                            <p:cond delay="0"/>
                                          </p:stCondLst>
                                        </p:cTn>
                                        <p:tgtEl>
                                          <p:spTgt spid="127"/>
                                        </p:tgtEl>
                                        <p:attrNameLst>
                                          <p:attrName>style.visibility</p:attrName>
                                        </p:attrNameLst>
                                      </p:cBhvr>
                                      <p:to>
                                        <p:strVal val="visible"/>
                                      </p:to>
                                    </p:set>
                                    <p:anim calcmode="lin" valueType="num">
                                      <p:cBhvr additive="base">
                                        <p:cTn id="63" dur="500" fill="hold"/>
                                        <p:tgtEl>
                                          <p:spTgt spid="127"/>
                                        </p:tgtEl>
                                        <p:attrNameLst>
                                          <p:attrName>ppt_x</p:attrName>
                                        </p:attrNameLst>
                                      </p:cBhvr>
                                      <p:tavLst>
                                        <p:tav tm="0">
                                          <p:val>
                                            <p:strVal val="1+#ppt_w/2"/>
                                          </p:val>
                                        </p:tav>
                                        <p:tav tm="100000">
                                          <p:val>
                                            <p:strVal val="#ppt_x"/>
                                          </p:val>
                                        </p:tav>
                                      </p:tavLst>
                                    </p:anim>
                                    <p:anim calcmode="lin" valueType="num">
                                      <p:cBhvr additive="base">
                                        <p:cTn id="64" dur="500" fill="hold"/>
                                        <p:tgtEl>
                                          <p:spTgt spid="127"/>
                                        </p:tgtEl>
                                        <p:attrNameLst>
                                          <p:attrName>ppt_y</p:attrName>
                                        </p:attrNameLst>
                                      </p:cBhvr>
                                      <p:tavLst>
                                        <p:tav tm="0">
                                          <p:val>
                                            <p:strVal val="#ppt_y"/>
                                          </p:val>
                                        </p:tav>
                                        <p:tav tm="100000">
                                          <p:val>
                                            <p:strVal val="#ppt_y"/>
                                          </p:val>
                                        </p:tav>
                                      </p:tavLst>
                                    </p:anim>
                                  </p:childTnLst>
                                </p:cTn>
                              </p:par>
                            </p:childTnLst>
                          </p:cTn>
                        </p:par>
                        <p:par>
                          <p:cTn id="65" fill="hold">
                            <p:stCondLst>
                              <p:cond delay="4549"/>
                            </p:stCondLst>
                            <p:childTnLst>
                              <p:par>
                                <p:cTn id="66" presetID="53" presetClass="entr" presetSubtype="16" fill="hold" grpId="0" nodeType="afterEffect">
                                  <p:stCondLst>
                                    <p:cond delay="0"/>
                                  </p:stCondLst>
                                  <p:childTnLst>
                                    <p:set>
                                      <p:cBhvr>
                                        <p:cTn id="67" dur="1" fill="hold">
                                          <p:stCondLst>
                                            <p:cond delay="0"/>
                                          </p:stCondLst>
                                        </p:cTn>
                                        <p:tgtEl>
                                          <p:spTgt spid="137"/>
                                        </p:tgtEl>
                                        <p:attrNameLst>
                                          <p:attrName>style.visibility</p:attrName>
                                        </p:attrNameLst>
                                      </p:cBhvr>
                                      <p:to>
                                        <p:strVal val="visible"/>
                                      </p:to>
                                    </p:set>
                                    <p:anim calcmode="lin" valueType="num">
                                      <p:cBhvr>
                                        <p:cTn id="68" dur="500" fill="hold"/>
                                        <p:tgtEl>
                                          <p:spTgt spid="137"/>
                                        </p:tgtEl>
                                        <p:attrNameLst>
                                          <p:attrName>ppt_w</p:attrName>
                                        </p:attrNameLst>
                                      </p:cBhvr>
                                      <p:tavLst>
                                        <p:tav tm="0">
                                          <p:val>
                                            <p:fltVal val="0"/>
                                          </p:val>
                                        </p:tav>
                                        <p:tav tm="100000">
                                          <p:val>
                                            <p:strVal val="#ppt_w"/>
                                          </p:val>
                                        </p:tav>
                                      </p:tavLst>
                                    </p:anim>
                                    <p:anim calcmode="lin" valueType="num">
                                      <p:cBhvr>
                                        <p:cTn id="69" dur="500" fill="hold"/>
                                        <p:tgtEl>
                                          <p:spTgt spid="137"/>
                                        </p:tgtEl>
                                        <p:attrNameLst>
                                          <p:attrName>ppt_h</p:attrName>
                                        </p:attrNameLst>
                                      </p:cBhvr>
                                      <p:tavLst>
                                        <p:tav tm="0">
                                          <p:val>
                                            <p:fltVal val="0"/>
                                          </p:val>
                                        </p:tav>
                                        <p:tav tm="100000">
                                          <p:val>
                                            <p:strVal val="#ppt_h"/>
                                          </p:val>
                                        </p:tav>
                                      </p:tavLst>
                                    </p:anim>
                                    <p:animEffect transition="in" filter="fade">
                                      <p:cBhvr>
                                        <p:cTn id="70" dur="500"/>
                                        <p:tgtEl>
                                          <p:spTgt spid="137"/>
                                        </p:tgtEl>
                                      </p:cBhvr>
                                    </p:animEffect>
                                  </p:childTnLst>
                                </p:cTn>
                              </p:par>
                              <p:par>
                                <p:cTn id="71" presetID="2" presetClass="entr" presetSubtype="2" accel="50000" decel="50000" fill="hold" grpId="0" nodeType="withEffect">
                                  <p:stCondLst>
                                    <p:cond delay="0"/>
                                  </p:stCondLst>
                                  <p:childTnLst>
                                    <p:set>
                                      <p:cBhvr>
                                        <p:cTn id="72" dur="1" fill="hold">
                                          <p:stCondLst>
                                            <p:cond delay="0"/>
                                          </p:stCondLst>
                                        </p:cTn>
                                        <p:tgtEl>
                                          <p:spTgt spid="135"/>
                                        </p:tgtEl>
                                        <p:attrNameLst>
                                          <p:attrName>style.visibility</p:attrName>
                                        </p:attrNameLst>
                                      </p:cBhvr>
                                      <p:to>
                                        <p:strVal val="visible"/>
                                      </p:to>
                                    </p:set>
                                    <p:anim calcmode="lin" valueType="num">
                                      <p:cBhvr additive="base">
                                        <p:cTn id="73" dur="500" fill="hold"/>
                                        <p:tgtEl>
                                          <p:spTgt spid="135"/>
                                        </p:tgtEl>
                                        <p:attrNameLst>
                                          <p:attrName>ppt_x</p:attrName>
                                        </p:attrNameLst>
                                      </p:cBhvr>
                                      <p:tavLst>
                                        <p:tav tm="0">
                                          <p:val>
                                            <p:strVal val="1+#ppt_w/2"/>
                                          </p:val>
                                        </p:tav>
                                        <p:tav tm="100000">
                                          <p:val>
                                            <p:strVal val="#ppt_x"/>
                                          </p:val>
                                        </p:tav>
                                      </p:tavLst>
                                    </p:anim>
                                    <p:anim calcmode="lin" valueType="num">
                                      <p:cBhvr additive="base">
                                        <p:cTn id="74" dur="500" fill="hold"/>
                                        <p:tgtEl>
                                          <p:spTgt spid="135"/>
                                        </p:tgtEl>
                                        <p:attrNameLst>
                                          <p:attrName>ppt_y</p:attrName>
                                        </p:attrNameLst>
                                      </p:cBhvr>
                                      <p:tavLst>
                                        <p:tav tm="0">
                                          <p:val>
                                            <p:strVal val="#ppt_y"/>
                                          </p:val>
                                        </p:tav>
                                        <p:tav tm="100000">
                                          <p:val>
                                            <p:strVal val="#ppt_y"/>
                                          </p:val>
                                        </p:tav>
                                      </p:tavLst>
                                    </p:anim>
                                  </p:childTnLst>
                                </p:cTn>
                              </p:par>
                            </p:childTnLst>
                          </p:cTn>
                        </p:par>
                        <p:par>
                          <p:cTn id="75" fill="hold">
                            <p:stCondLst>
                              <p:cond delay="5049"/>
                            </p:stCondLst>
                            <p:childTnLst>
                              <p:par>
                                <p:cTn id="76" presetID="18" presetClass="entr" presetSubtype="6" fill="hold" nodeType="afterEffect">
                                  <p:stCondLst>
                                    <p:cond delay="0"/>
                                  </p:stCondLst>
                                  <p:childTnLst>
                                    <p:set>
                                      <p:cBhvr>
                                        <p:cTn id="77" dur="1" fill="hold">
                                          <p:stCondLst>
                                            <p:cond delay="0"/>
                                          </p:stCondLst>
                                        </p:cTn>
                                        <p:tgtEl>
                                          <p:spTgt spid="123"/>
                                        </p:tgtEl>
                                        <p:attrNameLst>
                                          <p:attrName>style.visibility</p:attrName>
                                        </p:attrNameLst>
                                      </p:cBhvr>
                                      <p:to>
                                        <p:strVal val="visible"/>
                                      </p:to>
                                    </p:set>
                                    <p:animEffect transition="in" filter="strips(downRight)">
                                      <p:cBhvr>
                                        <p:cTn id="78" dur="500"/>
                                        <p:tgtEl>
                                          <p:spTgt spid="123"/>
                                        </p:tgtEl>
                                      </p:cBhvr>
                                    </p:animEffect>
                                  </p:childTnLst>
                                </p:cTn>
                              </p:par>
                              <p:par>
                                <p:cTn id="79" presetID="2" presetClass="entr" presetSubtype="2" accel="50000" decel="50000" fill="hold" nodeType="withEffect">
                                  <p:stCondLst>
                                    <p:cond delay="0"/>
                                  </p:stCondLst>
                                  <p:childTnLst>
                                    <p:set>
                                      <p:cBhvr>
                                        <p:cTn id="80" dur="1" fill="hold">
                                          <p:stCondLst>
                                            <p:cond delay="0"/>
                                          </p:stCondLst>
                                        </p:cTn>
                                        <p:tgtEl>
                                          <p:spTgt spid="83"/>
                                        </p:tgtEl>
                                        <p:attrNameLst>
                                          <p:attrName>style.visibility</p:attrName>
                                        </p:attrNameLst>
                                      </p:cBhvr>
                                      <p:to>
                                        <p:strVal val="visible"/>
                                      </p:to>
                                    </p:set>
                                    <p:anim calcmode="lin" valueType="num">
                                      <p:cBhvr additive="base">
                                        <p:cTn id="81" dur="500" fill="hold"/>
                                        <p:tgtEl>
                                          <p:spTgt spid="83"/>
                                        </p:tgtEl>
                                        <p:attrNameLst>
                                          <p:attrName>ppt_x</p:attrName>
                                        </p:attrNameLst>
                                      </p:cBhvr>
                                      <p:tavLst>
                                        <p:tav tm="0">
                                          <p:val>
                                            <p:strVal val="1+#ppt_w/2"/>
                                          </p:val>
                                        </p:tav>
                                        <p:tav tm="100000">
                                          <p:val>
                                            <p:strVal val="#ppt_x"/>
                                          </p:val>
                                        </p:tav>
                                      </p:tavLst>
                                    </p:anim>
                                    <p:anim calcmode="lin" valueType="num">
                                      <p:cBhvr additive="base">
                                        <p:cTn id="82" dur="500" fill="hold"/>
                                        <p:tgtEl>
                                          <p:spTgt spid="83"/>
                                        </p:tgtEl>
                                        <p:attrNameLst>
                                          <p:attrName>ppt_y</p:attrName>
                                        </p:attrNameLst>
                                      </p:cBhvr>
                                      <p:tavLst>
                                        <p:tav tm="0">
                                          <p:val>
                                            <p:strVal val="#ppt_y"/>
                                          </p:val>
                                        </p:tav>
                                        <p:tav tm="100000">
                                          <p:val>
                                            <p:strVal val="#ppt_y"/>
                                          </p:val>
                                        </p:tav>
                                      </p:tavLst>
                                    </p:anim>
                                  </p:childTnLst>
                                </p:cTn>
                              </p:par>
                            </p:childTnLst>
                          </p:cTn>
                        </p:par>
                        <p:par>
                          <p:cTn id="83" fill="hold">
                            <p:stCondLst>
                              <p:cond delay="5549"/>
                            </p:stCondLst>
                            <p:childTnLst>
                              <p:par>
                                <p:cTn id="84" presetID="2" presetClass="entr" presetSubtype="2" accel="50000" decel="50000" fill="hold" nodeType="afterEffect">
                                  <p:stCondLst>
                                    <p:cond delay="0"/>
                                  </p:stCondLst>
                                  <p:childTnLst>
                                    <p:set>
                                      <p:cBhvr>
                                        <p:cTn id="85" dur="1" fill="hold">
                                          <p:stCondLst>
                                            <p:cond delay="0"/>
                                          </p:stCondLst>
                                        </p:cTn>
                                        <p:tgtEl>
                                          <p:spTgt spid="130"/>
                                        </p:tgtEl>
                                        <p:attrNameLst>
                                          <p:attrName>style.visibility</p:attrName>
                                        </p:attrNameLst>
                                      </p:cBhvr>
                                      <p:to>
                                        <p:strVal val="visible"/>
                                      </p:to>
                                    </p:set>
                                    <p:anim calcmode="lin" valueType="num">
                                      <p:cBhvr additive="base">
                                        <p:cTn id="86" dur="500" fill="hold"/>
                                        <p:tgtEl>
                                          <p:spTgt spid="130"/>
                                        </p:tgtEl>
                                        <p:attrNameLst>
                                          <p:attrName>ppt_x</p:attrName>
                                        </p:attrNameLst>
                                      </p:cBhvr>
                                      <p:tavLst>
                                        <p:tav tm="0">
                                          <p:val>
                                            <p:strVal val="1+#ppt_w/2"/>
                                          </p:val>
                                        </p:tav>
                                        <p:tav tm="100000">
                                          <p:val>
                                            <p:strVal val="#ppt_x"/>
                                          </p:val>
                                        </p:tav>
                                      </p:tavLst>
                                    </p:anim>
                                    <p:anim calcmode="lin" valueType="num">
                                      <p:cBhvr additive="base">
                                        <p:cTn id="87" dur="500" fill="hold"/>
                                        <p:tgtEl>
                                          <p:spTgt spid="130"/>
                                        </p:tgtEl>
                                        <p:attrNameLst>
                                          <p:attrName>ppt_y</p:attrName>
                                        </p:attrNameLst>
                                      </p:cBhvr>
                                      <p:tavLst>
                                        <p:tav tm="0">
                                          <p:val>
                                            <p:strVal val="#ppt_y"/>
                                          </p:val>
                                        </p:tav>
                                        <p:tav tm="100000">
                                          <p:val>
                                            <p:strVal val="#ppt_y"/>
                                          </p:val>
                                        </p:tav>
                                      </p:tavLst>
                                    </p:anim>
                                  </p:childTnLst>
                                </p:cTn>
                              </p:par>
                            </p:childTnLst>
                          </p:cTn>
                        </p:par>
                        <p:par>
                          <p:cTn id="88" fill="hold">
                            <p:stCondLst>
                              <p:cond delay="6049"/>
                            </p:stCondLst>
                            <p:childTnLst>
                              <p:par>
                                <p:cTn id="89" presetID="53" presetClass="entr" presetSubtype="16" fill="hold" grpId="0" nodeType="afterEffect">
                                  <p:stCondLst>
                                    <p:cond delay="0"/>
                                  </p:stCondLst>
                                  <p:childTnLst>
                                    <p:set>
                                      <p:cBhvr>
                                        <p:cTn id="90" dur="1" fill="hold">
                                          <p:stCondLst>
                                            <p:cond delay="0"/>
                                          </p:stCondLst>
                                        </p:cTn>
                                        <p:tgtEl>
                                          <p:spTgt spid="138"/>
                                        </p:tgtEl>
                                        <p:attrNameLst>
                                          <p:attrName>style.visibility</p:attrName>
                                        </p:attrNameLst>
                                      </p:cBhvr>
                                      <p:to>
                                        <p:strVal val="visible"/>
                                      </p:to>
                                    </p:set>
                                    <p:anim calcmode="lin" valueType="num">
                                      <p:cBhvr>
                                        <p:cTn id="91" dur="500" fill="hold"/>
                                        <p:tgtEl>
                                          <p:spTgt spid="138"/>
                                        </p:tgtEl>
                                        <p:attrNameLst>
                                          <p:attrName>ppt_w</p:attrName>
                                        </p:attrNameLst>
                                      </p:cBhvr>
                                      <p:tavLst>
                                        <p:tav tm="0">
                                          <p:val>
                                            <p:fltVal val="0"/>
                                          </p:val>
                                        </p:tav>
                                        <p:tav tm="100000">
                                          <p:val>
                                            <p:strVal val="#ppt_w"/>
                                          </p:val>
                                        </p:tav>
                                      </p:tavLst>
                                    </p:anim>
                                    <p:anim calcmode="lin" valueType="num">
                                      <p:cBhvr>
                                        <p:cTn id="92" dur="500" fill="hold"/>
                                        <p:tgtEl>
                                          <p:spTgt spid="138"/>
                                        </p:tgtEl>
                                        <p:attrNameLst>
                                          <p:attrName>ppt_h</p:attrName>
                                        </p:attrNameLst>
                                      </p:cBhvr>
                                      <p:tavLst>
                                        <p:tav tm="0">
                                          <p:val>
                                            <p:fltVal val="0"/>
                                          </p:val>
                                        </p:tav>
                                        <p:tav tm="100000">
                                          <p:val>
                                            <p:strVal val="#ppt_h"/>
                                          </p:val>
                                        </p:tav>
                                      </p:tavLst>
                                    </p:anim>
                                    <p:animEffect transition="in" filter="fade">
                                      <p:cBhvr>
                                        <p:cTn id="93" dur="500"/>
                                        <p:tgtEl>
                                          <p:spTgt spid="138"/>
                                        </p:tgtEl>
                                      </p:cBhvr>
                                    </p:animEffect>
                                  </p:childTnLst>
                                </p:cTn>
                              </p:par>
                              <p:par>
                                <p:cTn id="94" presetID="2" presetClass="entr" presetSubtype="2" accel="50000" decel="50000" fill="hold" grpId="0" nodeType="withEffect">
                                  <p:stCondLst>
                                    <p:cond delay="0"/>
                                  </p:stCondLst>
                                  <p:childTnLst>
                                    <p:set>
                                      <p:cBhvr>
                                        <p:cTn id="95" dur="1" fill="hold">
                                          <p:stCondLst>
                                            <p:cond delay="0"/>
                                          </p:stCondLst>
                                        </p:cTn>
                                        <p:tgtEl>
                                          <p:spTgt spid="133"/>
                                        </p:tgtEl>
                                        <p:attrNameLst>
                                          <p:attrName>style.visibility</p:attrName>
                                        </p:attrNameLst>
                                      </p:cBhvr>
                                      <p:to>
                                        <p:strVal val="visible"/>
                                      </p:to>
                                    </p:set>
                                    <p:anim calcmode="lin" valueType="num">
                                      <p:cBhvr additive="base">
                                        <p:cTn id="96" dur="500" fill="hold"/>
                                        <p:tgtEl>
                                          <p:spTgt spid="133"/>
                                        </p:tgtEl>
                                        <p:attrNameLst>
                                          <p:attrName>ppt_x</p:attrName>
                                        </p:attrNameLst>
                                      </p:cBhvr>
                                      <p:tavLst>
                                        <p:tav tm="0">
                                          <p:val>
                                            <p:strVal val="1+#ppt_w/2"/>
                                          </p:val>
                                        </p:tav>
                                        <p:tav tm="100000">
                                          <p:val>
                                            <p:strVal val="#ppt_x"/>
                                          </p:val>
                                        </p:tav>
                                      </p:tavLst>
                                    </p:anim>
                                    <p:anim calcmode="lin" valueType="num">
                                      <p:cBhvr additive="base">
                                        <p:cTn id="97" dur="500" fill="hold"/>
                                        <p:tgtEl>
                                          <p:spTgt spid="133"/>
                                        </p:tgtEl>
                                        <p:attrNameLst>
                                          <p:attrName>ppt_y</p:attrName>
                                        </p:attrNameLst>
                                      </p:cBhvr>
                                      <p:tavLst>
                                        <p:tav tm="0">
                                          <p:val>
                                            <p:strVal val="#ppt_y"/>
                                          </p:val>
                                        </p:tav>
                                        <p:tav tm="100000">
                                          <p:val>
                                            <p:strVal val="#ppt_y"/>
                                          </p:val>
                                        </p:tav>
                                      </p:tavLst>
                                    </p:anim>
                                  </p:childTnLst>
                                </p:cTn>
                              </p:par>
                            </p:childTnLst>
                          </p:cTn>
                        </p:par>
                        <p:par>
                          <p:cTn id="98" fill="hold">
                            <p:stCondLst>
                              <p:cond delay="6549"/>
                            </p:stCondLst>
                            <p:childTnLst>
                              <p:par>
                                <p:cTn id="99" presetID="2" presetClass="entr" presetSubtype="4" accel="50000" decel="50000" fill="hold" grpId="0" nodeType="afterEffect">
                                  <p:stCondLst>
                                    <p:cond delay="0"/>
                                  </p:stCondLst>
                                  <p:childTnLst>
                                    <p:set>
                                      <p:cBhvr>
                                        <p:cTn id="100" dur="1" fill="hold">
                                          <p:stCondLst>
                                            <p:cond delay="0"/>
                                          </p:stCondLst>
                                        </p:cTn>
                                        <p:tgtEl>
                                          <p:spTgt spid="141"/>
                                        </p:tgtEl>
                                        <p:attrNameLst>
                                          <p:attrName>style.visibility</p:attrName>
                                        </p:attrNameLst>
                                      </p:cBhvr>
                                      <p:to>
                                        <p:strVal val="visible"/>
                                      </p:to>
                                    </p:set>
                                    <p:anim calcmode="lin" valueType="num">
                                      <p:cBhvr additive="base">
                                        <p:cTn id="101" dur="500" fill="hold"/>
                                        <p:tgtEl>
                                          <p:spTgt spid="141"/>
                                        </p:tgtEl>
                                        <p:attrNameLst>
                                          <p:attrName>ppt_x</p:attrName>
                                        </p:attrNameLst>
                                      </p:cBhvr>
                                      <p:tavLst>
                                        <p:tav tm="0">
                                          <p:val>
                                            <p:strVal val="#ppt_x"/>
                                          </p:val>
                                        </p:tav>
                                        <p:tav tm="100000">
                                          <p:val>
                                            <p:strVal val="#ppt_x"/>
                                          </p:val>
                                        </p:tav>
                                      </p:tavLst>
                                    </p:anim>
                                    <p:anim calcmode="lin" valueType="num">
                                      <p:cBhvr additive="base">
                                        <p:cTn id="102" dur="500" fill="hold"/>
                                        <p:tgtEl>
                                          <p:spTgt spid="141"/>
                                        </p:tgtEl>
                                        <p:attrNameLst>
                                          <p:attrName>ppt_y</p:attrName>
                                        </p:attrNameLst>
                                      </p:cBhvr>
                                      <p:tavLst>
                                        <p:tav tm="0">
                                          <p:val>
                                            <p:strVal val="1+#ppt_h/2"/>
                                          </p:val>
                                        </p:tav>
                                        <p:tav tm="100000">
                                          <p:val>
                                            <p:strVal val="#ppt_y"/>
                                          </p:val>
                                        </p:tav>
                                      </p:tavLst>
                                    </p:anim>
                                  </p:childTnLst>
                                </p:cTn>
                              </p:par>
                            </p:childTnLst>
                          </p:cTn>
                        </p:par>
                        <p:par>
                          <p:cTn id="103" fill="hold">
                            <p:stCondLst>
                              <p:cond delay="7049"/>
                            </p:stCondLst>
                            <p:childTnLst>
                              <p:par>
                                <p:cTn id="104" presetID="2" presetClass="entr" presetSubtype="2" accel="50000" decel="50000" fill="hold" grpId="0" nodeType="afterEffect">
                                  <p:stCondLst>
                                    <p:cond delay="0"/>
                                  </p:stCondLst>
                                  <p:childTnLst>
                                    <p:set>
                                      <p:cBhvr>
                                        <p:cTn id="105" dur="1" fill="hold">
                                          <p:stCondLst>
                                            <p:cond delay="0"/>
                                          </p:stCondLst>
                                        </p:cTn>
                                        <p:tgtEl>
                                          <p:spTgt spid="139"/>
                                        </p:tgtEl>
                                        <p:attrNameLst>
                                          <p:attrName>style.visibility</p:attrName>
                                        </p:attrNameLst>
                                      </p:cBhvr>
                                      <p:to>
                                        <p:strVal val="visible"/>
                                      </p:to>
                                    </p:set>
                                    <p:anim calcmode="lin" valueType="num">
                                      <p:cBhvr additive="base">
                                        <p:cTn id="106" dur="500" fill="hold"/>
                                        <p:tgtEl>
                                          <p:spTgt spid="139"/>
                                        </p:tgtEl>
                                        <p:attrNameLst>
                                          <p:attrName>ppt_x</p:attrName>
                                        </p:attrNameLst>
                                      </p:cBhvr>
                                      <p:tavLst>
                                        <p:tav tm="0">
                                          <p:val>
                                            <p:strVal val="1+#ppt_w/2"/>
                                          </p:val>
                                        </p:tav>
                                        <p:tav tm="100000">
                                          <p:val>
                                            <p:strVal val="#ppt_x"/>
                                          </p:val>
                                        </p:tav>
                                      </p:tavLst>
                                    </p:anim>
                                    <p:anim calcmode="lin" valueType="num">
                                      <p:cBhvr additive="base">
                                        <p:cTn id="107" dur="500" fill="hold"/>
                                        <p:tgtEl>
                                          <p:spTgt spid="139"/>
                                        </p:tgtEl>
                                        <p:attrNameLst>
                                          <p:attrName>ppt_y</p:attrName>
                                        </p:attrNameLst>
                                      </p:cBhvr>
                                      <p:tavLst>
                                        <p:tav tm="0">
                                          <p:val>
                                            <p:strVal val="#ppt_y"/>
                                          </p:val>
                                        </p:tav>
                                        <p:tav tm="100000">
                                          <p:val>
                                            <p:strVal val="#ppt_y"/>
                                          </p:val>
                                        </p:tav>
                                      </p:tavLst>
                                    </p:anim>
                                  </p:childTnLst>
                                </p:cTn>
                              </p:par>
                              <p:par>
                                <p:cTn id="108" presetID="2" presetClass="entr" presetSubtype="4" accel="50000" decel="50000" fill="hold" grpId="0" nodeType="withEffect">
                                  <p:stCondLst>
                                    <p:cond delay="0"/>
                                  </p:stCondLst>
                                  <p:childTnLst>
                                    <p:set>
                                      <p:cBhvr>
                                        <p:cTn id="109" dur="1" fill="hold">
                                          <p:stCondLst>
                                            <p:cond delay="0"/>
                                          </p:stCondLst>
                                        </p:cTn>
                                        <p:tgtEl>
                                          <p:spTgt spid="140"/>
                                        </p:tgtEl>
                                        <p:attrNameLst>
                                          <p:attrName>style.visibility</p:attrName>
                                        </p:attrNameLst>
                                      </p:cBhvr>
                                      <p:to>
                                        <p:strVal val="visible"/>
                                      </p:to>
                                    </p:set>
                                    <p:anim calcmode="lin" valueType="num">
                                      <p:cBhvr additive="base">
                                        <p:cTn id="110" dur="500" fill="hold"/>
                                        <p:tgtEl>
                                          <p:spTgt spid="140"/>
                                        </p:tgtEl>
                                        <p:attrNameLst>
                                          <p:attrName>ppt_x</p:attrName>
                                        </p:attrNameLst>
                                      </p:cBhvr>
                                      <p:tavLst>
                                        <p:tav tm="0">
                                          <p:val>
                                            <p:strVal val="#ppt_x"/>
                                          </p:val>
                                        </p:tav>
                                        <p:tav tm="100000">
                                          <p:val>
                                            <p:strVal val="#ppt_x"/>
                                          </p:val>
                                        </p:tav>
                                      </p:tavLst>
                                    </p:anim>
                                    <p:anim calcmode="lin" valueType="num">
                                      <p:cBhvr additive="base">
                                        <p:cTn id="111" dur="500" fill="hold"/>
                                        <p:tgtEl>
                                          <p:spTgt spid="140"/>
                                        </p:tgtEl>
                                        <p:attrNameLst>
                                          <p:attrName>ppt_y</p:attrName>
                                        </p:attrNameLst>
                                      </p:cBhvr>
                                      <p:tavLst>
                                        <p:tav tm="0">
                                          <p:val>
                                            <p:strVal val="1+#ppt_h/2"/>
                                          </p:val>
                                        </p:tav>
                                        <p:tav tm="100000">
                                          <p:val>
                                            <p:strVal val="#ppt_y"/>
                                          </p:val>
                                        </p:tav>
                                      </p:tavLst>
                                    </p:anim>
                                  </p:childTnLst>
                                </p:cTn>
                              </p:par>
                            </p:childTnLst>
                          </p:cTn>
                        </p:par>
                        <p:par>
                          <p:cTn id="112" fill="hold">
                            <p:stCondLst>
                              <p:cond delay="7549"/>
                            </p:stCondLst>
                            <p:childTnLst>
                              <p:par>
                                <p:cTn id="113" presetID="2" presetClass="entr" presetSubtype="4" accel="50000" decel="50000" fill="hold" grpId="0" nodeType="afterEffect">
                                  <p:stCondLst>
                                    <p:cond delay="0"/>
                                  </p:stCondLst>
                                  <p:childTnLst>
                                    <p:set>
                                      <p:cBhvr>
                                        <p:cTn id="114" dur="1" fill="hold">
                                          <p:stCondLst>
                                            <p:cond delay="0"/>
                                          </p:stCondLst>
                                        </p:cTn>
                                        <p:tgtEl>
                                          <p:spTgt spid="144"/>
                                        </p:tgtEl>
                                        <p:attrNameLst>
                                          <p:attrName>style.visibility</p:attrName>
                                        </p:attrNameLst>
                                      </p:cBhvr>
                                      <p:to>
                                        <p:strVal val="visible"/>
                                      </p:to>
                                    </p:set>
                                    <p:anim calcmode="lin" valueType="num">
                                      <p:cBhvr additive="base">
                                        <p:cTn id="115" dur="500" fill="hold"/>
                                        <p:tgtEl>
                                          <p:spTgt spid="144"/>
                                        </p:tgtEl>
                                        <p:attrNameLst>
                                          <p:attrName>ppt_x</p:attrName>
                                        </p:attrNameLst>
                                      </p:cBhvr>
                                      <p:tavLst>
                                        <p:tav tm="0">
                                          <p:val>
                                            <p:strVal val="#ppt_x"/>
                                          </p:val>
                                        </p:tav>
                                        <p:tav tm="100000">
                                          <p:val>
                                            <p:strVal val="#ppt_x"/>
                                          </p:val>
                                        </p:tav>
                                      </p:tavLst>
                                    </p:anim>
                                    <p:anim calcmode="lin" valueType="num">
                                      <p:cBhvr additive="base">
                                        <p:cTn id="116" dur="500" fill="hold"/>
                                        <p:tgtEl>
                                          <p:spTgt spid="144"/>
                                        </p:tgtEl>
                                        <p:attrNameLst>
                                          <p:attrName>ppt_y</p:attrName>
                                        </p:attrNameLst>
                                      </p:cBhvr>
                                      <p:tavLst>
                                        <p:tav tm="0">
                                          <p:val>
                                            <p:strVal val="1+#ppt_h/2"/>
                                          </p:val>
                                        </p:tav>
                                        <p:tav tm="100000">
                                          <p:val>
                                            <p:strVal val="#ppt_y"/>
                                          </p:val>
                                        </p:tav>
                                      </p:tavLst>
                                    </p:anim>
                                  </p:childTnLst>
                                </p:cTn>
                              </p:par>
                            </p:childTnLst>
                          </p:cTn>
                        </p:par>
                        <p:par>
                          <p:cTn id="117" fill="hold">
                            <p:stCondLst>
                              <p:cond delay="8049"/>
                            </p:stCondLst>
                            <p:childTnLst>
                              <p:par>
                                <p:cTn id="118" presetID="2" presetClass="entr" presetSubtype="2" accel="50000" decel="50000" fill="hold" grpId="0" nodeType="afterEffect">
                                  <p:stCondLst>
                                    <p:cond delay="0"/>
                                  </p:stCondLst>
                                  <p:childTnLst>
                                    <p:set>
                                      <p:cBhvr>
                                        <p:cTn id="119" dur="1" fill="hold">
                                          <p:stCondLst>
                                            <p:cond delay="0"/>
                                          </p:stCondLst>
                                        </p:cTn>
                                        <p:tgtEl>
                                          <p:spTgt spid="142"/>
                                        </p:tgtEl>
                                        <p:attrNameLst>
                                          <p:attrName>style.visibility</p:attrName>
                                        </p:attrNameLst>
                                      </p:cBhvr>
                                      <p:to>
                                        <p:strVal val="visible"/>
                                      </p:to>
                                    </p:set>
                                    <p:anim calcmode="lin" valueType="num">
                                      <p:cBhvr additive="base">
                                        <p:cTn id="120" dur="500" fill="hold"/>
                                        <p:tgtEl>
                                          <p:spTgt spid="142"/>
                                        </p:tgtEl>
                                        <p:attrNameLst>
                                          <p:attrName>ppt_x</p:attrName>
                                        </p:attrNameLst>
                                      </p:cBhvr>
                                      <p:tavLst>
                                        <p:tav tm="0">
                                          <p:val>
                                            <p:strVal val="1+#ppt_w/2"/>
                                          </p:val>
                                        </p:tav>
                                        <p:tav tm="100000">
                                          <p:val>
                                            <p:strVal val="#ppt_x"/>
                                          </p:val>
                                        </p:tav>
                                      </p:tavLst>
                                    </p:anim>
                                    <p:anim calcmode="lin" valueType="num">
                                      <p:cBhvr additive="base">
                                        <p:cTn id="121" dur="500" fill="hold"/>
                                        <p:tgtEl>
                                          <p:spTgt spid="142"/>
                                        </p:tgtEl>
                                        <p:attrNameLst>
                                          <p:attrName>ppt_y</p:attrName>
                                        </p:attrNameLst>
                                      </p:cBhvr>
                                      <p:tavLst>
                                        <p:tav tm="0">
                                          <p:val>
                                            <p:strVal val="#ppt_y"/>
                                          </p:val>
                                        </p:tav>
                                        <p:tav tm="100000">
                                          <p:val>
                                            <p:strVal val="#ppt_y"/>
                                          </p:val>
                                        </p:tav>
                                      </p:tavLst>
                                    </p:anim>
                                  </p:childTnLst>
                                </p:cTn>
                              </p:par>
                              <p:par>
                                <p:cTn id="122" presetID="2" presetClass="entr" presetSubtype="4" accel="50000" decel="50000" fill="hold" grpId="0" nodeType="withEffect">
                                  <p:stCondLst>
                                    <p:cond delay="0"/>
                                  </p:stCondLst>
                                  <p:childTnLst>
                                    <p:set>
                                      <p:cBhvr>
                                        <p:cTn id="123" dur="1" fill="hold">
                                          <p:stCondLst>
                                            <p:cond delay="0"/>
                                          </p:stCondLst>
                                        </p:cTn>
                                        <p:tgtEl>
                                          <p:spTgt spid="143"/>
                                        </p:tgtEl>
                                        <p:attrNameLst>
                                          <p:attrName>style.visibility</p:attrName>
                                        </p:attrNameLst>
                                      </p:cBhvr>
                                      <p:to>
                                        <p:strVal val="visible"/>
                                      </p:to>
                                    </p:set>
                                    <p:anim calcmode="lin" valueType="num">
                                      <p:cBhvr additive="base">
                                        <p:cTn id="124" dur="500" fill="hold"/>
                                        <p:tgtEl>
                                          <p:spTgt spid="143"/>
                                        </p:tgtEl>
                                        <p:attrNameLst>
                                          <p:attrName>ppt_x</p:attrName>
                                        </p:attrNameLst>
                                      </p:cBhvr>
                                      <p:tavLst>
                                        <p:tav tm="0">
                                          <p:val>
                                            <p:strVal val="#ppt_x"/>
                                          </p:val>
                                        </p:tav>
                                        <p:tav tm="100000">
                                          <p:val>
                                            <p:strVal val="#ppt_x"/>
                                          </p:val>
                                        </p:tav>
                                      </p:tavLst>
                                    </p:anim>
                                    <p:anim calcmode="lin" valueType="num">
                                      <p:cBhvr additive="base">
                                        <p:cTn id="125" dur="500" fill="hold"/>
                                        <p:tgtEl>
                                          <p:spTgt spid="143"/>
                                        </p:tgtEl>
                                        <p:attrNameLst>
                                          <p:attrName>ppt_y</p:attrName>
                                        </p:attrNameLst>
                                      </p:cBhvr>
                                      <p:tavLst>
                                        <p:tav tm="0">
                                          <p:val>
                                            <p:strVal val="1+#ppt_h/2"/>
                                          </p:val>
                                        </p:tav>
                                        <p:tav tm="100000">
                                          <p:val>
                                            <p:strVal val="#ppt_y"/>
                                          </p:val>
                                        </p:tav>
                                      </p:tavLst>
                                    </p:anim>
                                  </p:childTnLst>
                                </p:cTn>
                              </p:par>
                            </p:childTnLst>
                          </p:cTn>
                        </p:par>
                        <p:par>
                          <p:cTn id="126" fill="hold">
                            <p:stCondLst>
                              <p:cond delay="8549"/>
                            </p:stCondLst>
                            <p:childTnLst>
                              <p:par>
                                <p:cTn id="127" presetID="2" presetClass="entr" presetSubtype="4" accel="50000" decel="50000" fill="hold" grpId="0" nodeType="afterEffect">
                                  <p:stCondLst>
                                    <p:cond delay="0"/>
                                  </p:stCondLst>
                                  <p:childTnLst>
                                    <p:set>
                                      <p:cBhvr>
                                        <p:cTn id="128" dur="1" fill="hold">
                                          <p:stCondLst>
                                            <p:cond delay="0"/>
                                          </p:stCondLst>
                                        </p:cTn>
                                        <p:tgtEl>
                                          <p:spTgt spid="147"/>
                                        </p:tgtEl>
                                        <p:attrNameLst>
                                          <p:attrName>style.visibility</p:attrName>
                                        </p:attrNameLst>
                                      </p:cBhvr>
                                      <p:to>
                                        <p:strVal val="visible"/>
                                      </p:to>
                                    </p:set>
                                    <p:anim calcmode="lin" valueType="num">
                                      <p:cBhvr additive="base">
                                        <p:cTn id="129" dur="500" fill="hold"/>
                                        <p:tgtEl>
                                          <p:spTgt spid="147"/>
                                        </p:tgtEl>
                                        <p:attrNameLst>
                                          <p:attrName>ppt_x</p:attrName>
                                        </p:attrNameLst>
                                      </p:cBhvr>
                                      <p:tavLst>
                                        <p:tav tm="0">
                                          <p:val>
                                            <p:strVal val="#ppt_x"/>
                                          </p:val>
                                        </p:tav>
                                        <p:tav tm="100000">
                                          <p:val>
                                            <p:strVal val="#ppt_x"/>
                                          </p:val>
                                        </p:tav>
                                      </p:tavLst>
                                    </p:anim>
                                    <p:anim calcmode="lin" valueType="num">
                                      <p:cBhvr additive="base">
                                        <p:cTn id="130" dur="500" fill="hold"/>
                                        <p:tgtEl>
                                          <p:spTgt spid="147"/>
                                        </p:tgtEl>
                                        <p:attrNameLst>
                                          <p:attrName>ppt_y</p:attrName>
                                        </p:attrNameLst>
                                      </p:cBhvr>
                                      <p:tavLst>
                                        <p:tav tm="0">
                                          <p:val>
                                            <p:strVal val="1+#ppt_h/2"/>
                                          </p:val>
                                        </p:tav>
                                        <p:tav tm="100000">
                                          <p:val>
                                            <p:strVal val="#ppt_y"/>
                                          </p:val>
                                        </p:tav>
                                      </p:tavLst>
                                    </p:anim>
                                  </p:childTnLst>
                                </p:cTn>
                              </p:par>
                            </p:childTnLst>
                          </p:cTn>
                        </p:par>
                        <p:par>
                          <p:cTn id="131" fill="hold">
                            <p:stCondLst>
                              <p:cond delay="9049"/>
                            </p:stCondLst>
                            <p:childTnLst>
                              <p:par>
                                <p:cTn id="132" presetID="2" presetClass="entr" presetSubtype="2" accel="50000" decel="50000" fill="hold" grpId="0" nodeType="afterEffect">
                                  <p:stCondLst>
                                    <p:cond delay="0"/>
                                  </p:stCondLst>
                                  <p:childTnLst>
                                    <p:set>
                                      <p:cBhvr>
                                        <p:cTn id="133" dur="1" fill="hold">
                                          <p:stCondLst>
                                            <p:cond delay="0"/>
                                          </p:stCondLst>
                                        </p:cTn>
                                        <p:tgtEl>
                                          <p:spTgt spid="145"/>
                                        </p:tgtEl>
                                        <p:attrNameLst>
                                          <p:attrName>style.visibility</p:attrName>
                                        </p:attrNameLst>
                                      </p:cBhvr>
                                      <p:to>
                                        <p:strVal val="visible"/>
                                      </p:to>
                                    </p:set>
                                    <p:anim calcmode="lin" valueType="num">
                                      <p:cBhvr additive="base">
                                        <p:cTn id="134" dur="500" fill="hold"/>
                                        <p:tgtEl>
                                          <p:spTgt spid="145"/>
                                        </p:tgtEl>
                                        <p:attrNameLst>
                                          <p:attrName>ppt_x</p:attrName>
                                        </p:attrNameLst>
                                      </p:cBhvr>
                                      <p:tavLst>
                                        <p:tav tm="0">
                                          <p:val>
                                            <p:strVal val="1+#ppt_w/2"/>
                                          </p:val>
                                        </p:tav>
                                        <p:tav tm="100000">
                                          <p:val>
                                            <p:strVal val="#ppt_x"/>
                                          </p:val>
                                        </p:tav>
                                      </p:tavLst>
                                    </p:anim>
                                    <p:anim calcmode="lin" valueType="num">
                                      <p:cBhvr additive="base">
                                        <p:cTn id="135" dur="500" fill="hold"/>
                                        <p:tgtEl>
                                          <p:spTgt spid="145"/>
                                        </p:tgtEl>
                                        <p:attrNameLst>
                                          <p:attrName>ppt_y</p:attrName>
                                        </p:attrNameLst>
                                      </p:cBhvr>
                                      <p:tavLst>
                                        <p:tav tm="0">
                                          <p:val>
                                            <p:strVal val="#ppt_y"/>
                                          </p:val>
                                        </p:tav>
                                        <p:tav tm="100000">
                                          <p:val>
                                            <p:strVal val="#ppt_y"/>
                                          </p:val>
                                        </p:tav>
                                      </p:tavLst>
                                    </p:anim>
                                  </p:childTnLst>
                                </p:cTn>
                              </p:par>
                              <p:par>
                                <p:cTn id="136" presetID="2" presetClass="entr" presetSubtype="4" accel="50000" decel="50000" fill="hold" grpId="0" nodeType="withEffect">
                                  <p:stCondLst>
                                    <p:cond delay="0"/>
                                  </p:stCondLst>
                                  <p:childTnLst>
                                    <p:set>
                                      <p:cBhvr>
                                        <p:cTn id="137" dur="1" fill="hold">
                                          <p:stCondLst>
                                            <p:cond delay="0"/>
                                          </p:stCondLst>
                                        </p:cTn>
                                        <p:tgtEl>
                                          <p:spTgt spid="146"/>
                                        </p:tgtEl>
                                        <p:attrNameLst>
                                          <p:attrName>style.visibility</p:attrName>
                                        </p:attrNameLst>
                                      </p:cBhvr>
                                      <p:to>
                                        <p:strVal val="visible"/>
                                      </p:to>
                                    </p:set>
                                    <p:anim calcmode="lin" valueType="num">
                                      <p:cBhvr additive="base">
                                        <p:cTn id="138" dur="500" fill="hold"/>
                                        <p:tgtEl>
                                          <p:spTgt spid="146"/>
                                        </p:tgtEl>
                                        <p:attrNameLst>
                                          <p:attrName>ppt_x</p:attrName>
                                        </p:attrNameLst>
                                      </p:cBhvr>
                                      <p:tavLst>
                                        <p:tav tm="0">
                                          <p:val>
                                            <p:strVal val="#ppt_x"/>
                                          </p:val>
                                        </p:tav>
                                        <p:tav tm="100000">
                                          <p:val>
                                            <p:strVal val="#ppt_x"/>
                                          </p:val>
                                        </p:tav>
                                      </p:tavLst>
                                    </p:anim>
                                    <p:anim calcmode="lin" valueType="num">
                                      <p:cBhvr additive="base">
                                        <p:cTn id="139" dur="500" fill="hold"/>
                                        <p:tgtEl>
                                          <p:spTgt spid="14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133" grpId="0"/>
      <p:bldP spid="134" grpId="0"/>
      <p:bldP spid="135" grpId="0"/>
      <p:bldP spid="136" grpId="0"/>
      <p:bldP spid="137" grpId="0"/>
      <p:bldP spid="138" grpId="0" animBg="1"/>
      <p:bldP spid="139" grpId="0"/>
      <p:bldP spid="140" grpId="0"/>
      <p:bldP spid="141" grpId="0"/>
      <p:bldP spid="142" grpId="0"/>
      <p:bldP spid="143" grpId="0"/>
      <p:bldP spid="144" grpId="0"/>
      <p:bldP spid="145" grpId="0" animBg="1"/>
      <p:bldP spid="146" grpId="0"/>
      <p:bldP spid="14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0" name="图片 37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6088"/>
            <a:ext cx="12192000" cy="6927131"/>
          </a:xfrm>
          <a:prstGeom prst="rect">
            <a:avLst/>
          </a:prstGeom>
        </p:spPr>
      </p:pic>
      <p:grpSp>
        <p:nvGrpSpPr>
          <p:cNvPr id="6" name="Group 11"/>
          <p:cNvGrpSpPr/>
          <p:nvPr/>
        </p:nvGrpSpPr>
        <p:grpSpPr>
          <a:xfrm>
            <a:off x="1626111" y="1518759"/>
            <a:ext cx="7427284" cy="3794077"/>
            <a:chOff x="1162050" y="2101175"/>
            <a:chExt cx="3009732" cy="4139288"/>
          </a:xfrm>
        </p:grpSpPr>
        <p:sp>
          <p:nvSpPr>
            <p:cNvPr id="11" name="Rectangle 29"/>
            <p:cNvSpPr/>
            <p:nvPr/>
          </p:nvSpPr>
          <p:spPr>
            <a:xfrm>
              <a:off x="1162050" y="2101175"/>
              <a:ext cx="3009732" cy="4139287"/>
            </a:xfrm>
            <a:prstGeom prst="rect">
              <a:avLst/>
            </a:prstGeom>
            <a:solidFill>
              <a:schemeClr val="bg1">
                <a:lumMod val="95000"/>
              </a:schemeClr>
            </a:solidFill>
            <a:ln>
              <a:noFill/>
            </a:ln>
            <a:effectLst>
              <a:outerShdw blurRad="50800" dist="101600" dir="2700000" sx="99000" sy="99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a:latin typeface="微软雅黑" panose="020B0503020204020204" pitchFamily="34" charset="-122"/>
                <a:cs typeface="+mn-ea"/>
                <a:sym typeface="+mn-lt"/>
              </a:endParaRPr>
            </a:p>
          </p:txBody>
        </p:sp>
        <p:sp>
          <p:nvSpPr>
            <p:cNvPr id="12" name="Rectangle 30"/>
            <p:cNvSpPr/>
            <p:nvPr/>
          </p:nvSpPr>
          <p:spPr>
            <a:xfrm>
              <a:off x="1162050" y="2101175"/>
              <a:ext cx="3009732" cy="43387"/>
            </a:xfrm>
            <a:prstGeom prst="rect">
              <a:avLst/>
            </a:prstGeom>
            <a:solidFill>
              <a:srgbClr val="314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微软雅黑" panose="020B0503020204020204" pitchFamily="34" charset="-122"/>
                <a:cs typeface="+mn-ea"/>
                <a:sym typeface="+mn-lt"/>
              </a:endParaRPr>
            </a:p>
          </p:txBody>
        </p:sp>
        <p:sp>
          <p:nvSpPr>
            <p:cNvPr id="13" name="Rectangle 31"/>
            <p:cNvSpPr/>
            <p:nvPr/>
          </p:nvSpPr>
          <p:spPr>
            <a:xfrm>
              <a:off x="1162050" y="6138726"/>
              <a:ext cx="3009732" cy="101737"/>
            </a:xfrm>
            <a:prstGeom prst="rect">
              <a:avLst/>
            </a:prstGeom>
            <a:solidFill>
              <a:srgbClr val="314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微软雅黑" panose="020B0503020204020204" pitchFamily="34" charset="-122"/>
                <a:cs typeface="+mn-ea"/>
                <a:sym typeface="+mn-lt"/>
              </a:endParaRPr>
            </a:p>
          </p:txBody>
        </p:sp>
      </p:grpSp>
      <p:sp>
        <p:nvSpPr>
          <p:cNvPr id="14" name="TextBox 8"/>
          <p:cNvSpPr txBox="1"/>
          <p:nvPr/>
        </p:nvSpPr>
        <p:spPr>
          <a:xfrm>
            <a:off x="2101340" y="2985716"/>
            <a:ext cx="6640971" cy="1323439"/>
          </a:xfrm>
          <a:prstGeom prst="rect">
            <a:avLst/>
          </a:prstGeom>
          <a:noFill/>
        </p:spPr>
        <p:txBody>
          <a:bodyPr wrap="square">
            <a:spAutoFit/>
          </a:bodyPr>
          <a:lstStyle/>
          <a:p>
            <a:pPr>
              <a:buNone/>
            </a:pPr>
            <a:r>
              <a:rPr lang="zh-CN" altLang="zh-CN" sz="2000" b="1" dirty="0">
                <a:solidFill>
                  <a:schemeClr val="tx1">
                    <a:lumMod val="85000"/>
                    <a:lumOff val="15000"/>
                  </a:schemeClr>
                </a:solidFill>
                <a:latin typeface="微软雅黑" panose="020B0503020204020204" pitchFamily="34" charset="-122"/>
                <a:ea typeface="微软雅黑" panose="020B0503020204020204" pitchFamily="34" charset="-122"/>
              </a:rPr>
              <a:t>单机请输入文案单机请输入文案</a:t>
            </a:r>
            <a:r>
              <a:rPr lang="zh-CN" altLang="zh-CN" sz="2000" b="1" dirty="0">
                <a:solidFill>
                  <a:schemeClr val="tx1">
                    <a:lumMod val="85000"/>
                    <a:lumOff val="15000"/>
                  </a:schemeClr>
                </a:solidFill>
                <a:latin typeface="微软雅黑" panose="020B0503020204020204" pitchFamily="34" charset="-122"/>
                <a:ea typeface="微软雅黑" panose="020B0503020204020204" pitchFamily="34" charset="-122"/>
                <a:sym typeface="等线" panose="02010600030101010101" pitchFamily="2" charset="-122"/>
              </a:rPr>
              <a:t>单机请输入文案单机请输入文案单机请输入文案单机请输入文案单机请输入文案单机请输入文案单机请输入文案单机请输入文案单机请输入文案单机请输入文案单机请输入文案</a:t>
            </a:r>
            <a:endParaRPr lang="zh-CN" altLang="zh-CN" sz="20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5" name="TextBox 40"/>
          <p:cNvSpPr txBox="1">
            <a:spLocks noChangeArrowheads="1"/>
          </p:cNvSpPr>
          <p:nvPr/>
        </p:nvSpPr>
        <p:spPr bwMode="auto">
          <a:xfrm>
            <a:off x="2685446" y="1828314"/>
            <a:ext cx="5593704" cy="8269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951" tIns="46476" rIns="92951" bIns="46476">
            <a:spAutoFit/>
          </a:bodyPr>
          <a:lstStyle>
            <a:lvl1pPr>
              <a:buFont typeface="Arial" panose="020B0604020202020204" pitchFamily="34" charset="0"/>
              <a:defRPr i="1">
                <a:solidFill>
                  <a:schemeClr val="tx1"/>
                </a:solidFill>
                <a:latin typeface="Arial" panose="020B0604020202020204" pitchFamily="34" charset="0"/>
                <a:ea typeface="华文细黑" panose="02010600040101010101" pitchFamily="2" charset="-122"/>
              </a:defRPr>
            </a:lvl1pPr>
            <a:lvl2pPr marL="742950" indent="-285750">
              <a:buFont typeface="Arial" panose="020B0604020202020204" pitchFamily="34" charset="0"/>
              <a:defRPr i="1">
                <a:solidFill>
                  <a:schemeClr val="tx1"/>
                </a:solidFill>
                <a:latin typeface="Arial" panose="020B0604020202020204" pitchFamily="34" charset="0"/>
                <a:ea typeface="华文细黑" panose="02010600040101010101" pitchFamily="2" charset="-122"/>
              </a:defRPr>
            </a:lvl2pPr>
            <a:lvl3pPr marL="1143000" indent="-228600">
              <a:buFont typeface="Arial" panose="020B0604020202020204" pitchFamily="34" charset="0"/>
              <a:defRPr i="1">
                <a:solidFill>
                  <a:schemeClr val="tx1"/>
                </a:solidFill>
                <a:latin typeface="Arial" panose="020B0604020202020204" pitchFamily="34" charset="0"/>
                <a:ea typeface="华文细黑" panose="02010600040101010101" pitchFamily="2" charset="-122"/>
              </a:defRPr>
            </a:lvl3pPr>
            <a:lvl4pPr marL="1600200" indent="-228600">
              <a:buFont typeface="Arial" panose="020B0604020202020204" pitchFamily="34" charset="0"/>
              <a:defRPr i="1">
                <a:solidFill>
                  <a:schemeClr val="tx1"/>
                </a:solidFill>
                <a:latin typeface="Arial" panose="020B0604020202020204" pitchFamily="34" charset="0"/>
                <a:ea typeface="华文细黑" panose="02010600040101010101" pitchFamily="2" charset="-122"/>
              </a:defRPr>
            </a:lvl4pPr>
            <a:lvl5pPr marL="2057400" indent="-228600">
              <a:buFont typeface="Arial" panose="020B0604020202020204" pitchFamily="34" charset="0"/>
              <a:defRPr i="1">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华文细黑" panose="02010600040101010101" pitchFamily="2" charset="-122"/>
              </a:defRPr>
            </a:lvl9pPr>
          </a:lstStyle>
          <a:p>
            <a:pPr algn="ctr" defTabSz="929005" fontAlgn="base">
              <a:lnSpc>
                <a:spcPct val="150000"/>
              </a:lnSpc>
              <a:spcBef>
                <a:spcPct val="0"/>
              </a:spcBef>
              <a:spcAft>
                <a:spcPct val="0"/>
              </a:spcAft>
            </a:pPr>
            <a:r>
              <a:rPr lang="zh-CN" altLang="en-US" sz="3600" b="1" i="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微软雅黑" panose="020B0503020204020204" pitchFamily="34" charset="-122"/>
              </a:rPr>
              <a:t>结 束 语</a:t>
            </a:r>
          </a:p>
        </p:txBody>
      </p:sp>
      <p:grpSp>
        <p:nvGrpSpPr>
          <p:cNvPr id="382" name="组合 381"/>
          <p:cNvGrpSpPr/>
          <p:nvPr/>
        </p:nvGrpSpPr>
        <p:grpSpPr>
          <a:xfrm>
            <a:off x="1057036" y="195264"/>
            <a:ext cx="3560762" cy="3473450"/>
            <a:chOff x="2058988" y="1846263"/>
            <a:chExt cx="3560762" cy="3473450"/>
          </a:xfrm>
          <a:solidFill>
            <a:schemeClr val="bg1">
              <a:alpha val="18000"/>
            </a:schemeClr>
          </a:solidFill>
        </p:grpSpPr>
        <p:sp>
          <p:nvSpPr>
            <p:cNvPr id="383" name="Freeform 1187"/>
            <p:cNvSpPr>
              <a:spLocks noEditPoints="1"/>
            </p:cNvSpPr>
            <p:nvPr/>
          </p:nvSpPr>
          <p:spPr bwMode="auto">
            <a:xfrm>
              <a:off x="3389313" y="2963863"/>
              <a:ext cx="993775" cy="993775"/>
            </a:xfrm>
            <a:custGeom>
              <a:avLst/>
              <a:gdLst>
                <a:gd name="T0" fmla="*/ 0 w 626"/>
                <a:gd name="T1" fmla="*/ 428 h 626"/>
                <a:gd name="T2" fmla="*/ 262 w 626"/>
                <a:gd name="T3" fmla="*/ 626 h 626"/>
                <a:gd name="T4" fmla="*/ 574 w 626"/>
                <a:gd name="T5" fmla="*/ 513 h 626"/>
                <a:gd name="T6" fmla="*/ 626 w 626"/>
                <a:gd name="T7" fmla="*/ 198 h 626"/>
                <a:gd name="T8" fmla="*/ 364 w 626"/>
                <a:gd name="T9" fmla="*/ 0 h 626"/>
                <a:gd name="T10" fmla="*/ 50 w 626"/>
                <a:gd name="T11" fmla="*/ 113 h 626"/>
                <a:gd name="T12" fmla="*/ 0 w 626"/>
                <a:gd name="T13" fmla="*/ 428 h 626"/>
                <a:gd name="T14" fmla="*/ 593 w 626"/>
                <a:gd name="T15" fmla="*/ 210 h 626"/>
                <a:gd name="T16" fmla="*/ 548 w 626"/>
                <a:gd name="T17" fmla="*/ 489 h 626"/>
                <a:gd name="T18" fmla="*/ 267 w 626"/>
                <a:gd name="T19" fmla="*/ 593 h 626"/>
                <a:gd name="T20" fmla="*/ 33 w 626"/>
                <a:gd name="T21" fmla="*/ 413 h 626"/>
                <a:gd name="T22" fmla="*/ 78 w 626"/>
                <a:gd name="T23" fmla="*/ 135 h 626"/>
                <a:gd name="T24" fmla="*/ 357 w 626"/>
                <a:gd name="T25" fmla="*/ 33 h 626"/>
                <a:gd name="T26" fmla="*/ 593 w 626"/>
                <a:gd name="T27" fmla="*/ 210 h 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26" h="626">
                  <a:moveTo>
                    <a:pt x="0" y="428"/>
                  </a:moveTo>
                  <a:lnTo>
                    <a:pt x="262" y="626"/>
                  </a:lnTo>
                  <a:lnTo>
                    <a:pt x="574" y="513"/>
                  </a:lnTo>
                  <a:lnTo>
                    <a:pt x="626" y="198"/>
                  </a:lnTo>
                  <a:lnTo>
                    <a:pt x="364" y="0"/>
                  </a:lnTo>
                  <a:lnTo>
                    <a:pt x="50" y="113"/>
                  </a:lnTo>
                  <a:lnTo>
                    <a:pt x="0" y="428"/>
                  </a:lnTo>
                  <a:close/>
                  <a:moveTo>
                    <a:pt x="593" y="210"/>
                  </a:moveTo>
                  <a:lnTo>
                    <a:pt x="548" y="489"/>
                  </a:lnTo>
                  <a:lnTo>
                    <a:pt x="267" y="593"/>
                  </a:lnTo>
                  <a:lnTo>
                    <a:pt x="33" y="413"/>
                  </a:lnTo>
                  <a:lnTo>
                    <a:pt x="78" y="135"/>
                  </a:lnTo>
                  <a:lnTo>
                    <a:pt x="357" y="33"/>
                  </a:lnTo>
                  <a:lnTo>
                    <a:pt x="593" y="21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384" name="Freeform 1188"/>
            <p:cNvSpPr>
              <a:spLocks noEditPoints="1"/>
            </p:cNvSpPr>
            <p:nvPr/>
          </p:nvSpPr>
          <p:spPr bwMode="auto">
            <a:xfrm>
              <a:off x="4649788" y="4002088"/>
              <a:ext cx="273050" cy="288925"/>
            </a:xfrm>
            <a:custGeom>
              <a:avLst/>
              <a:gdLst>
                <a:gd name="T0" fmla="*/ 0 w 172"/>
                <a:gd name="T1" fmla="*/ 133 h 182"/>
                <a:gd name="T2" fmla="*/ 80 w 172"/>
                <a:gd name="T3" fmla="*/ 182 h 182"/>
                <a:gd name="T4" fmla="*/ 165 w 172"/>
                <a:gd name="T5" fmla="*/ 142 h 182"/>
                <a:gd name="T6" fmla="*/ 172 w 172"/>
                <a:gd name="T7" fmla="*/ 50 h 182"/>
                <a:gd name="T8" fmla="*/ 92 w 172"/>
                <a:gd name="T9" fmla="*/ 0 h 182"/>
                <a:gd name="T10" fmla="*/ 4 w 172"/>
                <a:gd name="T11" fmla="*/ 41 h 182"/>
                <a:gd name="T12" fmla="*/ 0 w 172"/>
                <a:gd name="T13" fmla="*/ 133 h 182"/>
                <a:gd name="T14" fmla="*/ 163 w 172"/>
                <a:gd name="T15" fmla="*/ 55 h 182"/>
                <a:gd name="T16" fmla="*/ 158 w 172"/>
                <a:gd name="T17" fmla="*/ 135 h 182"/>
                <a:gd name="T18" fmla="*/ 80 w 172"/>
                <a:gd name="T19" fmla="*/ 173 h 182"/>
                <a:gd name="T20" fmla="*/ 9 w 172"/>
                <a:gd name="T21" fmla="*/ 128 h 182"/>
                <a:gd name="T22" fmla="*/ 14 w 172"/>
                <a:gd name="T23" fmla="*/ 48 h 182"/>
                <a:gd name="T24" fmla="*/ 92 w 172"/>
                <a:gd name="T25" fmla="*/ 10 h 182"/>
                <a:gd name="T26" fmla="*/ 163 w 172"/>
                <a:gd name="T27" fmla="*/ 55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2" h="182">
                  <a:moveTo>
                    <a:pt x="0" y="133"/>
                  </a:moveTo>
                  <a:lnTo>
                    <a:pt x="80" y="182"/>
                  </a:lnTo>
                  <a:lnTo>
                    <a:pt x="165" y="142"/>
                  </a:lnTo>
                  <a:lnTo>
                    <a:pt x="172" y="50"/>
                  </a:lnTo>
                  <a:lnTo>
                    <a:pt x="92" y="0"/>
                  </a:lnTo>
                  <a:lnTo>
                    <a:pt x="4" y="41"/>
                  </a:lnTo>
                  <a:lnTo>
                    <a:pt x="0" y="133"/>
                  </a:lnTo>
                  <a:close/>
                  <a:moveTo>
                    <a:pt x="163" y="55"/>
                  </a:moveTo>
                  <a:lnTo>
                    <a:pt x="158" y="135"/>
                  </a:lnTo>
                  <a:lnTo>
                    <a:pt x="80" y="173"/>
                  </a:lnTo>
                  <a:lnTo>
                    <a:pt x="9" y="128"/>
                  </a:lnTo>
                  <a:lnTo>
                    <a:pt x="14" y="48"/>
                  </a:lnTo>
                  <a:lnTo>
                    <a:pt x="92" y="10"/>
                  </a:lnTo>
                  <a:lnTo>
                    <a:pt x="163" y="5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385" name="Freeform 1189"/>
            <p:cNvSpPr/>
            <p:nvPr/>
          </p:nvSpPr>
          <p:spPr bwMode="auto">
            <a:xfrm>
              <a:off x="4262438" y="3751263"/>
              <a:ext cx="409575" cy="322263"/>
            </a:xfrm>
            <a:custGeom>
              <a:avLst/>
              <a:gdLst>
                <a:gd name="T0" fmla="*/ 0 w 258"/>
                <a:gd name="T1" fmla="*/ 5 h 203"/>
                <a:gd name="T2" fmla="*/ 5 w 258"/>
                <a:gd name="T3" fmla="*/ 0 h 203"/>
                <a:gd name="T4" fmla="*/ 258 w 258"/>
                <a:gd name="T5" fmla="*/ 199 h 203"/>
                <a:gd name="T6" fmla="*/ 253 w 258"/>
                <a:gd name="T7" fmla="*/ 203 h 203"/>
                <a:gd name="T8" fmla="*/ 0 w 258"/>
                <a:gd name="T9" fmla="*/ 5 h 203"/>
              </a:gdLst>
              <a:ahLst/>
              <a:cxnLst>
                <a:cxn ang="0">
                  <a:pos x="T0" y="T1"/>
                </a:cxn>
                <a:cxn ang="0">
                  <a:pos x="T2" y="T3"/>
                </a:cxn>
                <a:cxn ang="0">
                  <a:pos x="T4" y="T5"/>
                </a:cxn>
                <a:cxn ang="0">
                  <a:pos x="T6" y="T7"/>
                </a:cxn>
                <a:cxn ang="0">
                  <a:pos x="T8" y="T9"/>
                </a:cxn>
              </a:cxnLst>
              <a:rect l="0" t="0" r="r" b="b"/>
              <a:pathLst>
                <a:path w="258" h="203">
                  <a:moveTo>
                    <a:pt x="0" y="5"/>
                  </a:moveTo>
                  <a:lnTo>
                    <a:pt x="5" y="0"/>
                  </a:lnTo>
                  <a:lnTo>
                    <a:pt x="258" y="199"/>
                  </a:lnTo>
                  <a:lnTo>
                    <a:pt x="253" y="203"/>
                  </a:lnTo>
                  <a:lnTo>
                    <a:pt x="0"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386" name="Freeform 1190"/>
            <p:cNvSpPr>
              <a:spLocks noEditPoints="1"/>
            </p:cNvSpPr>
            <p:nvPr/>
          </p:nvSpPr>
          <p:spPr bwMode="auto">
            <a:xfrm>
              <a:off x="5349875" y="3635376"/>
              <a:ext cx="269875" cy="288925"/>
            </a:xfrm>
            <a:custGeom>
              <a:avLst/>
              <a:gdLst>
                <a:gd name="T0" fmla="*/ 90 w 170"/>
                <a:gd name="T1" fmla="*/ 182 h 182"/>
                <a:gd name="T2" fmla="*/ 170 w 170"/>
                <a:gd name="T3" fmla="*/ 130 h 182"/>
                <a:gd name="T4" fmla="*/ 163 w 170"/>
                <a:gd name="T5" fmla="*/ 40 h 182"/>
                <a:gd name="T6" fmla="*/ 78 w 170"/>
                <a:gd name="T7" fmla="*/ 0 h 182"/>
                <a:gd name="T8" fmla="*/ 0 w 170"/>
                <a:gd name="T9" fmla="*/ 49 h 182"/>
                <a:gd name="T10" fmla="*/ 5 w 170"/>
                <a:gd name="T11" fmla="*/ 142 h 182"/>
                <a:gd name="T12" fmla="*/ 90 w 170"/>
                <a:gd name="T13" fmla="*/ 182 h 182"/>
                <a:gd name="T14" fmla="*/ 78 w 170"/>
                <a:gd name="T15" fmla="*/ 9 h 182"/>
                <a:gd name="T16" fmla="*/ 156 w 170"/>
                <a:gd name="T17" fmla="*/ 45 h 182"/>
                <a:gd name="T18" fmla="*/ 161 w 170"/>
                <a:gd name="T19" fmla="*/ 125 h 182"/>
                <a:gd name="T20" fmla="*/ 90 w 170"/>
                <a:gd name="T21" fmla="*/ 172 h 182"/>
                <a:gd name="T22" fmla="*/ 15 w 170"/>
                <a:gd name="T23" fmla="*/ 137 h 182"/>
                <a:gd name="T24" fmla="*/ 7 w 170"/>
                <a:gd name="T25" fmla="*/ 54 h 182"/>
                <a:gd name="T26" fmla="*/ 78 w 170"/>
                <a:gd name="T27" fmla="*/ 9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0" h="182">
                  <a:moveTo>
                    <a:pt x="90" y="182"/>
                  </a:moveTo>
                  <a:lnTo>
                    <a:pt x="170" y="130"/>
                  </a:lnTo>
                  <a:lnTo>
                    <a:pt x="163" y="40"/>
                  </a:lnTo>
                  <a:lnTo>
                    <a:pt x="78" y="0"/>
                  </a:lnTo>
                  <a:lnTo>
                    <a:pt x="0" y="49"/>
                  </a:lnTo>
                  <a:lnTo>
                    <a:pt x="5" y="142"/>
                  </a:lnTo>
                  <a:lnTo>
                    <a:pt x="90" y="182"/>
                  </a:lnTo>
                  <a:close/>
                  <a:moveTo>
                    <a:pt x="78" y="9"/>
                  </a:moveTo>
                  <a:lnTo>
                    <a:pt x="156" y="45"/>
                  </a:lnTo>
                  <a:lnTo>
                    <a:pt x="161" y="125"/>
                  </a:lnTo>
                  <a:lnTo>
                    <a:pt x="90" y="172"/>
                  </a:lnTo>
                  <a:lnTo>
                    <a:pt x="15" y="137"/>
                  </a:lnTo>
                  <a:lnTo>
                    <a:pt x="7" y="54"/>
                  </a:lnTo>
                  <a:lnTo>
                    <a:pt x="78"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387" name="Freeform 1191"/>
            <p:cNvSpPr/>
            <p:nvPr/>
          </p:nvSpPr>
          <p:spPr bwMode="auto">
            <a:xfrm>
              <a:off x="4903788" y="3849688"/>
              <a:ext cx="461962" cy="239713"/>
            </a:xfrm>
            <a:custGeom>
              <a:avLst/>
              <a:gdLst>
                <a:gd name="T0" fmla="*/ 3 w 291"/>
                <a:gd name="T1" fmla="*/ 151 h 151"/>
                <a:gd name="T2" fmla="*/ 0 w 291"/>
                <a:gd name="T3" fmla="*/ 146 h 151"/>
                <a:gd name="T4" fmla="*/ 288 w 291"/>
                <a:gd name="T5" fmla="*/ 0 h 151"/>
                <a:gd name="T6" fmla="*/ 291 w 291"/>
                <a:gd name="T7" fmla="*/ 4 h 151"/>
                <a:gd name="T8" fmla="*/ 3 w 291"/>
                <a:gd name="T9" fmla="*/ 151 h 151"/>
              </a:gdLst>
              <a:ahLst/>
              <a:cxnLst>
                <a:cxn ang="0">
                  <a:pos x="T0" y="T1"/>
                </a:cxn>
                <a:cxn ang="0">
                  <a:pos x="T2" y="T3"/>
                </a:cxn>
                <a:cxn ang="0">
                  <a:pos x="T4" y="T5"/>
                </a:cxn>
                <a:cxn ang="0">
                  <a:pos x="T6" y="T7"/>
                </a:cxn>
                <a:cxn ang="0">
                  <a:pos x="T8" y="T9"/>
                </a:cxn>
              </a:cxnLst>
              <a:rect l="0" t="0" r="r" b="b"/>
              <a:pathLst>
                <a:path w="291" h="151">
                  <a:moveTo>
                    <a:pt x="3" y="151"/>
                  </a:moveTo>
                  <a:lnTo>
                    <a:pt x="0" y="146"/>
                  </a:lnTo>
                  <a:lnTo>
                    <a:pt x="288" y="0"/>
                  </a:lnTo>
                  <a:lnTo>
                    <a:pt x="291" y="4"/>
                  </a:lnTo>
                  <a:lnTo>
                    <a:pt x="3" y="15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388" name="Freeform 1192"/>
            <p:cNvSpPr>
              <a:spLocks noEditPoints="1"/>
            </p:cNvSpPr>
            <p:nvPr/>
          </p:nvSpPr>
          <p:spPr bwMode="auto">
            <a:xfrm>
              <a:off x="4679950" y="4625976"/>
              <a:ext cx="193675" cy="201613"/>
            </a:xfrm>
            <a:custGeom>
              <a:avLst/>
              <a:gdLst>
                <a:gd name="T0" fmla="*/ 0 w 122"/>
                <a:gd name="T1" fmla="*/ 35 h 127"/>
                <a:gd name="T2" fmla="*/ 7 w 122"/>
                <a:gd name="T3" fmla="*/ 99 h 127"/>
                <a:gd name="T4" fmla="*/ 68 w 122"/>
                <a:gd name="T5" fmla="*/ 127 h 127"/>
                <a:gd name="T6" fmla="*/ 122 w 122"/>
                <a:gd name="T7" fmla="*/ 92 h 127"/>
                <a:gd name="T8" fmla="*/ 118 w 122"/>
                <a:gd name="T9" fmla="*/ 25 h 127"/>
                <a:gd name="T10" fmla="*/ 56 w 122"/>
                <a:gd name="T11" fmla="*/ 0 h 127"/>
                <a:gd name="T12" fmla="*/ 0 w 122"/>
                <a:gd name="T13" fmla="*/ 35 h 127"/>
                <a:gd name="T14" fmla="*/ 115 w 122"/>
                <a:gd name="T15" fmla="*/ 87 h 127"/>
                <a:gd name="T16" fmla="*/ 66 w 122"/>
                <a:gd name="T17" fmla="*/ 120 h 127"/>
                <a:gd name="T18" fmla="*/ 11 w 122"/>
                <a:gd name="T19" fmla="*/ 96 h 127"/>
                <a:gd name="T20" fmla="*/ 7 w 122"/>
                <a:gd name="T21" fmla="*/ 37 h 127"/>
                <a:gd name="T22" fmla="*/ 56 w 122"/>
                <a:gd name="T23" fmla="*/ 7 h 127"/>
                <a:gd name="T24" fmla="*/ 111 w 122"/>
                <a:gd name="T25" fmla="*/ 30 h 127"/>
                <a:gd name="T26" fmla="*/ 115 w 122"/>
                <a:gd name="T27" fmla="*/ 87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2" h="127">
                  <a:moveTo>
                    <a:pt x="0" y="35"/>
                  </a:moveTo>
                  <a:lnTo>
                    <a:pt x="7" y="99"/>
                  </a:lnTo>
                  <a:lnTo>
                    <a:pt x="68" y="127"/>
                  </a:lnTo>
                  <a:lnTo>
                    <a:pt x="122" y="92"/>
                  </a:lnTo>
                  <a:lnTo>
                    <a:pt x="118" y="25"/>
                  </a:lnTo>
                  <a:lnTo>
                    <a:pt x="56" y="0"/>
                  </a:lnTo>
                  <a:lnTo>
                    <a:pt x="0" y="35"/>
                  </a:lnTo>
                  <a:close/>
                  <a:moveTo>
                    <a:pt x="115" y="87"/>
                  </a:moveTo>
                  <a:lnTo>
                    <a:pt x="66" y="120"/>
                  </a:lnTo>
                  <a:lnTo>
                    <a:pt x="11" y="96"/>
                  </a:lnTo>
                  <a:lnTo>
                    <a:pt x="7" y="37"/>
                  </a:lnTo>
                  <a:lnTo>
                    <a:pt x="56" y="7"/>
                  </a:lnTo>
                  <a:lnTo>
                    <a:pt x="111" y="30"/>
                  </a:lnTo>
                  <a:lnTo>
                    <a:pt x="115" y="8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389" name="Freeform 1193"/>
            <p:cNvSpPr/>
            <p:nvPr/>
          </p:nvSpPr>
          <p:spPr bwMode="auto">
            <a:xfrm>
              <a:off x="4768850" y="4279901"/>
              <a:ext cx="11112" cy="352425"/>
            </a:xfrm>
            <a:custGeom>
              <a:avLst/>
              <a:gdLst>
                <a:gd name="T0" fmla="*/ 3 w 7"/>
                <a:gd name="T1" fmla="*/ 0 h 222"/>
                <a:gd name="T2" fmla="*/ 7 w 7"/>
                <a:gd name="T3" fmla="*/ 0 h 222"/>
                <a:gd name="T4" fmla="*/ 3 w 7"/>
                <a:gd name="T5" fmla="*/ 220 h 222"/>
                <a:gd name="T6" fmla="*/ 0 w 7"/>
                <a:gd name="T7" fmla="*/ 222 h 222"/>
                <a:gd name="T8" fmla="*/ 3 w 7"/>
                <a:gd name="T9" fmla="*/ 0 h 222"/>
              </a:gdLst>
              <a:ahLst/>
              <a:cxnLst>
                <a:cxn ang="0">
                  <a:pos x="T0" y="T1"/>
                </a:cxn>
                <a:cxn ang="0">
                  <a:pos x="T2" y="T3"/>
                </a:cxn>
                <a:cxn ang="0">
                  <a:pos x="T4" y="T5"/>
                </a:cxn>
                <a:cxn ang="0">
                  <a:pos x="T6" y="T7"/>
                </a:cxn>
                <a:cxn ang="0">
                  <a:pos x="T8" y="T9"/>
                </a:cxn>
              </a:cxnLst>
              <a:rect l="0" t="0" r="r" b="b"/>
              <a:pathLst>
                <a:path w="7" h="222">
                  <a:moveTo>
                    <a:pt x="3" y="0"/>
                  </a:moveTo>
                  <a:lnTo>
                    <a:pt x="7" y="0"/>
                  </a:lnTo>
                  <a:lnTo>
                    <a:pt x="3" y="220"/>
                  </a:lnTo>
                  <a:lnTo>
                    <a:pt x="0" y="222"/>
                  </a:lnTo>
                  <a:lnTo>
                    <a:pt x="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390" name="Freeform 1194"/>
            <p:cNvSpPr>
              <a:spLocks noEditPoints="1"/>
            </p:cNvSpPr>
            <p:nvPr/>
          </p:nvSpPr>
          <p:spPr bwMode="auto">
            <a:xfrm>
              <a:off x="5178425" y="4384676"/>
              <a:ext cx="187325" cy="203200"/>
            </a:xfrm>
            <a:custGeom>
              <a:avLst/>
              <a:gdLst>
                <a:gd name="T0" fmla="*/ 0 w 118"/>
                <a:gd name="T1" fmla="*/ 95 h 128"/>
                <a:gd name="T2" fmla="*/ 56 w 118"/>
                <a:gd name="T3" fmla="*/ 128 h 128"/>
                <a:gd name="T4" fmla="*/ 115 w 118"/>
                <a:gd name="T5" fmla="*/ 100 h 128"/>
                <a:gd name="T6" fmla="*/ 118 w 118"/>
                <a:gd name="T7" fmla="*/ 36 h 128"/>
                <a:gd name="T8" fmla="*/ 61 w 118"/>
                <a:gd name="T9" fmla="*/ 0 h 128"/>
                <a:gd name="T10" fmla="*/ 2 w 118"/>
                <a:gd name="T11" fmla="*/ 31 h 128"/>
                <a:gd name="T12" fmla="*/ 0 w 118"/>
                <a:gd name="T13" fmla="*/ 95 h 128"/>
                <a:gd name="T14" fmla="*/ 113 w 118"/>
                <a:gd name="T15" fmla="*/ 38 h 128"/>
                <a:gd name="T16" fmla="*/ 111 w 118"/>
                <a:gd name="T17" fmla="*/ 95 h 128"/>
                <a:gd name="T18" fmla="*/ 56 w 118"/>
                <a:gd name="T19" fmla="*/ 123 h 128"/>
                <a:gd name="T20" fmla="*/ 4 w 118"/>
                <a:gd name="T21" fmla="*/ 92 h 128"/>
                <a:gd name="T22" fmla="*/ 7 w 118"/>
                <a:gd name="T23" fmla="*/ 36 h 128"/>
                <a:gd name="T24" fmla="*/ 61 w 118"/>
                <a:gd name="T25" fmla="*/ 7 h 128"/>
                <a:gd name="T26" fmla="*/ 113 w 118"/>
                <a:gd name="T27" fmla="*/ 3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8" h="128">
                  <a:moveTo>
                    <a:pt x="0" y="95"/>
                  </a:moveTo>
                  <a:lnTo>
                    <a:pt x="56" y="128"/>
                  </a:lnTo>
                  <a:lnTo>
                    <a:pt x="115" y="100"/>
                  </a:lnTo>
                  <a:lnTo>
                    <a:pt x="118" y="36"/>
                  </a:lnTo>
                  <a:lnTo>
                    <a:pt x="61" y="0"/>
                  </a:lnTo>
                  <a:lnTo>
                    <a:pt x="2" y="31"/>
                  </a:lnTo>
                  <a:lnTo>
                    <a:pt x="0" y="95"/>
                  </a:lnTo>
                  <a:close/>
                  <a:moveTo>
                    <a:pt x="113" y="38"/>
                  </a:moveTo>
                  <a:lnTo>
                    <a:pt x="111" y="95"/>
                  </a:lnTo>
                  <a:lnTo>
                    <a:pt x="56" y="123"/>
                  </a:lnTo>
                  <a:lnTo>
                    <a:pt x="4" y="92"/>
                  </a:lnTo>
                  <a:lnTo>
                    <a:pt x="7" y="36"/>
                  </a:lnTo>
                  <a:lnTo>
                    <a:pt x="61" y="7"/>
                  </a:lnTo>
                  <a:lnTo>
                    <a:pt x="113" y="3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391" name="Freeform 1195"/>
            <p:cNvSpPr/>
            <p:nvPr/>
          </p:nvSpPr>
          <p:spPr bwMode="auto">
            <a:xfrm>
              <a:off x="4897438" y="4216401"/>
              <a:ext cx="292100" cy="220663"/>
            </a:xfrm>
            <a:custGeom>
              <a:avLst/>
              <a:gdLst>
                <a:gd name="T0" fmla="*/ 0 w 184"/>
                <a:gd name="T1" fmla="*/ 5 h 139"/>
                <a:gd name="T2" fmla="*/ 2 w 184"/>
                <a:gd name="T3" fmla="*/ 0 h 139"/>
                <a:gd name="T4" fmla="*/ 184 w 184"/>
                <a:gd name="T5" fmla="*/ 137 h 139"/>
                <a:gd name="T6" fmla="*/ 179 w 184"/>
                <a:gd name="T7" fmla="*/ 139 h 139"/>
                <a:gd name="T8" fmla="*/ 0 w 184"/>
                <a:gd name="T9" fmla="*/ 5 h 139"/>
              </a:gdLst>
              <a:ahLst/>
              <a:cxnLst>
                <a:cxn ang="0">
                  <a:pos x="T0" y="T1"/>
                </a:cxn>
                <a:cxn ang="0">
                  <a:pos x="T2" y="T3"/>
                </a:cxn>
                <a:cxn ang="0">
                  <a:pos x="T4" y="T5"/>
                </a:cxn>
                <a:cxn ang="0">
                  <a:pos x="T6" y="T7"/>
                </a:cxn>
                <a:cxn ang="0">
                  <a:pos x="T8" y="T9"/>
                </a:cxn>
              </a:cxnLst>
              <a:rect l="0" t="0" r="r" b="b"/>
              <a:pathLst>
                <a:path w="184" h="139">
                  <a:moveTo>
                    <a:pt x="0" y="5"/>
                  </a:moveTo>
                  <a:lnTo>
                    <a:pt x="2" y="0"/>
                  </a:lnTo>
                  <a:lnTo>
                    <a:pt x="184" y="137"/>
                  </a:lnTo>
                  <a:lnTo>
                    <a:pt x="179" y="139"/>
                  </a:lnTo>
                  <a:lnTo>
                    <a:pt x="0"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392" name="Freeform 1196"/>
            <p:cNvSpPr>
              <a:spLocks noEditPoints="1"/>
            </p:cNvSpPr>
            <p:nvPr/>
          </p:nvSpPr>
          <p:spPr bwMode="auto">
            <a:xfrm>
              <a:off x="2058988" y="1868488"/>
              <a:ext cx="644525" cy="652463"/>
            </a:xfrm>
            <a:custGeom>
              <a:avLst/>
              <a:gdLst>
                <a:gd name="T0" fmla="*/ 406 w 406"/>
                <a:gd name="T1" fmla="*/ 125 h 411"/>
                <a:gd name="T2" fmla="*/ 231 w 406"/>
                <a:gd name="T3" fmla="*/ 0 h 411"/>
                <a:gd name="T4" fmla="*/ 28 w 406"/>
                <a:gd name="T5" fmla="*/ 78 h 411"/>
                <a:gd name="T6" fmla="*/ 0 w 406"/>
                <a:gd name="T7" fmla="*/ 284 h 411"/>
                <a:gd name="T8" fmla="*/ 174 w 406"/>
                <a:gd name="T9" fmla="*/ 411 h 411"/>
                <a:gd name="T10" fmla="*/ 375 w 406"/>
                <a:gd name="T11" fmla="*/ 331 h 411"/>
                <a:gd name="T12" fmla="*/ 406 w 406"/>
                <a:gd name="T13" fmla="*/ 125 h 411"/>
                <a:gd name="T14" fmla="*/ 21 w 406"/>
                <a:gd name="T15" fmla="*/ 277 h 411"/>
                <a:gd name="T16" fmla="*/ 47 w 406"/>
                <a:gd name="T17" fmla="*/ 92 h 411"/>
                <a:gd name="T18" fmla="*/ 226 w 406"/>
                <a:gd name="T19" fmla="*/ 21 h 411"/>
                <a:gd name="T20" fmla="*/ 382 w 406"/>
                <a:gd name="T21" fmla="*/ 135 h 411"/>
                <a:gd name="T22" fmla="*/ 359 w 406"/>
                <a:gd name="T23" fmla="*/ 319 h 411"/>
                <a:gd name="T24" fmla="*/ 177 w 406"/>
                <a:gd name="T25" fmla="*/ 388 h 411"/>
                <a:gd name="T26" fmla="*/ 21 w 406"/>
                <a:gd name="T27" fmla="*/ 277 h 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6" h="411">
                  <a:moveTo>
                    <a:pt x="406" y="125"/>
                  </a:moveTo>
                  <a:lnTo>
                    <a:pt x="231" y="0"/>
                  </a:lnTo>
                  <a:lnTo>
                    <a:pt x="28" y="78"/>
                  </a:lnTo>
                  <a:lnTo>
                    <a:pt x="0" y="284"/>
                  </a:lnTo>
                  <a:lnTo>
                    <a:pt x="174" y="411"/>
                  </a:lnTo>
                  <a:lnTo>
                    <a:pt x="375" y="331"/>
                  </a:lnTo>
                  <a:lnTo>
                    <a:pt x="406" y="125"/>
                  </a:lnTo>
                  <a:close/>
                  <a:moveTo>
                    <a:pt x="21" y="277"/>
                  </a:moveTo>
                  <a:lnTo>
                    <a:pt x="47" y="92"/>
                  </a:lnTo>
                  <a:lnTo>
                    <a:pt x="226" y="21"/>
                  </a:lnTo>
                  <a:lnTo>
                    <a:pt x="382" y="135"/>
                  </a:lnTo>
                  <a:lnTo>
                    <a:pt x="359" y="319"/>
                  </a:lnTo>
                  <a:lnTo>
                    <a:pt x="177" y="388"/>
                  </a:lnTo>
                  <a:lnTo>
                    <a:pt x="21" y="27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393" name="Freeform 1197"/>
            <p:cNvSpPr/>
            <p:nvPr/>
          </p:nvSpPr>
          <p:spPr bwMode="auto">
            <a:xfrm>
              <a:off x="2628900" y="2382838"/>
              <a:ext cx="869950" cy="795338"/>
            </a:xfrm>
            <a:custGeom>
              <a:avLst/>
              <a:gdLst>
                <a:gd name="T0" fmla="*/ 548 w 548"/>
                <a:gd name="T1" fmla="*/ 491 h 501"/>
                <a:gd name="T2" fmla="*/ 541 w 548"/>
                <a:gd name="T3" fmla="*/ 501 h 501"/>
                <a:gd name="T4" fmla="*/ 0 w 548"/>
                <a:gd name="T5" fmla="*/ 7 h 501"/>
                <a:gd name="T6" fmla="*/ 9 w 548"/>
                <a:gd name="T7" fmla="*/ 0 h 501"/>
                <a:gd name="T8" fmla="*/ 548 w 548"/>
                <a:gd name="T9" fmla="*/ 491 h 501"/>
              </a:gdLst>
              <a:ahLst/>
              <a:cxnLst>
                <a:cxn ang="0">
                  <a:pos x="T0" y="T1"/>
                </a:cxn>
                <a:cxn ang="0">
                  <a:pos x="T2" y="T3"/>
                </a:cxn>
                <a:cxn ang="0">
                  <a:pos x="T4" y="T5"/>
                </a:cxn>
                <a:cxn ang="0">
                  <a:pos x="T6" y="T7"/>
                </a:cxn>
                <a:cxn ang="0">
                  <a:pos x="T8" y="T9"/>
                </a:cxn>
              </a:cxnLst>
              <a:rect l="0" t="0" r="r" b="b"/>
              <a:pathLst>
                <a:path w="548" h="501">
                  <a:moveTo>
                    <a:pt x="548" y="491"/>
                  </a:moveTo>
                  <a:lnTo>
                    <a:pt x="541" y="501"/>
                  </a:lnTo>
                  <a:lnTo>
                    <a:pt x="0" y="7"/>
                  </a:lnTo>
                  <a:lnTo>
                    <a:pt x="9" y="0"/>
                  </a:lnTo>
                  <a:lnTo>
                    <a:pt x="548" y="49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394" name="Freeform 1198"/>
            <p:cNvSpPr>
              <a:spLocks noEditPoints="1"/>
            </p:cNvSpPr>
            <p:nvPr/>
          </p:nvSpPr>
          <p:spPr bwMode="auto">
            <a:xfrm>
              <a:off x="3221038" y="4789488"/>
              <a:ext cx="523875" cy="530225"/>
            </a:xfrm>
            <a:custGeom>
              <a:avLst/>
              <a:gdLst>
                <a:gd name="T0" fmla="*/ 31 w 330"/>
                <a:gd name="T1" fmla="*/ 57 h 334"/>
                <a:gd name="T2" fmla="*/ 0 w 330"/>
                <a:gd name="T3" fmla="*/ 222 h 334"/>
                <a:gd name="T4" fmla="*/ 137 w 330"/>
                <a:gd name="T5" fmla="*/ 334 h 334"/>
                <a:gd name="T6" fmla="*/ 300 w 330"/>
                <a:gd name="T7" fmla="*/ 277 h 334"/>
                <a:gd name="T8" fmla="*/ 330 w 330"/>
                <a:gd name="T9" fmla="*/ 109 h 334"/>
                <a:gd name="T10" fmla="*/ 196 w 330"/>
                <a:gd name="T11" fmla="*/ 0 h 334"/>
                <a:gd name="T12" fmla="*/ 31 w 330"/>
                <a:gd name="T13" fmla="*/ 57 h 334"/>
                <a:gd name="T14" fmla="*/ 286 w 330"/>
                <a:gd name="T15" fmla="*/ 263 h 334"/>
                <a:gd name="T16" fmla="*/ 139 w 330"/>
                <a:gd name="T17" fmla="*/ 315 h 334"/>
                <a:gd name="T18" fmla="*/ 19 w 330"/>
                <a:gd name="T19" fmla="*/ 218 h 334"/>
                <a:gd name="T20" fmla="*/ 47 w 330"/>
                <a:gd name="T21" fmla="*/ 69 h 334"/>
                <a:gd name="T22" fmla="*/ 193 w 330"/>
                <a:gd name="T23" fmla="*/ 19 h 334"/>
                <a:gd name="T24" fmla="*/ 312 w 330"/>
                <a:gd name="T25" fmla="*/ 116 h 334"/>
                <a:gd name="T26" fmla="*/ 286 w 330"/>
                <a:gd name="T27" fmla="*/ 263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0" h="334">
                  <a:moveTo>
                    <a:pt x="31" y="57"/>
                  </a:moveTo>
                  <a:lnTo>
                    <a:pt x="0" y="222"/>
                  </a:lnTo>
                  <a:lnTo>
                    <a:pt x="137" y="334"/>
                  </a:lnTo>
                  <a:lnTo>
                    <a:pt x="300" y="277"/>
                  </a:lnTo>
                  <a:lnTo>
                    <a:pt x="330" y="109"/>
                  </a:lnTo>
                  <a:lnTo>
                    <a:pt x="196" y="0"/>
                  </a:lnTo>
                  <a:lnTo>
                    <a:pt x="31" y="57"/>
                  </a:lnTo>
                  <a:close/>
                  <a:moveTo>
                    <a:pt x="286" y="263"/>
                  </a:moveTo>
                  <a:lnTo>
                    <a:pt x="139" y="315"/>
                  </a:lnTo>
                  <a:lnTo>
                    <a:pt x="19" y="218"/>
                  </a:lnTo>
                  <a:lnTo>
                    <a:pt x="47" y="69"/>
                  </a:lnTo>
                  <a:lnTo>
                    <a:pt x="193" y="19"/>
                  </a:lnTo>
                  <a:lnTo>
                    <a:pt x="312" y="116"/>
                  </a:lnTo>
                  <a:lnTo>
                    <a:pt x="286" y="26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395" name="Freeform 1199"/>
            <p:cNvSpPr/>
            <p:nvPr/>
          </p:nvSpPr>
          <p:spPr bwMode="auto">
            <a:xfrm>
              <a:off x="3527425" y="3930651"/>
              <a:ext cx="277812" cy="877888"/>
            </a:xfrm>
            <a:custGeom>
              <a:avLst/>
              <a:gdLst>
                <a:gd name="T0" fmla="*/ 166 w 175"/>
                <a:gd name="T1" fmla="*/ 0 h 553"/>
                <a:gd name="T2" fmla="*/ 175 w 175"/>
                <a:gd name="T3" fmla="*/ 3 h 553"/>
                <a:gd name="T4" fmla="*/ 10 w 175"/>
                <a:gd name="T5" fmla="*/ 553 h 553"/>
                <a:gd name="T6" fmla="*/ 0 w 175"/>
                <a:gd name="T7" fmla="*/ 551 h 553"/>
                <a:gd name="T8" fmla="*/ 166 w 175"/>
                <a:gd name="T9" fmla="*/ 0 h 553"/>
              </a:gdLst>
              <a:ahLst/>
              <a:cxnLst>
                <a:cxn ang="0">
                  <a:pos x="T0" y="T1"/>
                </a:cxn>
                <a:cxn ang="0">
                  <a:pos x="T2" y="T3"/>
                </a:cxn>
                <a:cxn ang="0">
                  <a:pos x="T4" y="T5"/>
                </a:cxn>
                <a:cxn ang="0">
                  <a:pos x="T6" y="T7"/>
                </a:cxn>
                <a:cxn ang="0">
                  <a:pos x="T8" y="T9"/>
                </a:cxn>
              </a:cxnLst>
              <a:rect l="0" t="0" r="r" b="b"/>
              <a:pathLst>
                <a:path w="175" h="553">
                  <a:moveTo>
                    <a:pt x="166" y="0"/>
                  </a:moveTo>
                  <a:lnTo>
                    <a:pt x="175" y="3"/>
                  </a:lnTo>
                  <a:lnTo>
                    <a:pt x="10" y="553"/>
                  </a:lnTo>
                  <a:lnTo>
                    <a:pt x="0" y="551"/>
                  </a:lnTo>
                  <a:lnTo>
                    <a:pt x="16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396" name="Freeform 1200"/>
            <p:cNvSpPr>
              <a:spLocks noEditPoints="1"/>
            </p:cNvSpPr>
            <p:nvPr/>
          </p:nvSpPr>
          <p:spPr bwMode="auto">
            <a:xfrm>
              <a:off x="4848225" y="2776538"/>
              <a:ext cx="314325" cy="330200"/>
            </a:xfrm>
            <a:custGeom>
              <a:avLst/>
              <a:gdLst>
                <a:gd name="T0" fmla="*/ 106 w 198"/>
                <a:gd name="T1" fmla="*/ 208 h 208"/>
                <a:gd name="T2" fmla="*/ 198 w 198"/>
                <a:gd name="T3" fmla="*/ 146 h 208"/>
                <a:gd name="T4" fmla="*/ 189 w 198"/>
                <a:gd name="T5" fmla="*/ 42 h 208"/>
                <a:gd name="T6" fmla="*/ 90 w 198"/>
                <a:gd name="T7" fmla="*/ 0 h 208"/>
                <a:gd name="T8" fmla="*/ 0 w 198"/>
                <a:gd name="T9" fmla="*/ 59 h 208"/>
                <a:gd name="T10" fmla="*/ 7 w 198"/>
                <a:gd name="T11" fmla="*/ 165 h 208"/>
                <a:gd name="T12" fmla="*/ 106 w 198"/>
                <a:gd name="T13" fmla="*/ 208 h 208"/>
                <a:gd name="T14" fmla="*/ 90 w 198"/>
                <a:gd name="T15" fmla="*/ 9 h 208"/>
                <a:gd name="T16" fmla="*/ 179 w 198"/>
                <a:gd name="T17" fmla="*/ 50 h 208"/>
                <a:gd name="T18" fmla="*/ 186 w 198"/>
                <a:gd name="T19" fmla="*/ 144 h 208"/>
                <a:gd name="T20" fmla="*/ 106 w 198"/>
                <a:gd name="T21" fmla="*/ 196 h 208"/>
                <a:gd name="T22" fmla="*/ 19 w 198"/>
                <a:gd name="T23" fmla="*/ 158 h 208"/>
                <a:gd name="T24" fmla="*/ 9 w 198"/>
                <a:gd name="T25" fmla="*/ 64 h 208"/>
                <a:gd name="T26" fmla="*/ 90 w 198"/>
                <a:gd name="T27" fmla="*/ 9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8" h="208">
                  <a:moveTo>
                    <a:pt x="106" y="208"/>
                  </a:moveTo>
                  <a:lnTo>
                    <a:pt x="198" y="146"/>
                  </a:lnTo>
                  <a:lnTo>
                    <a:pt x="189" y="42"/>
                  </a:lnTo>
                  <a:lnTo>
                    <a:pt x="90" y="0"/>
                  </a:lnTo>
                  <a:lnTo>
                    <a:pt x="0" y="59"/>
                  </a:lnTo>
                  <a:lnTo>
                    <a:pt x="7" y="165"/>
                  </a:lnTo>
                  <a:lnTo>
                    <a:pt x="106" y="208"/>
                  </a:lnTo>
                  <a:close/>
                  <a:moveTo>
                    <a:pt x="90" y="9"/>
                  </a:moveTo>
                  <a:lnTo>
                    <a:pt x="179" y="50"/>
                  </a:lnTo>
                  <a:lnTo>
                    <a:pt x="186" y="144"/>
                  </a:lnTo>
                  <a:lnTo>
                    <a:pt x="106" y="196"/>
                  </a:lnTo>
                  <a:lnTo>
                    <a:pt x="19" y="158"/>
                  </a:lnTo>
                  <a:lnTo>
                    <a:pt x="9" y="64"/>
                  </a:lnTo>
                  <a:lnTo>
                    <a:pt x="90"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397" name="Freeform 1201"/>
            <p:cNvSpPr/>
            <p:nvPr/>
          </p:nvSpPr>
          <p:spPr bwMode="auto">
            <a:xfrm>
              <a:off x="4344988" y="3024188"/>
              <a:ext cx="525462" cy="284163"/>
            </a:xfrm>
            <a:custGeom>
              <a:avLst/>
              <a:gdLst>
                <a:gd name="T0" fmla="*/ 3 w 331"/>
                <a:gd name="T1" fmla="*/ 179 h 179"/>
                <a:gd name="T2" fmla="*/ 0 w 331"/>
                <a:gd name="T3" fmla="*/ 175 h 179"/>
                <a:gd name="T4" fmla="*/ 329 w 331"/>
                <a:gd name="T5" fmla="*/ 0 h 179"/>
                <a:gd name="T6" fmla="*/ 331 w 331"/>
                <a:gd name="T7" fmla="*/ 5 h 179"/>
                <a:gd name="T8" fmla="*/ 3 w 331"/>
                <a:gd name="T9" fmla="*/ 179 h 179"/>
              </a:gdLst>
              <a:ahLst/>
              <a:cxnLst>
                <a:cxn ang="0">
                  <a:pos x="T0" y="T1"/>
                </a:cxn>
                <a:cxn ang="0">
                  <a:pos x="T2" y="T3"/>
                </a:cxn>
                <a:cxn ang="0">
                  <a:pos x="T4" y="T5"/>
                </a:cxn>
                <a:cxn ang="0">
                  <a:pos x="T6" y="T7"/>
                </a:cxn>
                <a:cxn ang="0">
                  <a:pos x="T8" y="T9"/>
                </a:cxn>
              </a:cxnLst>
              <a:rect l="0" t="0" r="r" b="b"/>
              <a:pathLst>
                <a:path w="331" h="179">
                  <a:moveTo>
                    <a:pt x="3" y="179"/>
                  </a:moveTo>
                  <a:lnTo>
                    <a:pt x="0" y="175"/>
                  </a:lnTo>
                  <a:lnTo>
                    <a:pt x="329" y="0"/>
                  </a:lnTo>
                  <a:lnTo>
                    <a:pt x="331" y="5"/>
                  </a:lnTo>
                  <a:lnTo>
                    <a:pt x="3" y="17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398" name="Freeform 1202"/>
            <p:cNvSpPr>
              <a:spLocks noEditPoints="1"/>
            </p:cNvSpPr>
            <p:nvPr/>
          </p:nvSpPr>
          <p:spPr bwMode="auto">
            <a:xfrm>
              <a:off x="3851275" y="1846263"/>
              <a:ext cx="396875" cy="438150"/>
            </a:xfrm>
            <a:custGeom>
              <a:avLst/>
              <a:gdLst>
                <a:gd name="T0" fmla="*/ 248 w 250"/>
                <a:gd name="T1" fmla="*/ 210 h 276"/>
                <a:gd name="T2" fmla="*/ 250 w 250"/>
                <a:gd name="T3" fmla="*/ 73 h 276"/>
                <a:gd name="T4" fmla="*/ 125 w 250"/>
                <a:gd name="T5" fmla="*/ 0 h 276"/>
                <a:gd name="T6" fmla="*/ 2 w 250"/>
                <a:gd name="T7" fmla="*/ 66 h 276"/>
                <a:gd name="T8" fmla="*/ 0 w 250"/>
                <a:gd name="T9" fmla="*/ 206 h 276"/>
                <a:gd name="T10" fmla="*/ 122 w 250"/>
                <a:gd name="T11" fmla="*/ 276 h 276"/>
                <a:gd name="T12" fmla="*/ 248 w 250"/>
                <a:gd name="T13" fmla="*/ 210 h 276"/>
                <a:gd name="T14" fmla="*/ 14 w 250"/>
                <a:gd name="T15" fmla="*/ 76 h 276"/>
                <a:gd name="T16" fmla="*/ 125 w 250"/>
                <a:gd name="T17" fmla="*/ 17 h 276"/>
                <a:gd name="T18" fmla="*/ 236 w 250"/>
                <a:gd name="T19" fmla="*/ 80 h 276"/>
                <a:gd name="T20" fmla="*/ 233 w 250"/>
                <a:gd name="T21" fmla="*/ 203 h 276"/>
                <a:gd name="T22" fmla="*/ 122 w 250"/>
                <a:gd name="T23" fmla="*/ 262 h 276"/>
                <a:gd name="T24" fmla="*/ 11 w 250"/>
                <a:gd name="T25" fmla="*/ 198 h 276"/>
                <a:gd name="T26" fmla="*/ 14 w 250"/>
                <a:gd name="T27" fmla="*/ 76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0" h="276">
                  <a:moveTo>
                    <a:pt x="248" y="210"/>
                  </a:moveTo>
                  <a:lnTo>
                    <a:pt x="250" y="73"/>
                  </a:lnTo>
                  <a:lnTo>
                    <a:pt x="125" y="0"/>
                  </a:lnTo>
                  <a:lnTo>
                    <a:pt x="2" y="66"/>
                  </a:lnTo>
                  <a:lnTo>
                    <a:pt x="0" y="206"/>
                  </a:lnTo>
                  <a:lnTo>
                    <a:pt x="122" y="276"/>
                  </a:lnTo>
                  <a:lnTo>
                    <a:pt x="248" y="210"/>
                  </a:lnTo>
                  <a:close/>
                  <a:moveTo>
                    <a:pt x="14" y="76"/>
                  </a:moveTo>
                  <a:lnTo>
                    <a:pt x="125" y="17"/>
                  </a:lnTo>
                  <a:lnTo>
                    <a:pt x="236" y="80"/>
                  </a:lnTo>
                  <a:lnTo>
                    <a:pt x="233" y="203"/>
                  </a:lnTo>
                  <a:lnTo>
                    <a:pt x="122" y="262"/>
                  </a:lnTo>
                  <a:lnTo>
                    <a:pt x="11" y="198"/>
                  </a:lnTo>
                  <a:lnTo>
                    <a:pt x="14" y="7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399" name="Freeform 1203"/>
            <p:cNvSpPr/>
            <p:nvPr/>
          </p:nvSpPr>
          <p:spPr bwMode="auto">
            <a:xfrm>
              <a:off x="3940175" y="2270126"/>
              <a:ext cx="104775" cy="742950"/>
            </a:xfrm>
            <a:custGeom>
              <a:avLst/>
              <a:gdLst>
                <a:gd name="T0" fmla="*/ 7 w 66"/>
                <a:gd name="T1" fmla="*/ 468 h 468"/>
                <a:gd name="T2" fmla="*/ 0 w 66"/>
                <a:gd name="T3" fmla="*/ 468 h 468"/>
                <a:gd name="T4" fmla="*/ 59 w 66"/>
                <a:gd name="T5" fmla="*/ 0 h 468"/>
                <a:gd name="T6" fmla="*/ 66 w 66"/>
                <a:gd name="T7" fmla="*/ 2 h 468"/>
                <a:gd name="T8" fmla="*/ 7 w 66"/>
                <a:gd name="T9" fmla="*/ 468 h 468"/>
              </a:gdLst>
              <a:ahLst/>
              <a:cxnLst>
                <a:cxn ang="0">
                  <a:pos x="T0" y="T1"/>
                </a:cxn>
                <a:cxn ang="0">
                  <a:pos x="T2" y="T3"/>
                </a:cxn>
                <a:cxn ang="0">
                  <a:pos x="T4" y="T5"/>
                </a:cxn>
                <a:cxn ang="0">
                  <a:pos x="T6" y="T7"/>
                </a:cxn>
                <a:cxn ang="0">
                  <a:pos x="T8" y="T9"/>
                </a:cxn>
              </a:cxnLst>
              <a:rect l="0" t="0" r="r" b="b"/>
              <a:pathLst>
                <a:path w="66" h="468">
                  <a:moveTo>
                    <a:pt x="7" y="468"/>
                  </a:moveTo>
                  <a:lnTo>
                    <a:pt x="0" y="468"/>
                  </a:lnTo>
                  <a:lnTo>
                    <a:pt x="59" y="0"/>
                  </a:lnTo>
                  <a:lnTo>
                    <a:pt x="66" y="2"/>
                  </a:lnTo>
                  <a:lnTo>
                    <a:pt x="7" y="46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400" name="Freeform 1204"/>
            <p:cNvSpPr>
              <a:spLocks noEditPoints="1"/>
            </p:cNvSpPr>
            <p:nvPr/>
          </p:nvSpPr>
          <p:spPr bwMode="auto">
            <a:xfrm>
              <a:off x="2362200" y="3844926"/>
              <a:ext cx="404812" cy="439738"/>
            </a:xfrm>
            <a:custGeom>
              <a:avLst/>
              <a:gdLst>
                <a:gd name="T0" fmla="*/ 123 w 255"/>
                <a:gd name="T1" fmla="*/ 0 h 277"/>
                <a:gd name="T2" fmla="*/ 0 w 255"/>
                <a:gd name="T3" fmla="*/ 76 h 277"/>
                <a:gd name="T4" fmla="*/ 7 w 255"/>
                <a:gd name="T5" fmla="*/ 213 h 277"/>
                <a:gd name="T6" fmla="*/ 135 w 255"/>
                <a:gd name="T7" fmla="*/ 277 h 277"/>
                <a:gd name="T8" fmla="*/ 255 w 255"/>
                <a:gd name="T9" fmla="*/ 201 h 277"/>
                <a:gd name="T10" fmla="*/ 250 w 255"/>
                <a:gd name="T11" fmla="*/ 64 h 277"/>
                <a:gd name="T12" fmla="*/ 123 w 255"/>
                <a:gd name="T13" fmla="*/ 0 h 277"/>
                <a:gd name="T14" fmla="*/ 135 w 255"/>
                <a:gd name="T15" fmla="*/ 262 h 277"/>
                <a:gd name="T16" fmla="*/ 21 w 255"/>
                <a:gd name="T17" fmla="*/ 206 h 277"/>
                <a:gd name="T18" fmla="*/ 14 w 255"/>
                <a:gd name="T19" fmla="*/ 83 h 277"/>
                <a:gd name="T20" fmla="*/ 123 w 255"/>
                <a:gd name="T21" fmla="*/ 14 h 277"/>
                <a:gd name="T22" fmla="*/ 239 w 255"/>
                <a:gd name="T23" fmla="*/ 71 h 277"/>
                <a:gd name="T24" fmla="*/ 243 w 255"/>
                <a:gd name="T25" fmla="*/ 194 h 277"/>
                <a:gd name="T26" fmla="*/ 135 w 255"/>
                <a:gd name="T27" fmla="*/ 262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5" h="277">
                  <a:moveTo>
                    <a:pt x="123" y="0"/>
                  </a:moveTo>
                  <a:lnTo>
                    <a:pt x="0" y="76"/>
                  </a:lnTo>
                  <a:lnTo>
                    <a:pt x="7" y="213"/>
                  </a:lnTo>
                  <a:lnTo>
                    <a:pt x="135" y="277"/>
                  </a:lnTo>
                  <a:lnTo>
                    <a:pt x="255" y="201"/>
                  </a:lnTo>
                  <a:lnTo>
                    <a:pt x="250" y="64"/>
                  </a:lnTo>
                  <a:lnTo>
                    <a:pt x="123" y="0"/>
                  </a:lnTo>
                  <a:close/>
                  <a:moveTo>
                    <a:pt x="135" y="262"/>
                  </a:moveTo>
                  <a:lnTo>
                    <a:pt x="21" y="206"/>
                  </a:lnTo>
                  <a:lnTo>
                    <a:pt x="14" y="83"/>
                  </a:lnTo>
                  <a:lnTo>
                    <a:pt x="123" y="14"/>
                  </a:lnTo>
                  <a:lnTo>
                    <a:pt x="239" y="71"/>
                  </a:lnTo>
                  <a:lnTo>
                    <a:pt x="243" y="194"/>
                  </a:lnTo>
                  <a:lnTo>
                    <a:pt x="135" y="26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401" name="Freeform 1205"/>
            <p:cNvSpPr/>
            <p:nvPr/>
          </p:nvSpPr>
          <p:spPr bwMode="auto">
            <a:xfrm>
              <a:off x="2747963" y="3616326"/>
              <a:ext cx="701675" cy="344488"/>
            </a:xfrm>
            <a:custGeom>
              <a:avLst/>
              <a:gdLst>
                <a:gd name="T0" fmla="*/ 440 w 442"/>
                <a:gd name="T1" fmla="*/ 0 h 217"/>
                <a:gd name="T2" fmla="*/ 442 w 442"/>
                <a:gd name="T3" fmla="*/ 7 h 217"/>
                <a:gd name="T4" fmla="*/ 3 w 442"/>
                <a:gd name="T5" fmla="*/ 217 h 217"/>
                <a:gd name="T6" fmla="*/ 0 w 442"/>
                <a:gd name="T7" fmla="*/ 210 h 217"/>
                <a:gd name="T8" fmla="*/ 440 w 442"/>
                <a:gd name="T9" fmla="*/ 0 h 217"/>
              </a:gdLst>
              <a:ahLst/>
              <a:cxnLst>
                <a:cxn ang="0">
                  <a:pos x="T0" y="T1"/>
                </a:cxn>
                <a:cxn ang="0">
                  <a:pos x="T2" y="T3"/>
                </a:cxn>
                <a:cxn ang="0">
                  <a:pos x="T4" y="T5"/>
                </a:cxn>
                <a:cxn ang="0">
                  <a:pos x="T6" y="T7"/>
                </a:cxn>
                <a:cxn ang="0">
                  <a:pos x="T8" y="T9"/>
                </a:cxn>
              </a:cxnLst>
              <a:rect l="0" t="0" r="r" b="b"/>
              <a:pathLst>
                <a:path w="442" h="217">
                  <a:moveTo>
                    <a:pt x="440" y="0"/>
                  </a:moveTo>
                  <a:lnTo>
                    <a:pt x="442" y="7"/>
                  </a:lnTo>
                  <a:lnTo>
                    <a:pt x="3" y="217"/>
                  </a:lnTo>
                  <a:lnTo>
                    <a:pt x="0" y="210"/>
                  </a:lnTo>
                  <a:lnTo>
                    <a:pt x="44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grpSp>
      <p:grpSp>
        <p:nvGrpSpPr>
          <p:cNvPr id="402" name="组合 401"/>
          <p:cNvGrpSpPr/>
          <p:nvPr/>
        </p:nvGrpSpPr>
        <p:grpSpPr>
          <a:xfrm rot="712769">
            <a:off x="10246301" y="118705"/>
            <a:ext cx="2010385" cy="1893337"/>
            <a:chOff x="2058988" y="1846263"/>
            <a:chExt cx="3560762" cy="3473450"/>
          </a:xfrm>
          <a:solidFill>
            <a:schemeClr val="bg1">
              <a:alpha val="14000"/>
            </a:schemeClr>
          </a:solidFill>
        </p:grpSpPr>
        <p:sp>
          <p:nvSpPr>
            <p:cNvPr id="403" name="Freeform 1187"/>
            <p:cNvSpPr>
              <a:spLocks noEditPoints="1"/>
            </p:cNvSpPr>
            <p:nvPr/>
          </p:nvSpPr>
          <p:spPr bwMode="auto">
            <a:xfrm>
              <a:off x="3389313" y="2963863"/>
              <a:ext cx="993775" cy="993775"/>
            </a:xfrm>
            <a:custGeom>
              <a:avLst/>
              <a:gdLst>
                <a:gd name="T0" fmla="*/ 0 w 626"/>
                <a:gd name="T1" fmla="*/ 428 h 626"/>
                <a:gd name="T2" fmla="*/ 262 w 626"/>
                <a:gd name="T3" fmla="*/ 626 h 626"/>
                <a:gd name="T4" fmla="*/ 574 w 626"/>
                <a:gd name="T5" fmla="*/ 513 h 626"/>
                <a:gd name="T6" fmla="*/ 626 w 626"/>
                <a:gd name="T7" fmla="*/ 198 h 626"/>
                <a:gd name="T8" fmla="*/ 364 w 626"/>
                <a:gd name="T9" fmla="*/ 0 h 626"/>
                <a:gd name="T10" fmla="*/ 50 w 626"/>
                <a:gd name="T11" fmla="*/ 113 h 626"/>
                <a:gd name="T12" fmla="*/ 0 w 626"/>
                <a:gd name="T13" fmla="*/ 428 h 626"/>
                <a:gd name="T14" fmla="*/ 593 w 626"/>
                <a:gd name="T15" fmla="*/ 210 h 626"/>
                <a:gd name="T16" fmla="*/ 548 w 626"/>
                <a:gd name="T17" fmla="*/ 489 h 626"/>
                <a:gd name="T18" fmla="*/ 267 w 626"/>
                <a:gd name="T19" fmla="*/ 593 h 626"/>
                <a:gd name="T20" fmla="*/ 33 w 626"/>
                <a:gd name="T21" fmla="*/ 413 h 626"/>
                <a:gd name="T22" fmla="*/ 78 w 626"/>
                <a:gd name="T23" fmla="*/ 135 h 626"/>
                <a:gd name="T24" fmla="*/ 357 w 626"/>
                <a:gd name="T25" fmla="*/ 33 h 626"/>
                <a:gd name="T26" fmla="*/ 593 w 626"/>
                <a:gd name="T27" fmla="*/ 210 h 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26" h="626">
                  <a:moveTo>
                    <a:pt x="0" y="428"/>
                  </a:moveTo>
                  <a:lnTo>
                    <a:pt x="262" y="626"/>
                  </a:lnTo>
                  <a:lnTo>
                    <a:pt x="574" y="513"/>
                  </a:lnTo>
                  <a:lnTo>
                    <a:pt x="626" y="198"/>
                  </a:lnTo>
                  <a:lnTo>
                    <a:pt x="364" y="0"/>
                  </a:lnTo>
                  <a:lnTo>
                    <a:pt x="50" y="113"/>
                  </a:lnTo>
                  <a:lnTo>
                    <a:pt x="0" y="428"/>
                  </a:lnTo>
                  <a:close/>
                  <a:moveTo>
                    <a:pt x="593" y="210"/>
                  </a:moveTo>
                  <a:lnTo>
                    <a:pt x="548" y="489"/>
                  </a:lnTo>
                  <a:lnTo>
                    <a:pt x="267" y="593"/>
                  </a:lnTo>
                  <a:lnTo>
                    <a:pt x="33" y="413"/>
                  </a:lnTo>
                  <a:lnTo>
                    <a:pt x="78" y="135"/>
                  </a:lnTo>
                  <a:lnTo>
                    <a:pt x="357" y="33"/>
                  </a:lnTo>
                  <a:lnTo>
                    <a:pt x="593" y="21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404" name="Freeform 1188"/>
            <p:cNvSpPr>
              <a:spLocks noEditPoints="1"/>
            </p:cNvSpPr>
            <p:nvPr/>
          </p:nvSpPr>
          <p:spPr bwMode="auto">
            <a:xfrm>
              <a:off x="4649788" y="4002088"/>
              <a:ext cx="273050" cy="288925"/>
            </a:xfrm>
            <a:custGeom>
              <a:avLst/>
              <a:gdLst>
                <a:gd name="T0" fmla="*/ 0 w 172"/>
                <a:gd name="T1" fmla="*/ 133 h 182"/>
                <a:gd name="T2" fmla="*/ 80 w 172"/>
                <a:gd name="T3" fmla="*/ 182 h 182"/>
                <a:gd name="T4" fmla="*/ 165 w 172"/>
                <a:gd name="T5" fmla="*/ 142 h 182"/>
                <a:gd name="T6" fmla="*/ 172 w 172"/>
                <a:gd name="T7" fmla="*/ 50 h 182"/>
                <a:gd name="T8" fmla="*/ 92 w 172"/>
                <a:gd name="T9" fmla="*/ 0 h 182"/>
                <a:gd name="T10" fmla="*/ 4 w 172"/>
                <a:gd name="T11" fmla="*/ 41 h 182"/>
                <a:gd name="T12" fmla="*/ 0 w 172"/>
                <a:gd name="T13" fmla="*/ 133 h 182"/>
                <a:gd name="T14" fmla="*/ 163 w 172"/>
                <a:gd name="T15" fmla="*/ 55 h 182"/>
                <a:gd name="T16" fmla="*/ 158 w 172"/>
                <a:gd name="T17" fmla="*/ 135 h 182"/>
                <a:gd name="T18" fmla="*/ 80 w 172"/>
                <a:gd name="T19" fmla="*/ 173 h 182"/>
                <a:gd name="T20" fmla="*/ 9 w 172"/>
                <a:gd name="T21" fmla="*/ 128 h 182"/>
                <a:gd name="T22" fmla="*/ 14 w 172"/>
                <a:gd name="T23" fmla="*/ 48 h 182"/>
                <a:gd name="T24" fmla="*/ 92 w 172"/>
                <a:gd name="T25" fmla="*/ 10 h 182"/>
                <a:gd name="T26" fmla="*/ 163 w 172"/>
                <a:gd name="T27" fmla="*/ 55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2" h="182">
                  <a:moveTo>
                    <a:pt x="0" y="133"/>
                  </a:moveTo>
                  <a:lnTo>
                    <a:pt x="80" y="182"/>
                  </a:lnTo>
                  <a:lnTo>
                    <a:pt x="165" y="142"/>
                  </a:lnTo>
                  <a:lnTo>
                    <a:pt x="172" y="50"/>
                  </a:lnTo>
                  <a:lnTo>
                    <a:pt x="92" y="0"/>
                  </a:lnTo>
                  <a:lnTo>
                    <a:pt x="4" y="41"/>
                  </a:lnTo>
                  <a:lnTo>
                    <a:pt x="0" y="133"/>
                  </a:lnTo>
                  <a:close/>
                  <a:moveTo>
                    <a:pt x="163" y="55"/>
                  </a:moveTo>
                  <a:lnTo>
                    <a:pt x="158" y="135"/>
                  </a:lnTo>
                  <a:lnTo>
                    <a:pt x="80" y="173"/>
                  </a:lnTo>
                  <a:lnTo>
                    <a:pt x="9" y="128"/>
                  </a:lnTo>
                  <a:lnTo>
                    <a:pt x="14" y="48"/>
                  </a:lnTo>
                  <a:lnTo>
                    <a:pt x="92" y="10"/>
                  </a:lnTo>
                  <a:lnTo>
                    <a:pt x="163" y="5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405" name="Freeform 1189"/>
            <p:cNvSpPr/>
            <p:nvPr/>
          </p:nvSpPr>
          <p:spPr bwMode="auto">
            <a:xfrm>
              <a:off x="4262438" y="3751263"/>
              <a:ext cx="409575" cy="322263"/>
            </a:xfrm>
            <a:custGeom>
              <a:avLst/>
              <a:gdLst>
                <a:gd name="T0" fmla="*/ 0 w 258"/>
                <a:gd name="T1" fmla="*/ 5 h 203"/>
                <a:gd name="T2" fmla="*/ 5 w 258"/>
                <a:gd name="T3" fmla="*/ 0 h 203"/>
                <a:gd name="T4" fmla="*/ 258 w 258"/>
                <a:gd name="T5" fmla="*/ 199 h 203"/>
                <a:gd name="T6" fmla="*/ 253 w 258"/>
                <a:gd name="T7" fmla="*/ 203 h 203"/>
                <a:gd name="T8" fmla="*/ 0 w 258"/>
                <a:gd name="T9" fmla="*/ 5 h 203"/>
              </a:gdLst>
              <a:ahLst/>
              <a:cxnLst>
                <a:cxn ang="0">
                  <a:pos x="T0" y="T1"/>
                </a:cxn>
                <a:cxn ang="0">
                  <a:pos x="T2" y="T3"/>
                </a:cxn>
                <a:cxn ang="0">
                  <a:pos x="T4" y="T5"/>
                </a:cxn>
                <a:cxn ang="0">
                  <a:pos x="T6" y="T7"/>
                </a:cxn>
                <a:cxn ang="0">
                  <a:pos x="T8" y="T9"/>
                </a:cxn>
              </a:cxnLst>
              <a:rect l="0" t="0" r="r" b="b"/>
              <a:pathLst>
                <a:path w="258" h="203">
                  <a:moveTo>
                    <a:pt x="0" y="5"/>
                  </a:moveTo>
                  <a:lnTo>
                    <a:pt x="5" y="0"/>
                  </a:lnTo>
                  <a:lnTo>
                    <a:pt x="258" y="199"/>
                  </a:lnTo>
                  <a:lnTo>
                    <a:pt x="253" y="203"/>
                  </a:lnTo>
                  <a:lnTo>
                    <a:pt x="0"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406" name="Freeform 1190"/>
            <p:cNvSpPr>
              <a:spLocks noEditPoints="1"/>
            </p:cNvSpPr>
            <p:nvPr/>
          </p:nvSpPr>
          <p:spPr bwMode="auto">
            <a:xfrm>
              <a:off x="5349875" y="3635376"/>
              <a:ext cx="269875" cy="288925"/>
            </a:xfrm>
            <a:custGeom>
              <a:avLst/>
              <a:gdLst>
                <a:gd name="T0" fmla="*/ 90 w 170"/>
                <a:gd name="T1" fmla="*/ 182 h 182"/>
                <a:gd name="T2" fmla="*/ 170 w 170"/>
                <a:gd name="T3" fmla="*/ 130 h 182"/>
                <a:gd name="T4" fmla="*/ 163 w 170"/>
                <a:gd name="T5" fmla="*/ 40 h 182"/>
                <a:gd name="T6" fmla="*/ 78 w 170"/>
                <a:gd name="T7" fmla="*/ 0 h 182"/>
                <a:gd name="T8" fmla="*/ 0 w 170"/>
                <a:gd name="T9" fmla="*/ 49 h 182"/>
                <a:gd name="T10" fmla="*/ 5 w 170"/>
                <a:gd name="T11" fmla="*/ 142 h 182"/>
                <a:gd name="T12" fmla="*/ 90 w 170"/>
                <a:gd name="T13" fmla="*/ 182 h 182"/>
                <a:gd name="T14" fmla="*/ 78 w 170"/>
                <a:gd name="T15" fmla="*/ 9 h 182"/>
                <a:gd name="T16" fmla="*/ 156 w 170"/>
                <a:gd name="T17" fmla="*/ 45 h 182"/>
                <a:gd name="T18" fmla="*/ 161 w 170"/>
                <a:gd name="T19" fmla="*/ 125 h 182"/>
                <a:gd name="T20" fmla="*/ 90 w 170"/>
                <a:gd name="T21" fmla="*/ 172 h 182"/>
                <a:gd name="T22" fmla="*/ 15 w 170"/>
                <a:gd name="T23" fmla="*/ 137 h 182"/>
                <a:gd name="T24" fmla="*/ 7 w 170"/>
                <a:gd name="T25" fmla="*/ 54 h 182"/>
                <a:gd name="T26" fmla="*/ 78 w 170"/>
                <a:gd name="T27" fmla="*/ 9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0" h="182">
                  <a:moveTo>
                    <a:pt x="90" y="182"/>
                  </a:moveTo>
                  <a:lnTo>
                    <a:pt x="170" y="130"/>
                  </a:lnTo>
                  <a:lnTo>
                    <a:pt x="163" y="40"/>
                  </a:lnTo>
                  <a:lnTo>
                    <a:pt x="78" y="0"/>
                  </a:lnTo>
                  <a:lnTo>
                    <a:pt x="0" y="49"/>
                  </a:lnTo>
                  <a:lnTo>
                    <a:pt x="5" y="142"/>
                  </a:lnTo>
                  <a:lnTo>
                    <a:pt x="90" y="182"/>
                  </a:lnTo>
                  <a:close/>
                  <a:moveTo>
                    <a:pt x="78" y="9"/>
                  </a:moveTo>
                  <a:lnTo>
                    <a:pt x="156" y="45"/>
                  </a:lnTo>
                  <a:lnTo>
                    <a:pt x="161" y="125"/>
                  </a:lnTo>
                  <a:lnTo>
                    <a:pt x="90" y="172"/>
                  </a:lnTo>
                  <a:lnTo>
                    <a:pt x="15" y="137"/>
                  </a:lnTo>
                  <a:lnTo>
                    <a:pt x="7" y="54"/>
                  </a:lnTo>
                  <a:lnTo>
                    <a:pt x="78"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407" name="Freeform 1191"/>
            <p:cNvSpPr/>
            <p:nvPr/>
          </p:nvSpPr>
          <p:spPr bwMode="auto">
            <a:xfrm>
              <a:off x="4903788" y="3849688"/>
              <a:ext cx="461962" cy="239713"/>
            </a:xfrm>
            <a:custGeom>
              <a:avLst/>
              <a:gdLst>
                <a:gd name="T0" fmla="*/ 3 w 291"/>
                <a:gd name="T1" fmla="*/ 151 h 151"/>
                <a:gd name="T2" fmla="*/ 0 w 291"/>
                <a:gd name="T3" fmla="*/ 146 h 151"/>
                <a:gd name="T4" fmla="*/ 288 w 291"/>
                <a:gd name="T5" fmla="*/ 0 h 151"/>
                <a:gd name="T6" fmla="*/ 291 w 291"/>
                <a:gd name="T7" fmla="*/ 4 h 151"/>
                <a:gd name="T8" fmla="*/ 3 w 291"/>
                <a:gd name="T9" fmla="*/ 151 h 151"/>
              </a:gdLst>
              <a:ahLst/>
              <a:cxnLst>
                <a:cxn ang="0">
                  <a:pos x="T0" y="T1"/>
                </a:cxn>
                <a:cxn ang="0">
                  <a:pos x="T2" y="T3"/>
                </a:cxn>
                <a:cxn ang="0">
                  <a:pos x="T4" y="T5"/>
                </a:cxn>
                <a:cxn ang="0">
                  <a:pos x="T6" y="T7"/>
                </a:cxn>
                <a:cxn ang="0">
                  <a:pos x="T8" y="T9"/>
                </a:cxn>
              </a:cxnLst>
              <a:rect l="0" t="0" r="r" b="b"/>
              <a:pathLst>
                <a:path w="291" h="151">
                  <a:moveTo>
                    <a:pt x="3" y="151"/>
                  </a:moveTo>
                  <a:lnTo>
                    <a:pt x="0" y="146"/>
                  </a:lnTo>
                  <a:lnTo>
                    <a:pt x="288" y="0"/>
                  </a:lnTo>
                  <a:lnTo>
                    <a:pt x="291" y="4"/>
                  </a:lnTo>
                  <a:lnTo>
                    <a:pt x="3" y="15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408" name="Freeform 1192"/>
            <p:cNvSpPr>
              <a:spLocks noEditPoints="1"/>
            </p:cNvSpPr>
            <p:nvPr/>
          </p:nvSpPr>
          <p:spPr bwMode="auto">
            <a:xfrm>
              <a:off x="4679950" y="4625976"/>
              <a:ext cx="193675" cy="201613"/>
            </a:xfrm>
            <a:custGeom>
              <a:avLst/>
              <a:gdLst>
                <a:gd name="T0" fmla="*/ 0 w 122"/>
                <a:gd name="T1" fmla="*/ 35 h 127"/>
                <a:gd name="T2" fmla="*/ 7 w 122"/>
                <a:gd name="T3" fmla="*/ 99 h 127"/>
                <a:gd name="T4" fmla="*/ 68 w 122"/>
                <a:gd name="T5" fmla="*/ 127 h 127"/>
                <a:gd name="T6" fmla="*/ 122 w 122"/>
                <a:gd name="T7" fmla="*/ 92 h 127"/>
                <a:gd name="T8" fmla="*/ 118 w 122"/>
                <a:gd name="T9" fmla="*/ 25 h 127"/>
                <a:gd name="T10" fmla="*/ 56 w 122"/>
                <a:gd name="T11" fmla="*/ 0 h 127"/>
                <a:gd name="T12" fmla="*/ 0 w 122"/>
                <a:gd name="T13" fmla="*/ 35 h 127"/>
                <a:gd name="T14" fmla="*/ 115 w 122"/>
                <a:gd name="T15" fmla="*/ 87 h 127"/>
                <a:gd name="T16" fmla="*/ 66 w 122"/>
                <a:gd name="T17" fmla="*/ 120 h 127"/>
                <a:gd name="T18" fmla="*/ 11 w 122"/>
                <a:gd name="T19" fmla="*/ 96 h 127"/>
                <a:gd name="T20" fmla="*/ 7 w 122"/>
                <a:gd name="T21" fmla="*/ 37 h 127"/>
                <a:gd name="T22" fmla="*/ 56 w 122"/>
                <a:gd name="T23" fmla="*/ 7 h 127"/>
                <a:gd name="T24" fmla="*/ 111 w 122"/>
                <a:gd name="T25" fmla="*/ 30 h 127"/>
                <a:gd name="T26" fmla="*/ 115 w 122"/>
                <a:gd name="T27" fmla="*/ 87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2" h="127">
                  <a:moveTo>
                    <a:pt x="0" y="35"/>
                  </a:moveTo>
                  <a:lnTo>
                    <a:pt x="7" y="99"/>
                  </a:lnTo>
                  <a:lnTo>
                    <a:pt x="68" y="127"/>
                  </a:lnTo>
                  <a:lnTo>
                    <a:pt x="122" y="92"/>
                  </a:lnTo>
                  <a:lnTo>
                    <a:pt x="118" y="25"/>
                  </a:lnTo>
                  <a:lnTo>
                    <a:pt x="56" y="0"/>
                  </a:lnTo>
                  <a:lnTo>
                    <a:pt x="0" y="35"/>
                  </a:lnTo>
                  <a:close/>
                  <a:moveTo>
                    <a:pt x="115" y="87"/>
                  </a:moveTo>
                  <a:lnTo>
                    <a:pt x="66" y="120"/>
                  </a:lnTo>
                  <a:lnTo>
                    <a:pt x="11" y="96"/>
                  </a:lnTo>
                  <a:lnTo>
                    <a:pt x="7" y="37"/>
                  </a:lnTo>
                  <a:lnTo>
                    <a:pt x="56" y="7"/>
                  </a:lnTo>
                  <a:lnTo>
                    <a:pt x="111" y="30"/>
                  </a:lnTo>
                  <a:lnTo>
                    <a:pt x="115" y="8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409" name="Freeform 1193"/>
            <p:cNvSpPr/>
            <p:nvPr/>
          </p:nvSpPr>
          <p:spPr bwMode="auto">
            <a:xfrm>
              <a:off x="4768850" y="4279901"/>
              <a:ext cx="11112" cy="352425"/>
            </a:xfrm>
            <a:custGeom>
              <a:avLst/>
              <a:gdLst>
                <a:gd name="T0" fmla="*/ 3 w 7"/>
                <a:gd name="T1" fmla="*/ 0 h 222"/>
                <a:gd name="T2" fmla="*/ 7 w 7"/>
                <a:gd name="T3" fmla="*/ 0 h 222"/>
                <a:gd name="T4" fmla="*/ 3 w 7"/>
                <a:gd name="T5" fmla="*/ 220 h 222"/>
                <a:gd name="T6" fmla="*/ 0 w 7"/>
                <a:gd name="T7" fmla="*/ 222 h 222"/>
                <a:gd name="T8" fmla="*/ 3 w 7"/>
                <a:gd name="T9" fmla="*/ 0 h 222"/>
              </a:gdLst>
              <a:ahLst/>
              <a:cxnLst>
                <a:cxn ang="0">
                  <a:pos x="T0" y="T1"/>
                </a:cxn>
                <a:cxn ang="0">
                  <a:pos x="T2" y="T3"/>
                </a:cxn>
                <a:cxn ang="0">
                  <a:pos x="T4" y="T5"/>
                </a:cxn>
                <a:cxn ang="0">
                  <a:pos x="T6" y="T7"/>
                </a:cxn>
                <a:cxn ang="0">
                  <a:pos x="T8" y="T9"/>
                </a:cxn>
              </a:cxnLst>
              <a:rect l="0" t="0" r="r" b="b"/>
              <a:pathLst>
                <a:path w="7" h="222">
                  <a:moveTo>
                    <a:pt x="3" y="0"/>
                  </a:moveTo>
                  <a:lnTo>
                    <a:pt x="7" y="0"/>
                  </a:lnTo>
                  <a:lnTo>
                    <a:pt x="3" y="220"/>
                  </a:lnTo>
                  <a:lnTo>
                    <a:pt x="0" y="222"/>
                  </a:lnTo>
                  <a:lnTo>
                    <a:pt x="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410" name="Freeform 1194"/>
            <p:cNvSpPr>
              <a:spLocks noEditPoints="1"/>
            </p:cNvSpPr>
            <p:nvPr/>
          </p:nvSpPr>
          <p:spPr bwMode="auto">
            <a:xfrm>
              <a:off x="5178425" y="4384676"/>
              <a:ext cx="187325" cy="203200"/>
            </a:xfrm>
            <a:custGeom>
              <a:avLst/>
              <a:gdLst>
                <a:gd name="T0" fmla="*/ 0 w 118"/>
                <a:gd name="T1" fmla="*/ 95 h 128"/>
                <a:gd name="T2" fmla="*/ 56 w 118"/>
                <a:gd name="T3" fmla="*/ 128 h 128"/>
                <a:gd name="T4" fmla="*/ 115 w 118"/>
                <a:gd name="T5" fmla="*/ 100 h 128"/>
                <a:gd name="T6" fmla="*/ 118 w 118"/>
                <a:gd name="T7" fmla="*/ 36 h 128"/>
                <a:gd name="T8" fmla="*/ 61 w 118"/>
                <a:gd name="T9" fmla="*/ 0 h 128"/>
                <a:gd name="T10" fmla="*/ 2 w 118"/>
                <a:gd name="T11" fmla="*/ 31 h 128"/>
                <a:gd name="T12" fmla="*/ 0 w 118"/>
                <a:gd name="T13" fmla="*/ 95 h 128"/>
                <a:gd name="T14" fmla="*/ 113 w 118"/>
                <a:gd name="T15" fmla="*/ 38 h 128"/>
                <a:gd name="T16" fmla="*/ 111 w 118"/>
                <a:gd name="T17" fmla="*/ 95 h 128"/>
                <a:gd name="T18" fmla="*/ 56 w 118"/>
                <a:gd name="T19" fmla="*/ 123 h 128"/>
                <a:gd name="T20" fmla="*/ 4 w 118"/>
                <a:gd name="T21" fmla="*/ 92 h 128"/>
                <a:gd name="T22" fmla="*/ 7 w 118"/>
                <a:gd name="T23" fmla="*/ 36 h 128"/>
                <a:gd name="T24" fmla="*/ 61 w 118"/>
                <a:gd name="T25" fmla="*/ 7 h 128"/>
                <a:gd name="T26" fmla="*/ 113 w 118"/>
                <a:gd name="T27" fmla="*/ 3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8" h="128">
                  <a:moveTo>
                    <a:pt x="0" y="95"/>
                  </a:moveTo>
                  <a:lnTo>
                    <a:pt x="56" y="128"/>
                  </a:lnTo>
                  <a:lnTo>
                    <a:pt x="115" y="100"/>
                  </a:lnTo>
                  <a:lnTo>
                    <a:pt x="118" y="36"/>
                  </a:lnTo>
                  <a:lnTo>
                    <a:pt x="61" y="0"/>
                  </a:lnTo>
                  <a:lnTo>
                    <a:pt x="2" y="31"/>
                  </a:lnTo>
                  <a:lnTo>
                    <a:pt x="0" y="95"/>
                  </a:lnTo>
                  <a:close/>
                  <a:moveTo>
                    <a:pt x="113" y="38"/>
                  </a:moveTo>
                  <a:lnTo>
                    <a:pt x="111" y="95"/>
                  </a:lnTo>
                  <a:lnTo>
                    <a:pt x="56" y="123"/>
                  </a:lnTo>
                  <a:lnTo>
                    <a:pt x="4" y="92"/>
                  </a:lnTo>
                  <a:lnTo>
                    <a:pt x="7" y="36"/>
                  </a:lnTo>
                  <a:lnTo>
                    <a:pt x="61" y="7"/>
                  </a:lnTo>
                  <a:lnTo>
                    <a:pt x="113" y="3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411" name="Freeform 1195"/>
            <p:cNvSpPr/>
            <p:nvPr/>
          </p:nvSpPr>
          <p:spPr bwMode="auto">
            <a:xfrm>
              <a:off x="4897438" y="4216401"/>
              <a:ext cx="292100" cy="220663"/>
            </a:xfrm>
            <a:custGeom>
              <a:avLst/>
              <a:gdLst>
                <a:gd name="T0" fmla="*/ 0 w 184"/>
                <a:gd name="T1" fmla="*/ 5 h 139"/>
                <a:gd name="T2" fmla="*/ 2 w 184"/>
                <a:gd name="T3" fmla="*/ 0 h 139"/>
                <a:gd name="T4" fmla="*/ 184 w 184"/>
                <a:gd name="T5" fmla="*/ 137 h 139"/>
                <a:gd name="T6" fmla="*/ 179 w 184"/>
                <a:gd name="T7" fmla="*/ 139 h 139"/>
                <a:gd name="T8" fmla="*/ 0 w 184"/>
                <a:gd name="T9" fmla="*/ 5 h 139"/>
              </a:gdLst>
              <a:ahLst/>
              <a:cxnLst>
                <a:cxn ang="0">
                  <a:pos x="T0" y="T1"/>
                </a:cxn>
                <a:cxn ang="0">
                  <a:pos x="T2" y="T3"/>
                </a:cxn>
                <a:cxn ang="0">
                  <a:pos x="T4" y="T5"/>
                </a:cxn>
                <a:cxn ang="0">
                  <a:pos x="T6" y="T7"/>
                </a:cxn>
                <a:cxn ang="0">
                  <a:pos x="T8" y="T9"/>
                </a:cxn>
              </a:cxnLst>
              <a:rect l="0" t="0" r="r" b="b"/>
              <a:pathLst>
                <a:path w="184" h="139">
                  <a:moveTo>
                    <a:pt x="0" y="5"/>
                  </a:moveTo>
                  <a:lnTo>
                    <a:pt x="2" y="0"/>
                  </a:lnTo>
                  <a:lnTo>
                    <a:pt x="184" y="137"/>
                  </a:lnTo>
                  <a:lnTo>
                    <a:pt x="179" y="139"/>
                  </a:lnTo>
                  <a:lnTo>
                    <a:pt x="0"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412" name="Freeform 1196"/>
            <p:cNvSpPr>
              <a:spLocks noEditPoints="1"/>
            </p:cNvSpPr>
            <p:nvPr/>
          </p:nvSpPr>
          <p:spPr bwMode="auto">
            <a:xfrm>
              <a:off x="2058988" y="1868488"/>
              <a:ext cx="644525" cy="652463"/>
            </a:xfrm>
            <a:custGeom>
              <a:avLst/>
              <a:gdLst>
                <a:gd name="T0" fmla="*/ 406 w 406"/>
                <a:gd name="T1" fmla="*/ 125 h 411"/>
                <a:gd name="T2" fmla="*/ 231 w 406"/>
                <a:gd name="T3" fmla="*/ 0 h 411"/>
                <a:gd name="T4" fmla="*/ 28 w 406"/>
                <a:gd name="T5" fmla="*/ 78 h 411"/>
                <a:gd name="T6" fmla="*/ 0 w 406"/>
                <a:gd name="T7" fmla="*/ 284 h 411"/>
                <a:gd name="T8" fmla="*/ 174 w 406"/>
                <a:gd name="T9" fmla="*/ 411 h 411"/>
                <a:gd name="T10" fmla="*/ 375 w 406"/>
                <a:gd name="T11" fmla="*/ 331 h 411"/>
                <a:gd name="T12" fmla="*/ 406 w 406"/>
                <a:gd name="T13" fmla="*/ 125 h 411"/>
                <a:gd name="T14" fmla="*/ 21 w 406"/>
                <a:gd name="T15" fmla="*/ 277 h 411"/>
                <a:gd name="T16" fmla="*/ 47 w 406"/>
                <a:gd name="T17" fmla="*/ 92 h 411"/>
                <a:gd name="T18" fmla="*/ 226 w 406"/>
                <a:gd name="T19" fmla="*/ 21 h 411"/>
                <a:gd name="T20" fmla="*/ 382 w 406"/>
                <a:gd name="T21" fmla="*/ 135 h 411"/>
                <a:gd name="T22" fmla="*/ 359 w 406"/>
                <a:gd name="T23" fmla="*/ 319 h 411"/>
                <a:gd name="T24" fmla="*/ 177 w 406"/>
                <a:gd name="T25" fmla="*/ 388 h 411"/>
                <a:gd name="T26" fmla="*/ 21 w 406"/>
                <a:gd name="T27" fmla="*/ 277 h 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6" h="411">
                  <a:moveTo>
                    <a:pt x="406" y="125"/>
                  </a:moveTo>
                  <a:lnTo>
                    <a:pt x="231" y="0"/>
                  </a:lnTo>
                  <a:lnTo>
                    <a:pt x="28" y="78"/>
                  </a:lnTo>
                  <a:lnTo>
                    <a:pt x="0" y="284"/>
                  </a:lnTo>
                  <a:lnTo>
                    <a:pt x="174" y="411"/>
                  </a:lnTo>
                  <a:lnTo>
                    <a:pt x="375" y="331"/>
                  </a:lnTo>
                  <a:lnTo>
                    <a:pt x="406" y="125"/>
                  </a:lnTo>
                  <a:close/>
                  <a:moveTo>
                    <a:pt x="21" y="277"/>
                  </a:moveTo>
                  <a:lnTo>
                    <a:pt x="47" y="92"/>
                  </a:lnTo>
                  <a:lnTo>
                    <a:pt x="226" y="21"/>
                  </a:lnTo>
                  <a:lnTo>
                    <a:pt x="382" y="135"/>
                  </a:lnTo>
                  <a:lnTo>
                    <a:pt x="359" y="319"/>
                  </a:lnTo>
                  <a:lnTo>
                    <a:pt x="177" y="388"/>
                  </a:lnTo>
                  <a:lnTo>
                    <a:pt x="21" y="27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413" name="Freeform 1197"/>
            <p:cNvSpPr/>
            <p:nvPr/>
          </p:nvSpPr>
          <p:spPr bwMode="auto">
            <a:xfrm>
              <a:off x="2628900" y="2382838"/>
              <a:ext cx="869950" cy="795338"/>
            </a:xfrm>
            <a:custGeom>
              <a:avLst/>
              <a:gdLst>
                <a:gd name="T0" fmla="*/ 548 w 548"/>
                <a:gd name="T1" fmla="*/ 491 h 501"/>
                <a:gd name="T2" fmla="*/ 541 w 548"/>
                <a:gd name="T3" fmla="*/ 501 h 501"/>
                <a:gd name="T4" fmla="*/ 0 w 548"/>
                <a:gd name="T5" fmla="*/ 7 h 501"/>
                <a:gd name="T6" fmla="*/ 9 w 548"/>
                <a:gd name="T7" fmla="*/ 0 h 501"/>
                <a:gd name="T8" fmla="*/ 548 w 548"/>
                <a:gd name="T9" fmla="*/ 491 h 501"/>
              </a:gdLst>
              <a:ahLst/>
              <a:cxnLst>
                <a:cxn ang="0">
                  <a:pos x="T0" y="T1"/>
                </a:cxn>
                <a:cxn ang="0">
                  <a:pos x="T2" y="T3"/>
                </a:cxn>
                <a:cxn ang="0">
                  <a:pos x="T4" y="T5"/>
                </a:cxn>
                <a:cxn ang="0">
                  <a:pos x="T6" y="T7"/>
                </a:cxn>
                <a:cxn ang="0">
                  <a:pos x="T8" y="T9"/>
                </a:cxn>
              </a:cxnLst>
              <a:rect l="0" t="0" r="r" b="b"/>
              <a:pathLst>
                <a:path w="548" h="501">
                  <a:moveTo>
                    <a:pt x="548" y="491"/>
                  </a:moveTo>
                  <a:lnTo>
                    <a:pt x="541" y="501"/>
                  </a:lnTo>
                  <a:lnTo>
                    <a:pt x="0" y="7"/>
                  </a:lnTo>
                  <a:lnTo>
                    <a:pt x="9" y="0"/>
                  </a:lnTo>
                  <a:lnTo>
                    <a:pt x="548" y="49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414" name="Freeform 1198"/>
            <p:cNvSpPr>
              <a:spLocks noEditPoints="1"/>
            </p:cNvSpPr>
            <p:nvPr/>
          </p:nvSpPr>
          <p:spPr bwMode="auto">
            <a:xfrm>
              <a:off x="3221038" y="4789488"/>
              <a:ext cx="523875" cy="530225"/>
            </a:xfrm>
            <a:custGeom>
              <a:avLst/>
              <a:gdLst>
                <a:gd name="T0" fmla="*/ 31 w 330"/>
                <a:gd name="T1" fmla="*/ 57 h 334"/>
                <a:gd name="T2" fmla="*/ 0 w 330"/>
                <a:gd name="T3" fmla="*/ 222 h 334"/>
                <a:gd name="T4" fmla="*/ 137 w 330"/>
                <a:gd name="T5" fmla="*/ 334 h 334"/>
                <a:gd name="T6" fmla="*/ 300 w 330"/>
                <a:gd name="T7" fmla="*/ 277 h 334"/>
                <a:gd name="T8" fmla="*/ 330 w 330"/>
                <a:gd name="T9" fmla="*/ 109 h 334"/>
                <a:gd name="T10" fmla="*/ 196 w 330"/>
                <a:gd name="T11" fmla="*/ 0 h 334"/>
                <a:gd name="T12" fmla="*/ 31 w 330"/>
                <a:gd name="T13" fmla="*/ 57 h 334"/>
                <a:gd name="T14" fmla="*/ 286 w 330"/>
                <a:gd name="T15" fmla="*/ 263 h 334"/>
                <a:gd name="T16" fmla="*/ 139 w 330"/>
                <a:gd name="T17" fmla="*/ 315 h 334"/>
                <a:gd name="T18" fmla="*/ 19 w 330"/>
                <a:gd name="T19" fmla="*/ 218 h 334"/>
                <a:gd name="T20" fmla="*/ 47 w 330"/>
                <a:gd name="T21" fmla="*/ 69 h 334"/>
                <a:gd name="T22" fmla="*/ 193 w 330"/>
                <a:gd name="T23" fmla="*/ 19 h 334"/>
                <a:gd name="T24" fmla="*/ 312 w 330"/>
                <a:gd name="T25" fmla="*/ 116 h 334"/>
                <a:gd name="T26" fmla="*/ 286 w 330"/>
                <a:gd name="T27" fmla="*/ 263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0" h="334">
                  <a:moveTo>
                    <a:pt x="31" y="57"/>
                  </a:moveTo>
                  <a:lnTo>
                    <a:pt x="0" y="222"/>
                  </a:lnTo>
                  <a:lnTo>
                    <a:pt x="137" y="334"/>
                  </a:lnTo>
                  <a:lnTo>
                    <a:pt x="300" y="277"/>
                  </a:lnTo>
                  <a:lnTo>
                    <a:pt x="330" y="109"/>
                  </a:lnTo>
                  <a:lnTo>
                    <a:pt x="196" y="0"/>
                  </a:lnTo>
                  <a:lnTo>
                    <a:pt x="31" y="57"/>
                  </a:lnTo>
                  <a:close/>
                  <a:moveTo>
                    <a:pt x="286" y="263"/>
                  </a:moveTo>
                  <a:lnTo>
                    <a:pt x="139" y="315"/>
                  </a:lnTo>
                  <a:lnTo>
                    <a:pt x="19" y="218"/>
                  </a:lnTo>
                  <a:lnTo>
                    <a:pt x="47" y="69"/>
                  </a:lnTo>
                  <a:lnTo>
                    <a:pt x="193" y="19"/>
                  </a:lnTo>
                  <a:lnTo>
                    <a:pt x="312" y="116"/>
                  </a:lnTo>
                  <a:lnTo>
                    <a:pt x="286" y="26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415" name="Freeform 1199"/>
            <p:cNvSpPr/>
            <p:nvPr/>
          </p:nvSpPr>
          <p:spPr bwMode="auto">
            <a:xfrm>
              <a:off x="3527425" y="3930651"/>
              <a:ext cx="277812" cy="877888"/>
            </a:xfrm>
            <a:custGeom>
              <a:avLst/>
              <a:gdLst>
                <a:gd name="T0" fmla="*/ 166 w 175"/>
                <a:gd name="T1" fmla="*/ 0 h 553"/>
                <a:gd name="T2" fmla="*/ 175 w 175"/>
                <a:gd name="T3" fmla="*/ 3 h 553"/>
                <a:gd name="T4" fmla="*/ 10 w 175"/>
                <a:gd name="T5" fmla="*/ 553 h 553"/>
                <a:gd name="T6" fmla="*/ 0 w 175"/>
                <a:gd name="T7" fmla="*/ 551 h 553"/>
                <a:gd name="T8" fmla="*/ 166 w 175"/>
                <a:gd name="T9" fmla="*/ 0 h 553"/>
              </a:gdLst>
              <a:ahLst/>
              <a:cxnLst>
                <a:cxn ang="0">
                  <a:pos x="T0" y="T1"/>
                </a:cxn>
                <a:cxn ang="0">
                  <a:pos x="T2" y="T3"/>
                </a:cxn>
                <a:cxn ang="0">
                  <a:pos x="T4" y="T5"/>
                </a:cxn>
                <a:cxn ang="0">
                  <a:pos x="T6" y="T7"/>
                </a:cxn>
                <a:cxn ang="0">
                  <a:pos x="T8" y="T9"/>
                </a:cxn>
              </a:cxnLst>
              <a:rect l="0" t="0" r="r" b="b"/>
              <a:pathLst>
                <a:path w="175" h="553">
                  <a:moveTo>
                    <a:pt x="166" y="0"/>
                  </a:moveTo>
                  <a:lnTo>
                    <a:pt x="175" y="3"/>
                  </a:lnTo>
                  <a:lnTo>
                    <a:pt x="10" y="553"/>
                  </a:lnTo>
                  <a:lnTo>
                    <a:pt x="0" y="551"/>
                  </a:lnTo>
                  <a:lnTo>
                    <a:pt x="16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416" name="Freeform 1200"/>
            <p:cNvSpPr>
              <a:spLocks noEditPoints="1"/>
            </p:cNvSpPr>
            <p:nvPr/>
          </p:nvSpPr>
          <p:spPr bwMode="auto">
            <a:xfrm>
              <a:off x="4848225" y="2776538"/>
              <a:ext cx="314325" cy="330200"/>
            </a:xfrm>
            <a:custGeom>
              <a:avLst/>
              <a:gdLst>
                <a:gd name="T0" fmla="*/ 106 w 198"/>
                <a:gd name="T1" fmla="*/ 208 h 208"/>
                <a:gd name="T2" fmla="*/ 198 w 198"/>
                <a:gd name="T3" fmla="*/ 146 h 208"/>
                <a:gd name="T4" fmla="*/ 189 w 198"/>
                <a:gd name="T5" fmla="*/ 42 h 208"/>
                <a:gd name="T6" fmla="*/ 90 w 198"/>
                <a:gd name="T7" fmla="*/ 0 h 208"/>
                <a:gd name="T8" fmla="*/ 0 w 198"/>
                <a:gd name="T9" fmla="*/ 59 h 208"/>
                <a:gd name="T10" fmla="*/ 7 w 198"/>
                <a:gd name="T11" fmla="*/ 165 h 208"/>
                <a:gd name="T12" fmla="*/ 106 w 198"/>
                <a:gd name="T13" fmla="*/ 208 h 208"/>
                <a:gd name="T14" fmla="*/ 90 w 198"/>
                <a:gd name="T15" fmla="*/ 9 h 208"/>
                <a:gd name="T16" fmla="*/ 179 w 198"/>
                <a:gd name="T17" fmla="*/ 50 h 208"/>
                <a:gd name="T18" fmla="*/ 186 w 198"/>
                <a:gd name="T19" fmla="*/ 144 h 208"/>
                <a:gd name="T20" fmla="*/ 106 w 198"/>
                <a:gd name="T21" fmla="*/ 196 h 208"/>
                <a:gd name="T22" fmla="*/ 19 w 198"/>
                <a:gd name="T23" fmla="*/ 158 h 208"/>
                <a:gd name="T24" fmla="*/ 9 w 198"/>
                <a:gd name="T25" fmla="*/ 64 h 208"/>
                <a:gd name="T26" fmla="*/ 90 w 198"/>
                <a:gd name="T27" fmla="*/ 9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8" h="208">
                  <a:moveTo>
                    <a:pt x="106" y="208"/>
                  </a:moveTo>
                  <a:lnTo>
                    <a:pt x="198" y="146"/>
                  </a:lnTo>
                  <a:lnTo>
                    <a:pt x="189" y="42"/>
                  </a:lnTo>
                  <a:lnTo>
                    <a:pt x="90" y="0"/>
                  </a:lnTo>
                  <a:lnTo>
                    <a:pt x="0" y="59"/>
                  </a:lnTo>
                  <a:lnTo>
                    <a:pt x="7" y="165"/>
                  </a:lnTo>
                  <a:lnTo>
                    <a:pt x="106" y="208"/>
                  </a:lnTo>
                  <a:close/>
                  <a:moveTo>
                    <a:pt x="90" y="9"/>
                  </a:moveTo>
                  <a:lnTo>
                    <a:pt x="179" y="50"/>
                  </a:lnTo>
                  <a:lnTo>
                    <a:pt x="186" y="144"/>
                  </a:lnTo>
                  <a:lnTo>
                    <a:pt x="106" y="196"/>
                  </a:lnTo>
                  <a:lnTo>
                    <a:pt x="19" y="158"/>
                  </a:lnTo>
                  <a:lnTo>
                    <a:pt x="9" y="64"/>
                  </a:lnTo>
                  <a:lnTo>
                    <a:pt x="90"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417" name="Freeform 1201"/>
            <p:cNvSpPr/>
            <p:nvPr/>
          </p:nvSpPr>
          <p:spPr bwMode="auto">
            <a:xfrm>
              <a:off x="4344988" y="3024188"/>
              <a:ext cx="525462" cy="284163"/>
            </a:xfrm>
            <a:custGeom>
              <a:avLst/>
              <a:gdLst>
                <a:gd name="T0" fmla="*/ 3 w 331"/>
                <a:gd name="T1" fmla="*/ 179 h 179"/>
                <a:gd name="T2" fmla="*/ 0 w 331"/>
                <a:gd name="T3" fmla="*/ 175 h 179"/>
                <a:gd name="T4" fmla="*/ 329 w 331"/>
                <a:gd name="T5" fmla="*/ 0 h 179"/>
                <a:gd name="T6" fmla="*/ 331 w 331"/>
                <a:gd name="T7" fmla="*/ 5 h 179"/>
                <a:gd name="T8" fmla="*/ 3 w 331"/>
                <a:gd name="T9" fmla="*/ 179 h 179"/>
              </a:gdLst>
              <a:ahLst/>
              <a:cxnLst>
                <a:cxn ang="0">
                  <a:pos x="T0" y="T1"/>
                </a:cxn>
                <a:cxn ang="0">
                  <a:pos x="T2" y="T3"/>
                </a:cxn>
                <a:cxn ang="0">
                  <a:pos x="T4" y="T5"/>
                </a:cxn>
                <a:cxn ang="0">
                  <a:pos x="T6" y="T7"/>
                </a:cxn>
                <a:cxn ang="0">
                  <a:pos x="T8" y="T9"/>
                </a:cxn>
              </a:cxnLst>
              <a:rect l="0" t="0" r="r" b="b"/>
              <a:pathLst>
                <a:path w="331" h="179">
                  <a:moveTo>
                    <a:pt x="3" y="179"/>
                  </a:moveTo>
                  <a:lnTo>
                    <a:pt x="0" y="175"/>
                  </a:lnTo>
                  <a:lnTo>
                    <a:pt x="329" y="0"/>
                  </a:lnTo>
                  <a:lnTo>
                    <a:pt x="331" y="5"/>
                  </a:lnTo>
                  <a:lnTo>
                    <a:pt x="3" y="17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418" name="Freeform 1202"/>
            <p:cNvSpPr>
              <a:spLocks noEditPoints="1"/>
            </p:cNvSpPr>
            <p:nvPr/>
          </p:nvSpPr>
          <p:spPr bwMode="auto">
            <a:xfrm>
              <a:off x="3851275" y="1846263"/>
              <a:ext cx="396875" cy="438150"/>
            </a:xfrm>
            <a:custGeom>
              <a:avLst/>
              <a:gdLst>
                <a:gd name="T0" fmla="*/ 248 w 250"/>
                <a:gd name="T1" fmla="*/ 210 h 276"/>
                <a:gd name="T2" fmla="*/ 250 w 250"/>
                <a:gd name="T3" fmla="*/ 73 h 276"/>
                <a:gd name="T4" fmla="*/ 125 w 250"/>
                <a:gd name="T5" fmla="*/ 0 h 276"/>
                <a:gd name="T6" fmla="*/ 2 w 250"/>
                <a:gd name="T7" fmla="*/ 66 h 276"/>
                <a:gd name="T8" fmla="*/ 0 w 250"/>
                <a:gd name="T9" fmla="*/ 206 h 276"/>
                <a:gd name="T10" fmla="*/ 122 w 250"/>
                <a:gd name="T11" fmla="*/ 276 h 276"/>
                <a:gd name="T12" fmla="*/ 248 w 250"/>
                <a:gd name="T13" fmla="*/ 210 h 276"/>
                <a:gd name="T14" fmla="*/ 14 w 250"/>
                <a:gd name="T15" fmla="*/ 76 h 276"/>
                <a:gd name="T16" fmla="*/ 125 w 250"/>
                <a:gd name="T17" fmla="*/ 17 h 276"/>
                <a:gd name="T18" fmla="*/ 236 w 250"/>
                <a:gd name="T19" fmla="*/ 80 h 276"/>
                <a:gd name="T20" fmla="*/ 233 w 250"/>
                <a:gd name="T21" fmla="*/ 203 h 276"/>
                <a:gd name="T22" fmla="*/ 122 w 250"/>
                <a:gd name="T23" fmla="*/ 262 h 276"/>
                <a:gd name="T24" fmla="*/ 11 w 250"/>
                <a:gd name="T25" fmla="*/ 198 h 276"/>
                <a:gd name="T26" fmla="*/ 14 w 250"/>
                <a:gd name="T27" fmla="*/ 76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0" h="276">
                  <a:moveTo>
                    <a:pt x="248" y="210"/>
                  </a:moveTo>
                  <a:lnTo>
                    <a:pt x="250" y="73"/>
                  </a:lnTo>
                  <a:lnTo>
                    <a:pt x="125" y="0"/>
                  </a:lnTo>
                  <a:lnTo>
                    <a:pt x="2" y="66"/>
                  </a:lnTo>
                  <a:lnTo>
                    <a:pt x="0" y="206"/>
                  </a:lnTo>
                  <a:lnTo>
                    <a:pt x="122" y="276"/>
                  </a:lnTo>
                  <a:lnTo>
                    <a:pt x="248" y="210"/>
                  </a:lnTo>
                  <a:close/>
                  <a:moveTo>
                    <a:pt x="14" y="76"/>
                  </a:moveTo>
                  <a:lnTo>
                    <a:pt x="125" y="17"/>
                  </a:lnTo>
                  <a:lnTo>
                    <a:pt x="236" y="80"/>
                  </a:lnTo>
                  <a:lnTo>
                    <a:pt x="233" y="203"/>
                  </a:lnTo>
                  <a:lnTo>
                    <a:pt x="122" y="262"/>
                  </a:lnTo>
                  <a:lnTo>
                    <a:pt x="11" y="198"/>
                  </a:lnTo>
                  <a:lnTo>
                    <a:pt x="14" y="7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419" name="Freeform 1203"/>
            <p:cNvSpPr/>
            <p:nvPr/>
          </p:nvSpPr>
          <p:spPr bwMode="auto">
            <a:xfrm>
              <a:off x="3940175" y="2270126"/>
              <a:ext cx="104775" cy="742950"/>
            </a:xfrm>
            <a:custGeom>
              <a:avLst/>
              <a:gdLst>
                <a:gd name="T0" fmla="*/ 7 w 66"/>
                <a:gd name="T1" fmla="*/ 468 h 468"/>
                <a:gd name="T2" fmla="*/ 0 w 66"/>
                <a:gd name="T3" fmla="*/ 468 h 468"/>
                <a:gd name="T4" fmla="*/ 59 w 66"/>
                <a:gd name="T5" fmla="*/ 0 h 468"/>
                <a:gd name="T6" fmla="*/ 66 w 66"/>
                <a:gd name="T7" fmla="*/ 2 h 468"/>
                <a:gd name="T8" fmla="*/ 7 w 66"/>
                <a:gd name="T9" fmla="*/ 468 h 468"/>
              </a:gdLst>
              <a:ahLst/>
              <a:cxnLst>
                <a:cxn ang="0">
                  <a:pos x="T0" y="T1"/>
                </a:cxn>
                <a:cxn ang="0">
                  <a:pos x="T2" y="T3"/>
                </a:cxn>
                <a:cxn ang="0">
                  <a:pos x="T4" y="T5"/>
                </a:cxn>
                <a:cxn ang="0">
                  <a:pos x="T6" y="T7"/>
                </a:cxn>
                <a:cxn ang="0">
                  <a:pos x="T8" y="T9"/>
                </a:cxn>
              </a:cxnLst>
              <a:rect l="0" t="0" r="r" b="b"/>
              <a:pathLst>
                <a:path w="66" h="468">
                  <a:moveTo>
                    <a:pt x="7" y="468"/>
                  </a:moveTo>
                  <a:lnTo>
                    <a:pt x="0" y="468"/>
                  </a:lnTo>
                  <a:lnTo>
                    <a:pt x="59" y="0"/>
                  </a:lnTo>
                  <a:lnTo>
                    <a:pt x="66" y="2"/>
                  </a:lnTo>
                  <a:lnTo>
                    <a:pt x="7" y="46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420" name="Freeform 1204"/>
            <p:cNvSpPr>
              <a:spLocks noEditPoints="1"/>
            </p:cNvSpPr>
            <p:nvPr/>
          </p:nvSpPr>
          <p:spPr bwMode="auto">
            <a:xfrm>
              <a:off x="2362200" y="3844926"/>
              <a:ext cx="404812" cy="439738"/>
            </a:xfrm>
            <a:custGeom>
              <a:avLst/>
              <a:gdLst>
                <a:gd name="T0" fmla="*/ 123 w 255"/>
                <a:gd name="T1" fmla="*/ 0 h 277"/>
                <a:gd name="T2" fmla="*/ 0 w 255"/>
                <a:gd name="T3" fmla="*/ 76 h 277"/>
                <a:gd name="T4" fmla="*/ 7 w 255"/>
                <a:gd name="T5" fmla="*/ 213 h 277"/>
                <a:gd name="T6" fmla="*/ 135 w 255"/>
                <a:gd name="T7" fmla="*/ 277 h 277"/>
                <a:gd name="T8" fmla="*/ 255 w 255"/>
                <a:gd name="T9" fmla="*/ 201 h 277"/>
                <a:gd name="T10" fmla="*/ 250 w 255"/>
                <a:gd name="T11" fmla="*/ 64 h 277"/>
                <a:gd name="T12" fmla="*/ 123 w 255"/>
                <a:gd name="T13" fmla="*/ 0 h 277"/>
                <a:gd name="T14" fmla="*/ 135 w 255"/>
                <a:gd name="T15" fmla="*/ 262 h 277"/>
                <a:gd name="T16" fmla="*/ 21 w 255"/>
                <a:gd name="T17" fmla="*/ 206 h 277"/>
                <a:gd name="T18" fmla="*/ 14 w 255"/>
                <a:gd name="T19" fmla="*/ 83 h 277"/>
                <a:gd name="T20" fmla="*/ 123 w 255"/>
                <a:gd name="T21" fmla="*/ 14 h 277"/>
                <a:gd name="T22" fmla="*/ 239 w 255"/>
                <a:gd name="T23" fmla="*/ 71 h 277"/>
                <a:gd name="T24" fmla="*/ 243 w 255"/>
                <a:gd name="T25" fmla="*/ 194 h 277"/>
                <a:gd name="T26" fmla="*/ 135 w 255"/>
                <a:gd name="T27" fmla="*/ 262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5" h="277">
                  <a:moveTo>
                    <a:pt x="123" y="0"/>
                  </a:moveTo>
                  <a:lnTo>
                    <a:pt x="0" y="76"/>
                  </a:lnTo>
                  <a:lnTo>
                    <a:pt x="7" y="213"/>
                  </a:lnTo>
                  <a:lnTo>
                    <a:pt x="135" y="277"/>
                  </a:lnTo>
                  <a:lnTo>
                    <a:pt x="255" y="201"/>
                  </a:lnTo>
                  <a:lnTo>
                    <a:pt x="250" y="64"/>
                  </a:lnTo>
                  <a:lnTo>
                    <a:pt x="123" y="0"/>
                  </a:lnTo>
                  <a:close/>
                  <a:moveTo>
                    <a:pt x="135" y="262"/>
                  </a:moveTo>
                  <a:lnTo>
                    <a:pt x="21" y="206"/>
                  </a:lnTo>
                  <a:lnTo>
                    <a:pt x="14" y="83"/>
                  </a:lnTo>
                  <a:lnTo>
                    <a:pt x="123" y="14"/>
                  </a:lnTo>
                  <a:lnTo>
                    <a:pt x="239" y="71"/>
                  </a:lnTo>
                  <a:lnTo>
                    <a:pt x="243" y="194"/>
                  </a:lnTo>
                  <a:lnTo>
                    <a:pt x="135" y="26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421" name="Freeform 1205"/>
            <p:cNvSpPr/>
            <p:nvPr/>
          </p:nvSpPr>
          <p:spPr bwMode="auto">
            <a:xfrm>
              <a:off x="2747963" y="3616326"/>
              <a:ext cx="701675" cy="344488"/>
            </a:xfrm>
            <a:custGeom>
              <a:avLst/>
              <a:gdLst>
                <a:gd name="T0" fmla="*/ 440 w 442"/>
                <a:gd name="T1" fmla="*/ 0 h 217"/>
                <a:gd name="T2" fmla="*/ 442 w 442"/>
                <a:gd name="T3" fmla="*/ 7 h 217"/>
                <a:gd name="T4" fmla="*/ 3 w 442"/>
                <a:gd name="T5" fmla="*/ 217 h 217"/>
                <a:gd name="T6" fmla="*/ 0 w 442"/>
                <a:gd name="T7" fmla="*/ 210 h 217"/>
                <a:gd name="T8" fmla="*/ 440 w 442"/>
                <a:gd name="T9" fmla="*/ 0 h 217"/>
              </a:gdLst>
              <a:ahLst/>
              <a:cxnLst>
                <a:cxn ang="0">
                  <a:pos x="T0" y="T1"/>
                </a:cxn>
                <a:cxn ang="0">
                  <a:pos x="T2" y="T3"/>
                </a:cxn>
                <a:cxn ang="0">
                  <a:pos x="T4" y="T5"/>
                </a:cxn>
                <a:cxn ang="0">
                  <a:pos x="T6" y="T7"/>
                </a:cxn>
                <a:cxn ang="0">
                  <a:pos x="T8" y="T9"/>
                </a:cxn>
              </a:cxnLst>
              <a:rect l="0" t="0" r="r" b="b"/>
              <a:pathLst>
                <a:path w="442" h="217">
                  <a:moveTo>
                    <a:pt x="440" y="0"/>
                  </a:moveTo>
                  <a:lnTo>
                    <a:pt x="442" y="7"/>
                  </a:lnTo>
                  <a:lnTo>
                    <a:pt x="3" y="217"/>
                  </a:lnTo>
                  <a:lnTo>
                    <a:pt x="0" y="210"/>
                  </a:lnTo>
                  <a:lnTo>
                    <a:pt x="44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grpSp>
      <p:grpSp>
        <p:nvGrpSpPr>
          <p:cNvPr id="422" name="组合 421"/>
          <p:cNvGrpSpPr/>
          <p:nvPr/>
        </p:nvGrpSpPr>
        <p:grpSpPr>
          <a:xfrm rot="18496441">
            <a:off x="4552542" y="451638"/>
            <a:ext cx="3613938" cy="3806339"/>
            <a:chOff x="2058988" y="1846263"/>
            <a:chExt cx="3560762" cy="3473450"/>
          </a:xfrm>
          <a:solidFill>
            <a:schemeClr val="bg1">
              <a:alpha val="13000"/>
            </a:schemeClr>
          </a:solidFill>
        </p:grpSpPr>
        <p:sp>
          <p:nvSpPr>
            <p:cNvPr id="423" name="Freeform 1187"/>
            <p:cNvSpPr>
              <a:spLocks noEditPoints="1"/>
            </p:cNvSpPr>
            <p:nvPr/>
          </p:nvSpPr>
          <p:spPr bwMode="auto">
            <a:xfrm>
              <a:off x="3389313" y="2963863"/>
              <a:ext cx="993775" cy="993775"/>
            </a:xfrm>
            <a:custGeom>
              <a:avLst/>
              <a:gdLst>
                <a:gd name="T0" fmla="*/ 0 w 626"/>
                <a:gd name="T1" fmla="*/ 428 h 626"/>
                <a:gd name="T2" fmla="*/ 262 w 626"/>
                <a:gd name="T3" fmla="*/ 626 h 626"/>
                <a:gd name="T4" fmla="*/ 574 w 626"/>
                <a:gd name="T5" fmla="*/ 513 h 626"/>
                <a:gd name="T6" fmla="*/ 626 w 626"/>
                <a:gd name="T7" fmla="*/ 198 h 626"/>
                <a:gd name="T8" fmla="*/ 364 w 626"/>
                <a:gd name="T9" fmla="*/ 0 h 626"/>
                <a:gd name="T10" fmla="*/ 50 w 626"/>
                <a:gd name="T11" fmla="*/ 113 h 626"/>
                <a:gd name="T12" fmla="*/ 0 w 626"/>
                <a:gd name="T13" fmla="*/ 428 h 626"/>
                <a:gd name="T14" fmla="*/ 593 w 626"/>
                <a:gd name="T15" fmla="*/ 210 h 626"/>
                <a:gd name="T16" fmla="*/ 548 w 626"/>
                <a:gd name="T17" fmla="*/ 489 h 626"/>
                <a:gd name="T18" fmla="*/ 267 w 626"/>
                <a:gd name="T19" fmla="*/ 593 h 626"/>
                <a:gd name="T20" fmla="*/ 33 w 626"/>
                <a:gd name="T21" fmla="*/ 413 h 626"/>
                <a:gd name="T22" fmla="*/ 78 w 626"/>
                <a:gd name="T23" fmla="*/ 135 h 626"/>
                <a:gd name="T24" fmla="*/ 357 w 626"/>
                <a:gd name="T25" fmla="*/ 33 h 626"/>
                <a:gd name="T26" fmla="*/ 593 w 626"/>
                <a:gd name="T27" fmla="*/ 210 h 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26" h="626">
                  <a:moveTo>
                    <a:pt x="0" y="428"/>
                  </a:moveTo>
                  <a:lnTo>
                    <a:pt x="262" y="626"/>
                  </a:lnTo>
                  <a:lnTo>
                    <a:pt x="574" y="513"/>
                  </a:lnTo>
                  <a:lnTo>
                    <a:pt x="626" y="198"/>
                  </a:lnTo>
                  <a:lnTo>
                    <a:pt x="364" y="0"/>
                  </a:lnTo>
                  <a:lnTo>
                    <a:pt x="50" y="113"/>
                  </a:lnTo>
                  <a:lnTo>
                    <a:pt x="0" y="428"/>
                  </a:lnTo>
                  <a:close/>
                  <a:moveTo>
                    <a:pt x="593" y="210"/>
                  </a:moveTo>
                  <a:lnTo>
                    <a:pt x="548" y="489"/>
                  </a:lnTo>
                  <a:lnTo>
                    <a:pt x="267" y="593"/>
                  </a:lnTo>
                  <a:lnTo>
                    <a:pt x="33" y="413"/>
                  </a:lnTo>
                  <a:lnTo>
                    <a:pt x="78" y="135"/>
                  </a:lnTo>
                  <a:lnTo>
                    <a:pt x="357" y="33"/>
                  </a:lnTo>
                  <a:lnTo>
                    <a:pt x="593" y="21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424" name="Freeform 1188"/>
            <p:cNvSpPr>
              <a:spLocks noEditPoints="1"/>
            </p:cNvSpPr>
            <p:nvPr/>
          </p:nvSpPr>
          <p:spPr bwMode="auto">
            <a:xfrm>
              <a:off x="4649788" y="4002088"/>
              <a:ext cx="273050" cy="288925"/>
            </a:xfrm>
            <a:custGeom>
              <a:avLst/>
              <a:gdLst>
                <a:gd name="T0" fmla="*/ 0 w 172"/>
                <a:gd name="T1" fmla="*/ 133 h 182"/>
                <a:gd name="T2" fmla="*/ 80 w 172"/>
                <a:gd name="T3" fmla="*/ 182 h 182"/>
                <a:gd name="T4" fmla="*/ 165 w 172"/>
                <a:gd name="T5" fmla="*/ 142 h 182"/>
                <a:gd name="T6" fmla="*/ 172 w 172"/>
                <a:gd name="T7" fmla="*/ 50 h 182"/>
                <a:gd name="T8" fmla="*/ 92 w 172"/>
                <a:gd name="T9" fmla="*/ 0 h 182"/>
                <a:gd name="T10" fmla="*/ 4 w 172"/>
                <a:gd name="T11" fmla="*/ 41 h 182"/>
                <a:gd name="T12" fmla="*/ 0 w 172"/>
                <a:gd name="T13" fmla="*/ 133 h 182"/>
                <a:gd name="T14" fmla="*/ 163 w 172"/>
                <a:gd name="T15" fmla="*/ 55 h 182"/>
                <a:gd name="T16" fmla="*/ 158 w 172"/>
                <a:gd name="T17" fmla="*/ 135 h 182"/>
                <a:gd name="T18" fmla="*/ 80 w 172"/>
                <a:gd name="T19" fmla="*/ 173 h 182"/>
                <a:gd name="T20" fmla="*/ 9 w 172"/>
                <a:gd name="T21" fmla="*/ 128 h 182"/>
                <a:gd name="T22" fmla="*/ 14 w 172"/>
                <a:gd name="T23" fmla="*/ 48 h 182"/>
                <a:gd name="T24" fmla="*/ 92 w 172"/>
                <a:gd name="T25" fmla="*/ 10 h 182"/>
                <a:gd name="T26" fmla="*/ 163 w 172"/>
                <a:gd name="T27" fmla="*/ 55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2" h="182">
                  <a:moveTo>
                    <a:pt x="0" y="133"/>
                  </a:moveTo>
                  <a:lnTo>
                    <a:pt x="80" y="182"/>
                  </a:lnTo>
                  <a:lnTo>
                    <a:pt x="165" y="142"/>
                  </a:lnTo>
                  <a:lnTo>
                    <a:pt x="172" y="50"/>
                  </a:lnTo>
                  <a:lnTo>
                    <a:pt x="92" y="0"/>
                  </a:lnTo>
                  <a:lnTo>
                    <a:pt x="4" y="41"/>
                  </a:lnTo>
                  <a:lnTo>
                    <a:pt x="0" y="133"/>
                  </a:lnTo>
                  <a:close/>
                  <a:moveTo>
                    <a:pt x="163" y="55"/>
                  </a:moveTo>
                  <a:lnTo>
                    <a:pt x="158" y="135"/>
                  </a:lnTo>
                  <a:lnTo>
                    <a:pt x="80" y="173"/>
                  </a:lnTo>
                  <a:lnTo>
                    <a:pt x="9" y="128"/>
                  </a:lnTo>
                  <a:lnTo>
                    <a:pt x="14" y="48"/>
                  </a:lnTo>
                  <a:lnTo>
                    <a:pt x="92" y="10"/>
                  </a:lnTo>
                  <a:lnTo>
                    <a:pt x="163" y="5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425" name="Freeform 1189"/>
            <p:cNvSpPr/>
            <p:nvPr/>
          </p:nvSpPr>
          <p:spPr bwMode="auto">
            <a:xfrm>
              <a:off x="4262438" y="3751263"/>
              <a:ext cx="409575" cy="322263"/>
            </a:xfrm>
            <a:custGeom>
              <a:avLst/>
              <a:gdLst>
                <a:gd name="T0" fmla="*/ 0 w 258"/>
                <a:gd name="T1" fmla="*/ 5 h 203"/>
                <a:gd name="T2" fmla="*/ 5 w 258"/>
                <a:gd name="T3" fmla="*/ 0 h 203"/>
                <a:gd name="T4" fmla="*/ 258 w 258"/>
                <a:gd name="T5" fmla="*/ 199 h 203"/>
                <a:gd name="T6" fmla="*/ 253 w 258"/>
                <a:gd name="T7" fmla="*/ 203 h 203"/>
                <a:gd name="T8" fmla="*/ 0 w 258"/>
                <a:gd name="T9" fmla="*/ 5 h 203"/>
              </a:gdLst>
              <a:ahLst/>
              <a:cxnLst>
                <a:cxn ang="0">
                  <a:pos x="T0" y="T1"/>
                </a:cxn>
                <a:cxn ang="0">
                  <a:pos x="T2" y="T3"/>
                </a:cxn>
                <a:cxn ang="0">
                  <a:pos x="T4" y="T5"/>
                </a:cxn>
                <a:cxn ang="0">
                  <a:pos x="T6" y="T7"/>
                </a:cxn>
                <a:cxn ang="0">
                  <a:pos x="T8" y="T9"/>
                </a:cxn>
              </a:cxnLst>
              <a:rect l="0" t="0" r="r" b="b"/>
              <a:pathLst>
                <a:path w="258" h="203">
                  <a:moveTo>
                    <a:pt x="0" y="5"/>
                  </a:moveTo>
                  <a:lnTo>
                    <a:pt x="5" y="0"/>
                  </a:lnTo>
                  <a:lnTo>
                    <a:pt x="258" y="199"/>
                  </a:lnTo>
                  <a:lnTo>
                    <a:pt x="253" y="203"/>
                  </a:lnTo>
                  <a:lnTo>
                    <a:pt x="0"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426" name="Freeform 1190"/>
            <p:cNvSpPr>
              <a:spLocks noEditPoints="1"/>
            </p:cNvSpPr>
            <p:nvPr/>
          </p:nvSpPr>
          <p:spPr bwMode="auto">
            <a:xfrm>
              <a:off x="5349875" y="3635376"/>
              <a:ext cx="269875" cy="288925"/>
            </a:xfrm>
            <a:custGeom>
              <a:avLst/>
              <a:gdLst>
                <a:gd name="T0" fmla="*/ 90 w 170"/>
                <a:gd name="T1" fmla="*/ 182 h 182"/>
                <a:gd name="T2" fmla="*/ 170 w 170"/>
                <a:gd name="T3" fmla="*/ 130 h 182"/>
                <a:gd name="T4" fmla="*/ 163 w 170"/>
                <a:gd name="T5" fmla="*/ 40 h 182"/>
                <a:gd name="T6" fmla="*/ 78 w 170"/>
                <a:gd name="T7" fmla="*/ 0 h 182"/>
                <a:gd name="T8" fmla="*/ 0 w 170"/>
                <a:gd name="T9" fmla="*/ 49 h 182"/>
                <a:gd name="T10" fmla="*/ 5 w 170"/>
                <a:gd name="T11" fmla="*/ 142 h 182"/>
                <a:gd name="T12" fmla="*/ 90 w 170"/>
                <a:gd name="T13" fmla="*/ 182 h 182"/>
                <a:gd name="T14" fmla="*/ 78 w 170"/>
                <a:gd name="T15" fmla="*/ 9 h 182"/>
                <a:gd name="T16" fmla="*/ 156 w 170"/>
                <a:gd name="T17" fmla="*/ 45 h 182"/>
                <a:gd name="T18" fmla="*/ 161 w 170"/>
                <a:gd name="T19" fmla="*/ 125 h 182"/>
                <a:gd name="T20" fmla="*/ 90 w 170"/>
                <a:gd name="T21" fmla="*/ 172 h 182"/>
                <a:gd name="T22" fmla="*/ 15 w 170"/>
                <a:gd name="T23" fmla="*/ 137 h 182"/>
                <a:gd name="T24" fmla="*/ 7 w 170"/>
                <a:gd name="T25" fmla="*/ 54 h 182"/>
                <a:gd name="T26" fmla="*/ 78 w 170"/>
                <a:gd name="T27" fmla="*/ 9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0" h="182">
                  <a:moveTo>
                    <a:pt x="90" y="182"/>
                  </a:moveTo>
                  <a:lnTo>
                    <a:pt x="170" y="130"/>
                  </a:lnTo>
                  <a:lnTo>
                    <a:pt x="163" y="40"/>
                  </a:lnTo>
                  <a:lnTo>
                    <a:pt x="78" y="0"/>
                  </a:lnTo>
                  <a:lnTo>
                    <a:pt x="0" y="49"/>
                  </a:lnTo>
                  <a:lnTo>
                    <a:pt x="5" y="142"/>
                  </a:lnTo>
                  <a:lnTo>
                    <a:pt x="90" y="182"/>
                  </a:lnTo>
                  <a:close/>
                  <a:moveTo>
                    <a:pt x="78" y="9"/>
                  </a:moveTo>
                  <a:lnTo>
                    <a:pt x="156" y="45"/>
                  </a:lnTo>
                  <a:lnTo>
                    <a:pt x="161" y="125"/>
                  </a:lnTo>
                  <a:lnTo>
                    <a:pt x="90" y="172"/>
                  </a:lnTo>
                  <a:lnTo>
                    <a:pt x="15" y="137"/>
                  </a:lnTo>
                  <a:lnTo>
                    <a:pt x="7" y="54"/>
                  </a:lnTo>
                  <a:lnTo>
                    <a:pt x="78"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427" name="Freeform 1191"/>
            <p:cNvSpPr/>
            <p:nvPr/>
          </p:nvSpPr>
          <p:spPr bwMode="auto">
            <a:xfrm>
              <a:off x="4903788" y="3849688"/>
              <a:ext cx="461962" cy="239713"/>
            </a:xfrm>
            <a:custGeom>
              <a:avLst/>
              <a:gdLst>
                <a:gd name="T0" fmla="*/ 3 w 291"/>
                <a:gd name="T1" fmla="*/ 151 h 151"/>
                <a:gd name="T2" fmla="*/ 0 w 291"/>
                <a:gd name="T3" fmla="*/ 146 h 151"/>
                <a:gd name="T4" fmla="*/ 288 w 291"/>
                <a:gd name="T5" fmla="*/ 0 h 151"/>
                <a:gd name="T6" fmla="*/ 291 w 291"/>
                <a:gd name="T7" fmla="*/ 4 h 151"/>
                <a:gd name="T8" fmla="*/ 3 w 291"/>
                <a:gd name="T9" fmla="*/ 151 h 151"/>
              </a:gdLst>
              <a:ahLst/>
              <a:cxnLst>
                <a:cxn ang="0">
                  <a:pos x="T0" y="T1"/>
                </a:cxn>
                <a:cxn ang="0">
                  <a:pos x="T2" y="T3"/>
                </a:cxn>
                <a:cxn ang="0">
                  <a:pos x="T4" y="T5"/>
                </a:cxn>
                <a:cxn ang="0">
                  <a:pos x="T6" y="T7"/>
                </a:cxn>
                <a:cxn ang="0">
                  <a:pos x="T8" y="T9"/>
                </a:cxn>
              </a:cxnLst>
              <a:rect l="0" t="0" r="r" b="b"/>
              <a:pathLst>
                <a:path w="291" h="151">
                  <a:moveTo>
                    <a:pt x="3" y="151"/>
                  </a:moveTo>
                  <a:lnTo>
                    <a:pt x="0" y="146"/>
                  </a:lnTo>
                  <a:lnTo>
                    <a:pt x="288" y="0"/>
                  </a:lnTo>
                  <a:lnTo>
                    <a:pt x="291" y="4"/>
                  </a:lnTo>
                  <a:lnTo>
                    <a:pt x="3" y="15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428" name="Freeform 1192"/>
            <p:cNvSpPr>
              <a:spLocks noEditPoints="1"/>
            </p:cNvSpPr>
            <p:nvPr/>
          </p:nvSpPr>
          <p:spPr bwMode="auto">
            <a:xfrm>
              <a:off x="4679950" y="4625976"/>
              <a:ext cx="193675" cy="201613"/>
            </a:xfrm>
            <a:custGeom>
              <a:avLst/>
              <a:gdLst>
                <a:gd name="T0" fmla="*/ 0 w 122"/>
                <a:gd name="T1" fmla="*/ 35 h 127"/>
                <a:gd name="T2" fmla="*/ 7 w 122"/>
                <a:gd name="T3" fmla="*/ 99 h 127"/>
                <a:gd name="T4" fmla="*/ 68 w 122"/>
                <a:gd name="T5" fmla="*/ 127 h 127"/>
                <a:gd name="T6" fmla="*/ 122 w 122"/>
                <a:gd name="T7" fmla="*/ 92 h 127"/>
                <a:gd name="T8" fmla="*/ 118 w 122"/>
                <a:gd name="T9" fmla="*/ 25 h 127"/>
                <a:gd name="T10" fmla="*/ 56 w 122"/>
                <a:gd name="T11" fmla="*/ 0 h 127"/>
                <a:gd name="T12" fmla="*/ 0 w 122"/>
                <a:gd name="T13" fmla="*/ 35 h 127"/>
                <a:gd name="T14" fmla="*/ 115 w 122"/>
                <a:gd name="T15" fmla="*/ 87 h 127"/>
                <a:gd name="T16" fmla="*/ 66 w 122"/>
                <a:gd name="T17" fmla="*/ 120 h 127"/>
                <a:gd name="T18" fmla="*/ 11 w 122"/>
                <a:gd name="T19" fmla="*/ 96 h 127"/>
                <a:gd name="T20" fmla="*/ 7 w 122"/>
                <a:gd name="T21" fmla="*/ 37 h 127"/>
                <a:gd name="T22" fmla="*/ 56 w 122"/>
                <a:gd name="T23" fmla="*/ 7 h 127"/>
                <a:gd name="T24" fmla="*/ 111 w 122"/>
                <a:gd name="T25" fmla="*/ 30 h 127"/>
                <a:gd name="T26" fmla="*/ 115 w 122"/>
                <a:gd name="T27" fmla="*/ 87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2" h="127">
                  <a:moveTo>
                    <a:pt x="0" y="35"/>
                  </a:moveTo>
                  <a:lnTo>
                    <a:pt x="7" y="99"/>
                  </a:lnTo>
                  <a:lnTo>
                    <a:pt x="68" y="127"/>
                  </a:lnTo>
                  <a:lnTo>
                    <a:pt x="122" y="92"/>
                  </a:lnTo>
                  <a:lnTo>
                    <a:pt x="118" y="25"/>
                  </a:lnTo>
                  <a:lnTo>
                    <a:pt x="56" y="0"/>
                  </a:lnTo>
                  <a:lnTo>
                    <a:pt x="0" y="35"/>
                  </a:lnTo>
                  <a:close/>
                  <a:moveTo>
                    <a:pt x="115" y="87"/>
                  </a:moveTo>
                  <a:lnTo>
                    <a:pt x="66" y="120"/>
                  </a:lnTo>
                  <a:lnTo>
                    <a:pt x="11" y="96"/>
                  </a:lnTo>
                  <a:lnTo>
                    <a:pt x="7" y="37"/>
                  </a:lnTo>
                  <a:lnTo>
                    <a:pt x="56" y="7"/>
                  </a:lnTo>
                  <a:lnTo>
                    <a:pt x="111" y="30"/>
                  </a:lnTo>
                  <a:lnTo>
                    <a:pt x="115" y="8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429" name="Freeform 1193"/>
            <p:cNvSpPr/>
            <p:nvPr/>
          </p:nvSpPr>
          <p:spPr bwMode="auto">
            <a:xfrm>
              <a:off x="4768850" y="4279901"/>
              <a:ext cx="11112" cy="352425"/>
            </a:xfrm>
            <a:custGeom>
              <a:avLst/>
              <a:gdLst>
                <a:gd name="T0" fmla="*/ 3 w 7"/>
                <a:gd name="T1" fmla="*/ 0 h 222"/>
                <a:gd name="T2" fmla="*/ 7 w 7"/>
                <a:gd name="T3" fmla="*/ 0 h 222"/>
                <a:gd name="T4" fmla="*/ 3 w 7"/>
                <a:gd name="T5" fmla="*/ 220 h 222"/>
                <a:gd name="T6" fmla="*/ 0 w 7"/>
                <a:gd name="T7" fmla="*/ 222 h 222"/>
                <a:gd name="T8" fmla="*/ 3 w 7"/>
                <a:gd name="T9" fmla="*/ 0 h 222"/>
              </a:gdLst>
              <a:ahLst/>
              <a:cxnLst>
                <a:cxn ang="0">
                  <a:pos x="T0" y="T1"/>
                </a:cxn>
                <a:cxn ang="0">
                  <a:pos x="T2" y="T3"/>
                </a:cxn>
                <a:cxn ang="0">
                  <a:pos x="T4" y="T5"/>
                </a:cxn>
                <a:cxn ang="0">
                  <a:pos x="T6" y="T7"/>
                </a:cxn>
                <a:cxn ang="0">
                  <a:pos x="T8" y="T9"/>
                </a:cxn>
              </a:cxnLst>
              <a:rect l="0" t="0" r="r" b="b"/>
              <a:pathLst>
                <a:path w="7" h="222">
                  <a:moveTo>
                    <a:pt x="3" y="0"/>
                  </a:moveTo>
                  <a:lnTo>
                    <a:pt x="7" y="0"/>
                  </a:lnTo>
                  <a:lnTo>
                    <a:pt x="3" y="220"/>
                  </a:lnTo>
                  <a:lnTo>
                    <a:pt x="0" y="222"/>
                  </a:lnTo>
                  <a:lnTo>
                    <a:pt x="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430" name="Freeform 1194"/>
            <p:cNvSpPr>
              <a:spLocks noEditPoints="1"/>
            </p:cNvSpPr>
            <p:nvPr/>
          </p:nvSpPr>
          <p:spPr bwMode="auto">
            <a:xfrm>
              <a:off x="5178425" y="4384676"/>
              <a:ext cx="187325" cy="203200"/>
            </a:xfrm>
            <a:custGeom>
              <a:avLst/>
              <a:gdLst>
                <a:gd name="T0" fmla="*/ 0 w 118"/>
                <a:gd name="T1" fmla="*/ 95 h 128"/>
                <a:gd name="T2" fmla="*/ 56 w 118"/>
                <a:gd name="T3" fmla="*/ 128 h 128"/>
                <a:gd name="T4" fmla="*/ 115 w 118"/>
                <a:gd name="T5" fmla="*/ 100 h 128"/>
                <a:gd name="T6" fmla="*/ 118 w 118"/>
                <a:gd name="T7" fmla="*/ 36 h 128"/>
                <a:gd name="T8" fmla="*/ 61 w 118"/>
                <a:gd name="T9" fmla="*/ 0 h 128"/>
                <a:gd name="T10" fmla="*/ 2 w 118"/>
                <a:gd name="T11" fmla="*/ 31 h 128"/>
                <a:gd name="T12" fmla="*/ 0 w 118"/>
                <a:gd name="T13" fmla="*/ 95 h 128"/>
                <a:gd name="T14" fmla="*/ 113 w 118"/>
                <a:gd name="T15" fmla="*/ 38 h 128"/>
                <a:gd name="T16" fmla="*/ 111 w 118"/>
                <a:gd name="T17" fmla="*/ 95 h 128"/>
                <a:gd name="T18" fmla="*/ 56 w 118"/>
                <a:gd name="T19" fmla="*/ 123 h 128"/>
                <a:gd name="T20" fmla="*/ 4 w 118"/>
                <a:gd name="T21" fmla="*/ 92 h 128"/>
                <a:gd name="T22" fmla="*/ 7 w 118"/>
                <a:gd name="T23" fmla="*/ 36 h 128"/>
                <a:gd name="T24" fmla="*/ 61 w 118"/>
                <a:gd name="T25" fmla="*/ 7 h 128"/>
                <a:gd name="T26" fmla="*/ 113 w 118"/>
                <a:gd name="T27" fmla="*/ 3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8" h="128">
                  <a:moveTo>
                    <a:pt x="0" y="95"/>
                  </a:moveTo>
                  <a:lnTo>
                    <a:pt x="56" y="128"/>
                  </a:lnTo>
                  <a:lnTo>
                    <a:pt x="115" y="100"/>
                  </a:lnTo>
                  <a:lnTo>
                    <a:pt x="118" y="36"/>
                  </a:lnTo>
                  <a:lnTo>
                    <a:pt x="61" y="0"/>
                  </a:lnTo>
                  <a:lnTo>
                    <a:pt x="2" y="31"/>
                  </a:lnTo>
                  <a:lnTo>
                    <a:pt x="0" y="95"/>
                  </a:lnTo>
                  <a:close/>
                  <a:moveTo>
                    <a:pt x="113" y="38"/>
                  </a:moveTo>
                  <a:lnTo>
                    <a:pt x="111" y="95"/>
                  </a:lnTo>
                  <a:lnTo>
                    <a:pt x="56" y="123"/>
                  </a:lnTo>
                  <a:lnTo>
                    <a:pt x="4" y="92"/>
                  </a:lnTo>
                  <a:lnTo>
                    <a:pt x="7" y="36"/>
                  </a:lnTo>
                  <a:lnTo>
                    <a:pt x="61" y="7"/>
                  </a:lnTo>
                  <a:lnTo>
                    <a:pt x="113" y="3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431" name="Freeform 1195"/>
            <p:cNvSpPr/>
            <p:nvPr/>
          </p:nvSpPr>
          <p:spPr bwMode="auto">
            <a:xfrm>
              <a:off x="4897438" y="4216401"/>
              <a:ext cx="292100" cy="220663"/>
            </a:xfrm>
            <a:custGeom>
              <a:avLst/>
              <a:gdLst>
                <a:gd name="T0" fmla="*/ 0 w 184"/>
                <a:gd name="T1" fmla="*/ 5 h 139"/>
                <a:gd name="T2" fmla="*/ 2 w 184"/>
                <a:gd name="T3" fmla="*/ 0 h 139"/>
                <a:gd name="T4" fmla="*/ 184 w 184"/>
                <a:gd name="T5" fmla="*/ 137 h 139"/>
                <a:gd name="T6" fmla="*/ 179 w 184"/>
                <a:gd name="T7" fmla="*/ 139 h 139"/>
                <a:gd name="T8" fmla="*/ 0 w 184"/>
                <a:gd name="T9" fmla="*/ 5 h 139"/>
              </a:gdLst>
              <a:ahLst/>
              <a:cxnLst>
                <a:cxn ang="0">
                  <a:pos x="T0" y="T1"/>
                </a:cxn>
                <a:cxn ang="0">
                  <a:pos x="T2" y="T3"/>
                </a:cxn>
                <a:cxn ang="0">
                  <a:pos x="T4" y="T5"/>
                </a:cxn>
                <a:cxn ang="0">
                  <a:pos x="T6" y="T7"/>
                </a:cxn>
                <a:cxn ang="0">
                  <a:pos x="T8" y="T9"/>
                </a:cxn>
              </a:cxnLst>
              <a:rect l="0" t="0" r="r" b="b"/>
              <a:pathLst>
                <a:path w="184" h="139">
                  <a:moveTo>
                    <a:pt x="0" y="5"/>
                  </a:moveTo>
                  <a:lnTo>
                    <a:pt x="2" y="0"/>
                  </a:lnTo>
                  <a:lnTo>
                    <a:pt x="184" y="137"/>
                  </a:lnTo>
                  <a:lnTo>
                    <a:pt x="179" y="139"/>
                  </a:lnTo>
                  <a:lnTo>
                    <a:pt x="0"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432" name="Freeform 1196"/>
            <p:cNvSpPr>
              <a:spLocks noEditPoints="1"/>
            </p:cNvSpPr>
            <p:nvPr/>
          </p:nvSpPr>
          <p:spPr bwMode="auto">
            <a:xfrm>
              <a:off x="2058988" y="1868488"/>
              <a:ext cx="644525" cy="652463"/>
            </a:xfrm>
            <a:custGeom>
              <a:avLst/>
              <a:gdLst>
                <a:gd name="T0" fmla="*/ 406 w 406"/>
                <a:gd name="T1" fmla="*/ 125 h 411"/>
                <a:gd name="T2" fmla="*/ 231 w 406"/>
                <a:gd name="T3" fmla="*/ 0 h 411"/>
                <a:gd name="T4" fmla="*/ 28 w 406"/>
                <a:gd name="T5" fmla="*/ 78 h 411"/>
                <a:gd name="T6" fmla="*/ 0 w 406"/>
                <a:gd name="T7" fmla="*/ 284 h 411"/>
                <a:gd name="T8" fmla="*/ 174 w 406"/>
                <a:gd name="T9" fmla="*/ 411 h 411"/>
                <a:gd name="T10" fmla="*/ 375 w 406"/>
                <a:gd name="T11" fmla="*/ 331 h 411"/>
                <a:gd name="T12" fmla="*/ 406 w 406"/>
                <a:gd name="T13" fmla="*/ 125 h 411"/>
                <a:gd name="T14" fmla="*/ 21 w 406"/>
                <a:gd name="T15" fmla="*/ 277 h 411"/>
                <a:gd name="T16" fmla="*/ 47 w 406"/>
                <a:gd name="T17" fmla="*/ 92 h 411"/>
                <a:gd name="T18" fmla="*/ 226 w 406"/>
                <a:gd name="T19" fmla="*/ 21 h 411"/>
                <a:gd name="T20" fmla="*/ 382 w 406"/>
                <a:gd name="T21" fmla="*/ 135 h 411"/>
                <a:gd name="T22" fmla="*/ 359 w 406"/>
                <a:gd name="T23" fmla="*/ 319 h 411"/>
                <a:gd name="T24" fmla="*/ 177 w 406"/>
                <a:gd name="T25" fmla="*/ 388 h 411"/>
                <a:gd name="T26" fmla="*/ 21 w 406"/>
                <a:gd name="T27" fmla="*/ 277 h 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6" h="411">
                  <a:moveTo>
                    <a:pt x="406" y="125"/>
                  </a:moveTo>
                  <a:lnTo>
                    <a:pt x="231" y="0"/>
                  </a:lnTo>
                  <a:lnTo>
                    <a:pt x="28" y="78"/>
                  </a:lnTo>
                  <a:lnTo>
                    <a:pt x="0" y="284"/>
                  </a:lnTo>
                  <a:lnTo>
                    <a:pt x="174" y="411"/>
                  </a:lnTo>
                  <a:lnTo>
                    <a:pt x="375" y="331"/>
                  </a:lnTo>
                  <a:lnTo>
                    <a:pt x="406" y="125"/>
                  </a:lnTo>
                  <a:close/>
                  <a:moveTo>
                    <a:pt x="21" y="277"/>
                  </a:moveTo>
                  <a:lnTo>
                    <a:pt x="47" y="92"/>
                  </a:lnTo>
                  <a:lnTo>
                    <a:pt x="226" y="21"/>
                  </a:lnTo>
                  <a:lnTo>
                    <a:pt x="382" y="135"/>
                  </a:lnTo>
                  <a:lnTo>
                    <a:pt x="359" y="319"/>
                  </a:lnTo>
                  <a:lnTo>
                    <a:pt x="177" y="388"/>
                  </a:lnTo>
                  <a:lnTo>
                    <a:pt x="21" y="27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433" name="Freeform 1197"/>
            <p:cNvSpPr/>
            <p:nvPr/>
          </p:nvSpPr>
          <p:spPr bwMode="auto">
            <a:xfrm>
              <a:off x="2628900" y="2382838"/>
              <a:ext cx="869950" cy="795338"/>
            </a:xfrm>
            <a:custGeom>
              <a:avLst/>
              <a:gdLst>
                <a:gd name="T0" fmla="*/ 548 w 548"/>
                <a:gd name="T1" fmla="*/ 491 h 501"/>
                <a:gd name="T2" fmla="*/ 541 w 548"/>
                <a:gd name="T3" fmla="*/ 501 h 501"/>
                <a:gd name="T4" fmla="*/ 0 w 548"/>
                <a:gd name="T5" fmla="*/ 7 h 501"/>
                <a:gd name="T6" fmla="*/ 9 w 548"/>
                <a:gd name="T7" fmla="*/ 0 h 501"/>
                <a:gd name="T8" fmla="*/ 548 w 548"/>
                <a:gd name="T9" fmla="*/ 491 h 501"/>
              </a:gdLst>
              <a:ahLst/>
              <a:cxnLst>
                <a:cxn ang="0">
                  <a:pos x="T0" y="T1"/>
                </a:cxn>
                <a:cxn ang="0">
                  <a:pos x="T2" y="T3"/>
                </a:cxn>
                <a:cxn ang="0">
                  <a:pos x="T4" y="T5"/>
                </a:cxn>
                <a:cxn ang="0">
                  <a:pos x="T6" y="T7"/>
                </a:cxn>
                <a:cxn ang="0">
                  <a:pos x="T8" y="T9"/>
                </a:cxn>
              </a:cxnLst>
              <a:rect l="0" t="0" r="r" b="b"/>
              <a:pathLst>
                <a:path w="548" h="501">
                  <a:moveTo>
                    <a:pt x="548" y="491"/>
                  </a:moveTo>
                  <a:lnTo>
                    <a:pt x="541" y="501"/>
                  </a:lnTo>
                  <a:lnTo>
                    <a:pt x="0" y="7"/>
                  </a:lnTo>
                  <a:lnTo>
                    <a:pt x="9" y="0"/>
                  </a:lnTo>
                  <a:lnTo>
                    <a:pt x="548" y="49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434" name="Freeform 1198"/>
            <p:cNvSpPr>
              <a:spLocks noEditPoints="1"/>
            </p:cNvSpPr>
            <p:nvPr/>
          </p:nvSpPr>
          <p:spPr bwMode="auto">
            <a:xfrm>
              <a:off x="3221038" y="4789488"/>
              <a:ext cx="523875" cy="530225"/>
            </a:xfrm>
            <a:custGeom>
              <a:avLst/>
              <a:gdLst>
                <a:gd name="T0" fmla="*/ 31 w 330"/>
                <a:gd name="T1" fmla="*/ 57 h 334"/>
                <a:gd name="T2" fmla="*/ 0 w 330"/>
                <a:gd name="T3" fmla="*/ 222 h 334"/>
                <a:gd name="T4" fmla="*/ 137 w 330"/>
                <a:gd name="T5" fmla="*/ 334 h 334"/>
                <a:gd name="T6" fmla="*/ 300 w 330"/>
                <a:gd name="T7" fmla="*/ 277 h 334"/>
                <a:gd name="T8" fmla="*/ 330 w 330"/>
                <a:gd name="T9" fmla="*/ 109 h 334"/>
                <a:gd name="T10" fmla="*/ 196 w 330"/>
                <a:gd name="T11" fmla="*/ 0 h 334"/>
                <a:gd name="T12" fmla="*/ 31 w 330"/>
                <a:gd name="T13" fmla="*/ 57 h 334"/>
                <a:gd name="T14" fmla="*/ 286 w 330"/>
                <a:gd name="T15" fmla="*/ 263 h 334"/>
                <a:gd name="T16" fmla="*/ 139 w 330"/>
                <a:gd name="T17" fmla="*/ 315 h 334"/>
                <a:gd name="T18" fmla="*/ 19 w 330"/>
                <a:gd name="T19" fmla="*/ 218 h 334"/>
                <a:gd name="T20" fmla="*/ 47 w 330"/>
                <a:gd name="T21" fmla="*/ 69 h 334"/>
                <a:gd name="T22" fmla="*/ 193 w 330"/>
                <a:gd name="T23" fmla="*/ 19 h 334"/>
                <a:gd name="T24" fmla="*/ 312 w 330"/>
                <a:gd name="T25" fmla="*/ 116 h 334"/>
                <a:gd name="T26" fmla="*/ 286 w 330"/>
                <a:gd name="T27" fmla="*/ 263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0" h="334">
                  <a:moveTo>
                    <a:pt x="31" y="57"/>
                  </a:moveTo>
                  <a:lnTo>
                    <a:pt x="0" y="222"/>
                  </a:lnTo>
                  <a:lnTo>
                    <a:pt x="137" y="334"/>
                  </a:lnTo>
                  <a:lnTo>
                    <a:pt x="300" y="277"/>
                  </a:lnTo>
                  <a:lnTo>
                    <a:pt x="330" y="109"/>
                  </a:lnTo>
                  <a:lnTo>
                    <a:pt x="196" y="0"/>
                  </a:lnTo>
                  <a:lnTo>
                    <a:pt x="31" y="57"/>
                  </a:lnTo>
                  <a:close/>
                  <a:moveTo>
                    <a:pt x="286" y="263"/>
                  </a:moveTo>
                  <a:lnTo>
                    <a:pt x="139" y="315"/>
                  </a:lnTo>
                  <a:lnTo>
                    <a:pt x="19" y="218"/>
                  </a:lnTo>
                  <a:lnTo>
                    <a:pt x="47" y="69"/>
                  </a:lnTo>
                  <a:lnTo>
                    <a:pt x="193" y="19"/>
                  </a:lnTo>
                  <a:lnTo>
                    <a:pt x="312" y="116"/>
                  </a:lnTo>
                  <a:lnTo>
                    <a:pt x="286" y="26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435" name="Freeform 1199"/>
            <p:cNvSpPr/>
            <p:nvPr/>
          </p:nvSpPr>
          <p:spPr bwMode="auto">
            <a:xfrm>
              <a:off x="3527425" y="3930651"/>
              <a:ext cx="277812" cy="877888"/>
            </a:xfrm>
            <a:custGeom>
              <a:avLst/>
              <a:gdLst>
                <a:gd name="T0" fmla="*/ 166 w 175"/>
                <a:gd name="T1" fmla="*/ 0 h 553"/>
                <a:gd name="T2" fmla="*/ 175 w 175"/>
                <a:gd name="T3" fmla="*/ 3 h 553"/>
                <a:gd name="T4" fmla="*/ 10 w 175"/>
                <a:gd name="T5" fmla="*/ 553 h 553"/>
                <a:gd name="T6" fmla="*/ 0 w 175"/>
                <a:gd name="T7" fmla="*/ 551 h 553"/>
                <a:gd name="T8" fmla="*/ 166 w 175"/>
                <a:gd name="T9" fmla="*/ 0 h 553"/>
              </a:gdLst>
              <a:ahLst/>
              <a:cxnLst>
                <a:cxn ang="0">
                  <a:pos x="T0" y="T1"/>
                </a:cxn>
                <a:cxn ang="0">
                  <a:pos x="T2" y="T3"/>
                </a:cxn>
                <a:cxn ang="0">
                  <a:pos x="T4" y="T5"/>
                </a:cxn>
                <a:cxn ang="0">
                  <a:pos x="T6" y="T7"/>
                </a:cxn>
                <a:cxn ang="0">
                  <a:pos x="T8" y="T9"/>
                </a:cxn>
              </a:cxnLst>
              <a:rect l="0" t="0" r="r" b="b"/>
              <a:pathLst>
                <a:path w="175" h="553">
                  <a:moveTo>
                    <a:pt x="166" y="0"/>
                  </a:moveTo>
                  <a:lnTo>
                    <a:pt x="175" y="3"/>
                  </a:lnTo>
                  <a:lnTo>
                    <a:pt x="10" y="553"/>
                  </a:lnTo>
                  <a:lnTo>
                    <a:pt x="0" y="551"/>
                  </a:lnTo>
                  <a:lnTo>
                    <a:pt x="16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436" name="Freeform 1200"/>
            <p:cNvSpPr>
              <a:spLocks noEditPoints="1"/>
            </p:cNvSpPr>
            <p:nvPr/>
          </p:nvSpPr>
          <p:spPr bwMode="auto">
            <a:xfrm>
              <a:off x="4848225" y="2776538"/>
              <a:ext cx="314325" cy="330200"/>
            </a:xfrm>
            <a:custGeom>
              <a:avLst/>
              <a:gdLst>
                <a:gd name="T0" fmla="*/ 106 w 198"/>
                <a:gd name="T1" fmla="*/ 208 h 208"/>
                <a:gd name="T2" fmla="*/ 198 w 198"/>
                <a:gd name="T3" fmla="*/ 146 h 208"/>
                <a:gd name="T4" fmla="*/ 189 w 198"/>
                <a:gd name="T5" fmla="*/ 42 h 208"/>
                <a:gd name="T6" fmla="*/ 90 w 198"/>
                <a:gd name="T7" fmla="*/ 0 h 208"/>
                <a:gd name="T8" fmla="*/ 0 w 198"/>
                <a:gd name="T9" fmla="*/ 59 h 208"/>
                <a:gd name="T10" fmla="*/ 7 w 198"/>
                <a:gd name="T11" fmla="*/ 165 h 208"/>
                <a:gd name="T12" fmla="*/ 106 w 198"/>
                <a:gd name="T13" fmla="*/ 208 h 208"/>
                <a:gd name="T14" fmla="*/ 90 w 198"/>
                <a:gd name="T15" fmla="*/ 9 h 208"/>
                <a:gd name="T16" fmla="*/ 179 w 198"/>
                <a:gd name="T17" fmla="*/ 50 h 208"/>
                <a:gd name="T18" fmla="*/ 186 w 198"/>
                <a:gd name="T19" fmla="*/ 144 h 208"/>
                <a:gd name="T20" fmla="*/ 106 w 198"/>
                <a:gd name="T21" fmla="*/ 196 h 208"/>
                <a:gd name="T22" fmla="*/ 19 w 198"/>
                <a:gd name="T23" fmla="*/ 158 h 208"/>
                <a:gd name="T24" fmla="*/ 9 w 198"/>
                <a:gd name="T25" fmla="*/ 64 h 208"/>
                <a:gd name="T26" fmla="*/ 90 w 198"/>
                <a:gd name="T27" fmla="*/ 9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8" h="208">
                  <a:moveTo>
                    <a:pt x="106" y="208"/>
                  </a:moveTo>
                  <a:lnTo>
                    <a:pt x="198" y="146"/>
                  </a:lnTo>
                  <a:lnTo>
                    <a:pt x="189" y="42"/>
                  </a:lnTo>
                  <a:lnTo>
                    <a:pt x="90" y="0"/>
                  </a:lnTo>
                  <a:lnTo>
                    <a:pt x="0" y="59"/>
                  </a:lnTo>
                  <a:lnTo>
                    <a:pt x="7" y="165"/>
                  </a:lnTo>
                  <a:lnTo>
                    <a:pt x="106" y="208"/>
                  </a:lnTo>
                  <a:close/>
                  <a:moveTo>
                    <a:pt x="90" y="9"/>
                  </a:moveTo>
                  <a:lnTo>
                    <a:pt x="179" y="50"/>
                  </a:lnTo>
                  <a:lnTo>
                    <a:pt x="186" y="144"/>
                  </a:lnTo>
                  <a:lnTo>
                    <a:pt x="106" y="196"/>
                  </a:lnTo>
                  <a:lnTo>
                    <a:pt x="19" y="158"/>
                  </a:lnTo>
                  <a:lnTo>
                    <a:pt x="9" y="64"/>
                  </a:lnTo>
                  <a:lnTo>
                    <a:pt x="90"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437" name="Freeform 1201"/>
            <p:cNvSpPr/>
            <p:nvPr/>
          </p:nvSpPr>
          <p:spPr bwMode="auto">
            <a:xfrm>
              <a:off x="4344988" y="3024188"/>
              <a:ext cx="525462" cy="284163"/>
            </a:xfrm>
            <a:custGeom>
              <a:avLst/>
              <a:gdLst>
                <a:gd name="T0" fmla="*/ 3 w 331"/>
                <a:gd name="T1" fmla="*/ 179 h 179"/>
                <a:gd name="T2" fmla="*/ 0 w 331"/>
                <a:gd name="T3" fmla="*/ 175 h 179"/>
                <a:gd name="T4" fmla="*/ 329 w 331"/>
                <a:gd name="T5" fmla="*/ 0 h 179"/>
                <a:gd name="T6" fmla="*/ 331 w 331"/>
                <a:gd name="T7" fmla="*/ 5 h 179"/>
                <a:gd name="T8" fmla="*/ 3 w 331"/>
                <a:gd name="T9" fmla="*/ 179 h 179"/>
              </a:gdLst>
              <a:ahLst/>
              <a:cxnLst>
                <a:cxn ang="0">
                  <a:pos x="T0" y="T1"/>
                </a:cxn>
                <a:cxn ang="0">
                  <a:pos x="T2" y="T3"/>
                </a:cxn>
                <a:cxn ang="0">
                  <a:pos x="T4" y="T5"/>
                </a:cxn>
                <a:cxn ang="0">
                  <a:pos x="T6" y="T7"/>
                </a:cxn>
                <a:cxn ang="0">
                  <a:pos x="T8" y="T9"/>
                </a:cxn>
              </a:cxnLst>
              <a:rect l="0" t="0" r="r" b="b"/>
              <a:pathLst>
                <a:path w="331" h="179">
                  <a:moveTo>
                    <a:pt x="3" y="179"/>
                  </a:moveTo>
                  <a:lnTo>
                    <a:pt x="0" y="175"/>
                  </a:lnTo>
                  <a:lnTo>
                    <a:pt x="329" y="0"/>
                  </a:lnTo>
                  <a:lnTo>
                    <a:pt x="331" y="5"/>
                  </a:lnTo>
                  <a:lnTo>
                    <a:pt x="3" y="17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438" name="Freeform 1202"/>
            <p:cNvSpPr>
              <a:spLocks noEditPoints="1"/>
            </p:cNvSpPr>
            <p:nvPr/>
          </p:nvSpPr>
          <p:spPr bwMode="auto">
            <a:xfrm>
              <a:off x="3851275" y="1846263"/>
              <a:ext cx="396875" cy="438150"/>
            </a:xfrm>
            <a:custGeom>
              <a:avLst/>
              <a:gdLst>
                <a:gd name="T0" fmla="*/ 248 w 250"/>
                <a:gd name="T1" fmla="*/ 210 h 276"/>
                <a:gd name="T2" fmla="*/ 250 w 250"/>
                <a:gd name="T3" fmla="*/ 73 h 276"/>
                <a:gd name="T4" fmla="*/ 125 w 250"/>
                <a:gd name="T5" fmla="*/ 0 h 276"/>
                <a:gd name="T6" fmla="*/ 2 w 250"/>
                <a:gd name="T7" fmla="*/ 66 h 276"/>
                <a:gd name="T8" fmla="*/ 0 w 250"/>
                <a:gd name="T9" fmla="*/ 206 h 276"/>
                <a:gd name="T10" fmla="*/ 122 w 250"/>
                <a:gd name="T11" fmla="*/ 276 h 276"/>
                <a:gd name="T12" fmla="*/ 248 w 250"/>
                <a:gd name="T13" fmla="*/ 210 h 276"/>
                <a:gd name="T14" fmla="*/ 14 w 250"/>
                <a:gd name="T15" fmla="*/ 76 h 276"/>
                <a:gd name="T16" fmla="*/ 125 w 250"/>
                <a:gd name="T17" fmla="*/ 17 h 276"/>
                <a:gd name="T18" fmla="*/ 236 w 250"/>
                <a:gd name="T19" fmla="*/ 80 h 276"/>
                <a:gd name="T20" fmla="*/ 233 w 250"/>
                <a:gd name="T21" fmla="*/ 203 h 276"/>
                <a:gd name="T22" fmla="*/ 122 w 250"/>
                <a:gd name="T23" fmla="*/ 262 h 276"/>
                <a:gd name="T24" fmla="*/ 11 w 250"/>
                <a:gd name="T25" fmla="*/ 198 h 276"/>
                <a:gd name="T26" fmla="*/ 14 w 250"/>
                <a:gd name="T27" fmla="*/ 76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0" h="276">
                  <a:moveTo>
                    <a:pt x="248" y="210"/>
                  </a:moveTo>
                  <a:lnTo>
                    <a:pt x="250" y="73"/>
                  </a:lnTo>
                  <a:lnTo>
                    <a:pt x="125" y="0"/>
                  </a:lnTo>
                  <a:lnTo>
                    <a:pt x="2" y="66"/>
                  </a:lnTo>
                  <a:lnTo>
                    <a:pt x="0" y="206"/>
                  </a:lnTo>
                  <a:lnTo>
                    <a:pt x="122" y="276"/>
                  </a:lnTo>
                  <a:lnTo>
                    <a:pt x="248" y="210"/>
                  </a:lnTo>
                  <a:close/>
                  <a:moveTo>
                    <a:pt x="14" y="76"/>
                  </a:moveTo>
                  <a:lnTo>
                    <a:pt x="125" y="17"/>
                  </a:lnTo>
                  <a:lnTo>
                    <a:pt x="236" y="80"/>
                  </a:lnTo>
                  <a:lnTo>
                    <a:pt x="233" y="203"/>
                  </a:lnTo>
                  <a:lnTo>
                    <a:pt x="122" y="262"/>
                  </a:lnTo>
                  <a:lnTo>
                    <a:pt x="11" y="198"/>
                  </a:lnTo>
                  <a:lnTo>
                    <a:pt x="14" y="7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439" name="Freeform 1203"/>
            <p:cNvSpPr/>
            <p:nvPr/>
          </p:nvSpPr>
          <p:spPr bwMode="auto">
            <a:xfrm>
              <a:off x="3940175" y="2270126"/>
              <a:ext cx="104775" cy="742950"/>
            </a:xfrm>
            <a:custGeom>
              <a:avLst/>
              <a:gdLst>
                <a:gd name="T0" fmla="*/ 7 w 66"/>
                <a:gd name="T1" fmla="*/ 468 h 468"/>
                <a:gd name="T2" fmla="*/ 0 w 66"/>
                <a:gd name="T3" fmla="*/ 468 h 468"/>
                <a:gd name="T4" fmla="*/ 59 w 66"/>
                <a:gd name="T5" fmla="*/ 0 h 468"/>
                <a:gd name="T6" fmla="*/ 66 w 66"/>
                <a:gd name="T7" fmla="*/ 2 h 468"/>
                <a:gd name="T8" fmla="*/ 7 w 66"/>
                <a:gd name="T9" fmla="*/ 468 h 468"/>
              </a:gdLst>
              <a:ahLst/>
              <a:cxnLst>
                <a:cxn ang="0">
                  <a:pos x="T0" y="T1"/>
                </a:cxn>
                <a:cxn ang="0">
                  <a:pos x="T2" y="T3"/>
                </a:cxn>
                <a:cxn ang="0">
                  <a:pos x="T4" y="T5"/>
                </a:cxn>
                <a:cxn ang="0">
                  <a:pos x="T6" y="T7"/>
                </a:cxn>
                <a:cxn ang="0">
                  <a:pos x="T8" y="T9"/>
                </a:cxn>
              </a:cxnLst>
              <a:rect l="0" t="0" r="r" b="b"/>
              <a:pathLst>
                <a:path w="66" h="468">
                  <a:moveTo>
                    <a:pt x="7" y="468"/>
                  </a:moveTo>
                  <a:lnTo>
                    <a:pt x="0" y="468"/>
                  </a:lnTo>
                  <a:lnTo>
                    <a:pt x="59" y="0"/>
                  </a:lnTo>
                  <a:lnTo>
                    <a:pt x="66" y="2"/>
                  </a:lnTo>
                  <a:lnTo>
                    <a:pt x="7" y="46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440" name="Freeform 1204"/>
            <p:cNvSpPr>
              <a:spLocks noEditPoints="1"/>
            </p:cNvSpPr>
            <p:nvPr/>
          </p:nvSpPr>
          <p:spPr bwMode="auto">
            <a:xfrm>
              <a:off x="2362200" y="3844926"/>
              <a:ext cx="404812" cy="439738"/>
            </a:xfrm>
            <a:custGeom>
              <a:avLst/>
              <a:gdLst>
                <a:gd name="T0" fmla="*/ 123 w 255"/>
                <a:gd name="T1" fmla="*/ 0 h 277"/>
                <a:gd name="T2" fmla="*/ 0 w 255"/>
                <a:gd name="T3" fmla="*/ 76 h 277"/>
                <a:gd name="T4" fmla="*/ 7 w 255"/>
                <a:gd name="T5" fmla="*/ 213 h 277"/>
                <a:gd name="T6" fmla="*/ 135 w 255"/>
                <a:gd name="T7" fmla="*/ 277 h 277"/>
                <a:gd name="T8" fmla="*/ 255 w 255"/>
                <a:gd name="T9" fmla="*/ 201 h 277"/>
                <a:gd name="T10" fmla="*/ 250 w 255"/>
                <a:gd name="T11" fmla="*/ 64 h 277"/>
                <a:gd name="T12" fmla="*/ 123 w 255"/>
                <a:gd name="T13" fmla="*/ 0 h 277"/>
                <a:gd name="T14" fmla="*/ 135 w 255"/>
                <a:gd name="T15" fmla="*/ 262 h 277"/>
                <a:gd name="T16" fmla="*/ 21 w 255"/>
                <a:gd name="T17" fmla="*/ 206 h 277"/>
                <a:gd name="T18" fmla="*/ 14 w 255"/>
                <a:gd name="T19" fmla="*/ 83 h 277"/>
                <a:gd name="T20" fmla="*/ 123 w 255"/>
                <a:gd name="T21" fmla="*/ 14 h 277"/>
                <a:gd name="T22" fmla="*/ 239 w 255"/>
                <a:gd name="T23" fmla="*/ 71 h 277"/>
                <a:gd name="T24" fmla="*/ 243 w 255"/>
                <a:gd name="T25" fmla="*/ 194 h 277"/>
                <a:gd name="T26" fmla="*/ 135 w 255"/>
                <a:gd name="T27" fmla="*/ 262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5" h="277">
                  <a:moveTo>
                    <a:pt x="123" y="0"/>
                  </a:moveTo>
                  <a:lnTo>
                    <a:pt x="0" y="76"/>
                  </a:lnTo>
                  <a:lnTo>
                    <a:pt x="7" y="213"/>
                  </a:lnTo>
                  <a:lnTo>
                    <a:pt x="135" y="277"/>
                  </a:lnTo>
                  <a:lnTo>
                    <a:pt x="255" y="201"/>
                  </a:lnTo>
                  <a:lnTo>
                    <a:pt x="250" y="64"/>
                  </a:lnTo>
                  <a:lnTo>
                    <a:pt x="123" y="0"/>
                  </a:lnTo>
                  <a:close/>
                  <a:moveTo>
                    <a:pt x="135" y="262"/>
                  </a:moveTo>
                  <a:lnTo>
                    <a:pt x="21" y="206"/>
                  </a:lnTo>
                  <a:lnTo>
                    <a:pt x="14" y="83"/>
                  </a:lnTo>
                  <a:lnTo>
                    <a:pt x="123" y="14"/>
                  </a:lnTo>
                  <a:lnTo>
                    <a:pt x="239" y="71"/>
                  </a:lnTo>
                  <a:lnTo>
                    <a:pt x="243" y="194"/>
                  </a:lnTo>
                  <a:lnTo>
                    <a:pt x="135" y="26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441" name="Freeform 1205"/>
            <p:cNvSpPr/>
            <p:nvPr/>
          </p:nvSpPr>
          <p:spPr bwMode="auto">
            <a:xfrm>
              <a:off x="2747963" y="3616326"/>
              <a:ext cx="701675" cy="344488"/>
            </a:xfrm>
            <a:custGeom>
              <a:avLst/>
              <a:gdLst>
                <a:gd name="T0" fmla="*/ 440 w 442"/>
                <a:gd name="T1" fmla="*/ 0 h 217"/>
                <a:gd name="T2" fmla="*/ 442 w 442"/>
                <a:gd name="T3" fmla="*/ 7 h 217"/>
                <a:gd name="T4" fmla="*/ 3 w 442"/>
                <a:gd name="T5" fmla="*/ 217 h 217"/>
                <a:gd name="T6" fmla="*/ 0 w 442"/>
                <a:gd name="T7" fmla="*/ 210 h 217"/>
                <a:gd name="T8" fmla="*/ 440 w 442"/>
                <a:gd name="T9" fmla="*/ 0 h 217"/>
              </a:gdLst>
              <a:ahLst/>
              <a:cxnLst>
                <a:cxn ang="0">
                  <a:pos x="T0" y="T1"/>
                </a:cxn>
                <a:cxn ang="0">
                  <a:pos x="T2" y="T3"/>
                </a:cxn>
                <a:cxn ang="0">
                  <a:pos x="T4" y="T5"/>
                </a:cxn>
                <a:cxn ang="0">
                  <a:pos x="T6" y="T7"/>
                </a:cxn>
                <a:cxn ang="0">
                  <a:pos x="T8" y="T9"/>
                </a:cxn>
              </a:cxnLst>
              <a:rect l="0" t="0" r="r" b="b"/>
              <a:pathLst>
                <a:path w="442" h="217">
                  <a:moveTo>
                    <a:pt x="440" y="0"/>
                  </a:moveTo>
                  <a:lnTo>
                    <a:pt x="442" y="7"/>
                  </a:lnTo>
                  <a:lnTo>
                    <a:pt x="3" y="217"/>
                  </a:lnTo>
                  <a:lnTo>
                    <a:pt x="0" y="210"/>
                  </a:lnTo>
                  <a:lnTo>
                    <a:pt x="44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grpSp>
      <p:grpSp>
        <p:nvGrpSpPr>
          <p:cNvPr id="442" name="组合 441"/>
          <p:cNvGrpSpPr/>
          <p:nvPr/>
        </p:nvGrpSpPr>
        <p:grpSpPr>
          <a:xfrm rot="712769">
            <a:off x="8069398" y="583728"/>
            <a:ext cx="2370762" cy="2232733"/>
            <a:chOff x="2058988" y="1846263"/>
            <a:chExt cx="3560762" cy="3473450"/>
          </a:xfrm>
          <a:solidFill>
            <a:schemeClr val="bg1">
              <a:alpha val="28000"/>
            </a:schemeClr>
          </a:solidFill>
        </p:grpSpPr>
        <p:sp>
          <p:nvSpPr>
            <p:cNvPr id="443" name="Freeform 1187"/>
            <p:cNvSpPr>
              <a:spLocks noEditPoints="1"/>
            </p:cNvSpPr>
            <p:nvPr/>
          </p:nvSpPr>
          <p:spPr bwMode="auto">
            <a:xfrm>
              <a:off x="3389313" y="2963863"/>
              <a:ext cx="993775" cy="993775"/>
            </a:xfrm>
            <a:custGeom>
              <a:avLst/>
              <a:gdLst>
                <a:gd name="T0" fmla="*/ 0 w 626"/>
                <a:gd name="T1" fmla="*/ 428 h 626"/>
                <a:gd name="T2" fmla="*/ 262 w 626"/>
                <a:gd name="T3" fmla="*/ 626 h 626"/>
                <a:gd name="T4" fmla="*/ 574 w 626"/>
                <a:gd name="T5" fmla="*/ 513 h 626"/>
                <a:gd name="T6" fmla="*/ 626 w 626"/>
                <a:gd name="T7" fmla="*/ 198 h 626"/>
                <a:gd name="T8" fmla="*/ 364 w 626"/>
                <a:gd name="T9" fmla="*/ 0 h 626"/>
                <a:gd name="T10" fmla="*/ 50 w 626"/>
                <a:gd name="T11" fmla="*/ 113 h 626"/>
                <a:gd name="T12" fmla="*/ 0 w 626"/>
                <a:gd name="T13" fmla="*/ 428 h 626"/>
                <a:gd name="T14" fmla="*/ 593 w 626"/>
                <a:gd name="T15" fmla="*/ 210 h 626"/>
                <a:gd name="T16" fmla="*/ 548 w 626"/>
                <a:gd name="T17" fmla="*/ 489 h 626"/>
                <a:gd name="T18" fmla="*/ 267 w 626"/>
                <a:gd name="T19" fmla="*/ 593 h 626"/>
                <a:gd name="T20" fmla="*/ 33 w 626"/>
                <a:gd name="T21" fmla="*/ 413 h 626"/>
                <a:gd name="T22" fmla="*/ 78 w 626"/>
                <a:gd name="T23" fmla="*/ 135 h 626"/>
                <a:gd name="T24" fmla="*/ 357 w 626"/>
                <a:gd name="T25" fmla="*/ 33 h 626"/>
                <a:gd name="T26" fmla="*/ 593 w 626"/>
                <a:gd name="T27" fmla="*/ 210 h 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26" h="626">
                  <a:moveTo>
                    <a:pt x="0" y="428"/>
                  </a:moveTo>
                  <a:lnTo>
                    <a:pt x="262" y="626"/>
                  </a:lnTo>
                  <a:lnTo>
                    <a:pt x="574" y="513"/>
                  </a:lnTo>
                  <a:lnTo>
                    <a:pt x="626" y="198"/>
                  </a:lnTo>
                  <a:lnTo>
                    <a:pt x="364" y="0"/>
                  </a:lnTo>
                  <a:lnTo>
                    <a:pt x="50" y="113"/>
                  </a:lnTo>
                  <a:lnTo>
                    <a:pt x="0" y="428"/>
                  </a:lnTo>
                  <a:close/>
                  <a:moveTo>
                    <a:pt x="593" y="210"/>
                  </a:moveTo>
                  <a:lnTo>
                    <a:pt x="548" y="489"/>
                  </a:lnTo>
                  <a:lnTo>
                    <a:pt x="267" y="593"/>
                  </a:lnTo>
                  <a:lnTo>
                    <a:pt x="33" y="413"/>
                  </a:lnTo>
                  <a:lnTo>
                    <a:pt x="78" y="135"/>
                  </a:lnTo>
                  <a:lnTo>
                    <a:pt x="357" y="33"/>
                  </a:lnTo>
                  <a:lnTo>
                    <a:pt x="593" y="21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444" name="Freeform 1188"/>
            <p:cNvSpPr>
              <a:spLocks noEditPoints="1"/>
            </p:cNvSpPr>
            <p:nvPr/>
          </p:nvSpPr>
          <p:spPr bwMode="auto">
            <a:xfrm>
              <a:off x="4649788" y="4002088"/>
              <a:ext cx="273050" cy="288925"/>
            </a:xfrm>
            <a:custGeom>
              <a:avLst/>
              <a:gdLst>
                <a:gd name="T0" fmla="*/ 0 w 172"/>
                <a:gd name="T1" fmla="*/ 133 h 182"/>
                <a:gd name="T2" fmla="*/ 80 w 172"/>
                <a:gd name="T3" fmla="*/ 182 h 182"/>
                <a:gd name="T4" fmla="*/ 165 w 172"/>
                <a:gd name="T5" fmla="*/ 142 h 182"/>
                <a:gd name="T6" fmla="*/ 172 w 172"/>
                <a:gd name="T7" fmla="*/ 50 h 182"/>
                <a:gd name="T8" fmla="*/ 92 w 172"/>
                <a:gd name="T9" fmla="*/ 0 h 182"/>
                <a:gd name="T10" fmla="*/ 4 w 172"/>
                <a:gd name="T11" fmla="*/ 41 h 182"/>
                <a:gd name="T12" fmla="*/ 0 w 172"/>
                <a:gd name="T13" fmla="*/ 133 h 182"/>
                <a:gd name="T14" fmla="*/ 163 w 172"/>
                <a:gd name="T15" fmla="*/ 55 h 182"/>
                <a:gd name="T16" fmla="*/ 158 w 172"/>
                <a:gd name="T17" fmla="*/ 135 h 182"/>
                <a:gd name="T18" fmla="*/ 80 w 172"/>
                <a:gd name="T19" fmla="*/ 173 h 182"/>
                <a:gd name="T20" fmla="*/ 9 w 172"/>
                <a:gd name="T21" fmla="*/ 128 h 182"/>
                <a:gd name="T22" fmla="*/ 14 w 172"/>
                <a:gd name="T23" fmla="*/ 48 h 182"/>
                <a:gd name="T24" fmla="*/ 92 w 172"/>
                <a:gd name="T25" fmla="*/ 10 h 182"/>
                <a:gd name="T26" fmla="*/ 163 w 172"/>
                <a:gd name="T27" fmla="*/ 55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2" h="182">
                  <a:moveTo>
                    <a:pt x="0" y="133"/>
                  </a:moveTo>
                  <a:lnTo>
                    <a:pt x="80" y="182"/>
                  </a:lnTo>
                  <a:lnTo>
                    <a:pt x="165" y="142"/>
                  </a:lnTo>
                  <a:lnTo>
                    <a:pt x="172" y="50"/>
                  </a:lnTo>
                  <a:lnTo>
                    <a:pt x="92" y="0"/>
                  </a:lnTo>
                  <a:lnTo>
                    <a:pt x="4" y="41"/>
                  </a:lnTo>
                  <a:lnTo>
                    <a:pt x="0" y="133"/>
                  </a:lnTo>
                  <a:close/>
                  <a:moveTo>
                    <a:pt x="163" y="55"/>
                  </a:moveTo>
                  <a:lnTo>
                    <a:pt x="158" y="135"/>
                  </a:lnTo>
                  <a:lnTo>
                    <a:pt x="80" y="173"/>
                  </a:lnTo>
                  <a:lnTo>
                    <a:pt x="9" y="128"/>
                  </a:lnTo>
                  <a:lnTo>
                    <a:pt x="14" y="48"/>
                  </a:lnTo>
                  <a:lnTo>
                    <a:pt x="92" y="10"/>
                  </a:lnTo>
                  <a:lnTo>
                    <a:pt x="163" y="5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445" name="Freeform 1189"/>
            <p:cNvSpPr/>
            <p:nvPr/>
          </p:nvSpPr>
          <p:spPr bwMode="auto">
            <a:xfrm>
              <a:off x="4262438" y="3751263"/>
              <a:ext cx="409575" cy="322263"/>
            </a:xfrm>
            <a:custGeom>
              <a:avLst/>
              <a:gdLst>
                <a:gd name="T0" fmla="*/ 0 w 258"/>
                <a:gd name="T1" fmla="*/ 5 h 203"/>
                <a:gd name="T2" fmla="*/ 5 w 258"/>
                <a:gd name="T3" fmla="*/ 0 h 203"/>
                <a:gd name="T4" fmla="*/ 258 w 258"/>
                <a:gd name="T5" fmla="*/ 199 h 203"/>
                <a:gd name="T6" fmla="*/ 253 w 258"/>
                <a:gd name="T7" fmla="*/ 203 h 203"/>
                <a:gd name="T8" fmla="*/ 0 w 258"/>
                <a:gd name="T9" fmla="*/ 5 h 203"/>
              </a:gdLst>
              <a:ahLst/>
              <a:cxnLst>
                <a:cxn ang="0">
                  <a:pos x="T0" y="T1"/>
                </a:cxn>
                <a:cxn ang="0">
                  <a:pos x="T2" y="T3"/>
                </a:cxn>
                <a:cxn ang="0">
                  <a:pos x="T4" y="T5"/>
                </a:cxn>
                <a:cxn ang="0">
                  <a:pos x="T6" y="T7"/>
                </a:cxn>
                <a:cxn ang="0">
                  <a:pos x="T8" y="T9"/>
                </a:cxn>
              </a:cxnLst>
              <a:rect l="0" t="0" r="r" b="b"/>
              <a:pathLst>
                <a:path w="258" h="203">
                  <a:moveTo>
                    <a:pt x="0" y="5"/>
                  </a:moveTo>
                  <a:lnTo>
                    <a:pt x="5" y="0"/>
                  </a:lnTo>
                  <a:lnTo>
                    <a:pt x="258" y="199"/>
                  </a:lnTo>
                  <a:lnTo>
                    <a:pt x="253" y="203"/>
                  </a:lnTo>
                  <a:lnTo>
                    <a:pt x="0"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446" name="Freeform 1190"/>
            <p:cNvSpPr>
              <a:spLocks noEditPoints="1"/>
            </p:cNvSpPr>
            <p:nvPr/>
          </p:nvSpPr>
          <p:spPr bwMode="auto">
            <a:xfrm>
              <a:off x="5349875" y="3635376"/>
              <a:ext cx="269875" cy="288925"/>
            </a:xfrm>
            <a:custGeom>
              <a:avLst/>
              <a:gdLst>
                <a:gd name="T0" fmla="*/ 90 w 170"/>
                <a:gd name="T1" fmla="*/ 182 h 182"/>
                <a:gd name="T2" fmla="*/ 170 w 170"/>
                <a:gd name="T3" fmla="*/ 130 h 182"/>
                <a:gd name="T4" fmla="*/ 163 w 170"/>
                <a:gd name="T5" fmla="*/ 40 h 182"/>
                <a:gd name="T6" fmla="*/ 78 w 170"/>
                <a:gd name="T7" fmla="*/ 0 h 182"/>
                <a:gd name="T8" fmla="*/ 0 w 170"/>
                <a:gd name="T9" fmla="*/ 49 h 182"/>
                <a:gd name="T10" fmla="*/ 5 w 170"/>
                <a:gd name="T11" fmla="*/ 142 h 182"/>
                <a:gd name="T12" fmla="*/ 90 w 170"/>
                <a:gd name="T13" fmla="*/ 182 h 182"/>
                <a:gd name="T14" fmla="*/ 78 w 170"/>
                <a:gd name="T15" fmla="*/ 9 h 182"/>
                <a:gd name="T16" fmla="*/ 156 w 170"/>
                <a:gd name="T17" fmla="*/ 45 h 182"/>
                <a:gd name="T18" fmla="*/ 161 w 170"/>
                <a:gd name="T19" fmla="*/ 125 h 182"/>
                <a:gd name="T20" fmla="*/ 90 w 170"/>
                <a:gd name="T21" fmla="*/ 172 h 182"/>
                <a:gd name="T22" fmla="*/ 15 w 170"/>
                <a:gd name="T23" fmla="*/ 137 h 182"/>
                <a:gd name="T24" fmla="*/ 7 w 170"/>
                <a:gd name="T25" fmla="*/ 54 h 182"/>
                <a:gd name="T26" fmla="*/ 78 w 170"/>
                <a:gd name="T27" fmla="*/ 9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0" h="182">
                  <a:moveTo>
                    <a:pt x="90" y="182"/>
                  </a:moveTo>
                  <a:lnTo>
                    <a:pt x="170" y="130"/>
                  </a:lnTo>
                  <a:lnTo>
                    <a:pt x="163" y="40"/>
                  </a:lnTo>
                  <a:lnTo>
                    <a:pt x="78" y="0"/>
                  </a:lnTo>
                  <a:lnTo>
                    <a:pt x="0" y="49"/>
                  </a:lnTo>
                  <a:lnTo>
                    <a:pt x="5" y="142"/>
                  </a:lnTo>
                  <a:lnTo>
                    <a:pt x="90" y="182"/>
                  </a:lnTo>
                  <a:close/>
                  <a:moveTo>
                    <a:pt x="78" y="9"/>
                  </a:moveTo>
                  <a:lnTo>
                    <a:pt x="156" y="45"/>
                  </a:lnTo>
                  <a:lnTo>
                    <a:pt x="161" y="125"/>
                  </a:lnTo>
                  <a:lnTo>
                    <a:pt x="90" y="172"/>
                  </a:lnTo>
                  <a:lnTo>
                    <a:pt x="15" y="137"/>
                  </a:lnTo>
                  <a:lnTo>
                    <a:pt x="7" y="54"/>
                  </a:lnTo>
                  <a:lnTo>
                    <a:pt x="78"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447" name="Freeform 1191"/>
            <p:cNvSpPr/>
            <p:nvPr/>
          </p:nvSpPr>
          <p:spPr bwMode="auto">
            <a:xfrm>
              <a:off x="4903788" y="3849688"/>
              <a:ext cx="461962" cy="239713"/>
            </a:xfrm>
            <a:custGeom>
              <a:avLst/>
              <a:gdLst>
                <a:gd name="T0" fmla="*/ 3 w 291"/>
                <a:gd name="T1" fmla="*/ 151 h 151"/>
                <a:gd name="T2" fmla="*/ 0 w 291"/>
                <a:gd name="T3" fmla="*/ 146 h 151"/>
                <a:gd name="T4" fmla="*/ 288 w 291"/>
                <a:gd name="T5" fmla="*/ 0 h 151"/>
                <a:gd name="T6" fmla="*/ 291 w 291"/>
                <a:gd name="T7" fmla="*/ 4 h 151"/>
                <a:gd name="T8" fmla="*/ 3 w 291"/>
                <a:gd name="T9" fmla="*/ 151 h 151"/>
              </a:gdLst>
              <a:ahLst/>
              <a:cxnLst>
                <a:cxn ang="0">
                  <a:pos x="T0" y="T1"/>
                </a:cxn>
                <a:cxn ang="0">
                  <a:pos x="T2" y="T3"/>
                </a:cxn>
                <a:cxn ang="0">
                  <a:pos x="T4" y="T5"/>
                </a:cxn>
                <a:cxn ang="0">
                  <a:pos x="T6" y="T7"/>
                </a:cxn>
                <a:cxn ang="0">
                  <a:pos x="T8" y="T9"/>
                </a:cxn>
              </a:cxnLst>
              <a:rect l="0" t="0" r="r" b="b"/>
              <a:pathLst>
                <a:path w="291" h="151">
                  <a:moveTo>
                    <a:pt x="3" y="151"/>
                  </a:moveTo>
                  <a:lnTo>
                    <a:pt x="0" y="146"/>
                  </a:lnTo>
                  <a:lnTo>
                    <a:pt x="288" y="0"/>
                  </a:lnTo>
                  <a:lnTo>
                    <a:pt x="291" y="4"/>
                  </a:lnTo>
                  <a:lnTo>
                    <a:pt x="3" y="15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448" name="Freeform 1192"/>
            <p:cNvSpPr>
              <a:spLocks noEditPoints="1"/>
            </p:cNvSpPr>
            <p:nvPr/>
          </p:nvSpPr>
          <p:spPr bwMode="auto">
            <a:xfrm>
              <a:off x="4679950" y="4625976"/>
              <a:ext cx="193675" cy="201613"/>
            </a:xfrm>
            <a:custGeom>
              <a:avLst/>
              <a:gdLst>
                <a:gd name="T0" fmla="*/ 0 w 122"/>
                <a:gd name="T1" fmla="*/ 35 h 127"/>
                <a:gd name="T2" fmla="*/ 7 w 122"/>
                <a:gd name="T3" fmla="*/ 99 h 127"/>
                <a:gd name="T4" fmla="*/ 68 w 122"/>
                <a:gd name="T5" fmla="*/ 127 h 127"/>
                <a:gd name="T6" fmla="*/ 122 w 122"/>
                <a:gd name="T7" fmla="*/ 92 h 127"/>
                <a:gd name="T8" fmla="*/ 118 w 122"/>
                <a:gd name="T9" fmla="*/ 25 h 127"/>
                <a:gd name="T10" fmla="*/ 56 w 122"/>
                <a:gd name="T11" fmla="*/ 0 h 127"/>
                <a:gd name="T12" fmla="*/ 0 w 122"/>
                <a:gd name="T13" fmla="*/ 35 h 127"/>
                <a:gd name="T14" fmla="*/ 115 w 122"/>
                <a:gd name="T15" fmla="*/ 87 h 127"/>
                <a:gd name="T16" fmla="*/ 66 w 122"/>
                <a:gd name="T17" fmla="*/ 120 h 127"/>
                <a:gd name="T18" fmla="*/ 11 w 122"/>
                <a:gd name="T19" fmla="*/ 96 h 127"/>
                <a:gd name="T20" fmla="*/ 7 w 122"/>
                <a:gd name="T21" fmla="*/ 37 h 127"/>
                <a:gd name="T22" fmla="*/ 56 w 122"/>
                <a:gd name="T23" fmla="*/ 7 h 127"/>
                <a:gd name="T24" fmla="*/ 111 w 122"/>
                <a:gd name="T25" fmla="*/ 30 h 127"/>
                <a:gd name="T26" fmla="*/ 115 w 122"/>
                <a:gd name="T27" fmla="*/ 87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2" h="127">
                  <a:moveTo>
                    <a:pt x="0" y="35"/>
                  </a:moveTo>
                  <a:lnTo>
                    <a:pt x="7" y="99"/>
                  </a:lnTo>
                  <a:lnTo>
                    <a:pt x="68" y="127"/>
                  </a:lnTo>
                  <a:lnTo>
                    <a:pt x="122" y="92"/>
                  </a:lnTo>
                  <a:lnTo>
                    <a:pt x="118" y="25"/>
                  </a:lnTo>
                  <a:lnTo>
                    <a:pt x="56" y="0"/>
                  </a:lnTo>
                  <a:lnTo>
                    <a:pt x="0" y="35"/>
                  </a:lnTo>
                  <a:close/>
                  <a:moveTo>
                    <a:pt x="115" y="87"/>
                  </a:moveTo>
                  <a:lnTo>
                    <a:pt x="66" y="120"/>
                  </a:lnTo>
                  <a:lnTo>
                    <a:pt x="11" y="96"/>
                  </a:lnTo>
                  <a:lnTo>
                    <a:pt x="7" y="37"/>
                  </a:lnTo>
                  <a:lnTo>
                    <a:pt x="56" y="7"/>
                  </a:lnTo>
                  <a:lnTo>
                    <a:pt x="111" y="30"/>
                  </a:lnTo>
                  <a:lnTo>
                    <a:pt x="115" y="8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449" name="Freeform 1193"/>
            <p:cNvSpPr/>
            <p:nvPr/>
          </p:nvSpPr>
          <p:spPr bwMode="auto">
            <a:xfrm>
              <a:off x="4768850" y="4279901"/>
              <a:ext cx="11112" cy="352425"/>
            </a:xfrm>
            <a:custGeom>
              <a:avLst/>
              <a:gdLst>
                <a:gd name="T0" fmla="*/ 3 w 7"/>
                <a:gd name="T1" fmla="*/ 0 h 222"/>
                <a:gd name="T2" fmla="*/ 7 w 7"/>
                <a:gd name="T3" fmla="*/ 0 h 222"/>
                <a:gd name="T4" fmla="*/ 3 w 7"/>
                <a:gd name="T5" fmla="*/ 220 h 222"/>
                <a:gd name="T6" fmla="*/ 0 w 7"/>
                <a:gd name="T7" fmla="*/ 222 h 222"/>
                <a:gd name="T8" fmla="*/ 3 w 7"/>
                <a:gd name="T9" fmla="*/ 0 h 222"/>
              </a:gdLst>
              <a:ahLst/>
              <a:cxnLst>
                <a:cxn ang="0">
                  <a:pos x="T0" y="T1"/>
                </a:cxn>
                <a:cxn ang="0">
                  <a:pos x="T2" y="T3"/>
                </a:cxn>
                <a:cxn ang="0">
                  <a:pos x="T4" y="T5"/>
                </a:cxn>
                <a:cxn ang="0">
                  <a:pos x="T6" y="T7"/>
                </a:cxn>
                <a:cxn ang="0">
                  <a:pos x="T8" y="T9"/>
                </a:cxn>
              </a:cxnLst>
              <a:rect l="0" t="0" r="r" b="b"/>
              <a:pathLst>
                <a:path w="7" h="222">
                  <a:moveTo>
                    <a:pt x="3" y="0"/>
                  </a:moveTo>
                  <a:lnTo>
                    <a:pt x="7" y="0"/>
                  </a:lnTo>
                  <a:lnTo>
                    <a:pt x="3" y="220"/>
                  </a:lnTo>
                  <a:lnTo>
                    <a:pt x="0" y="222"/>
                  </a:lnTo>
                  <a:lnTo>
                    <a:pt x="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450" name="Freeform 1194"/>
            <p:cNvSpPr>
              <a:spLocks noEditPoints="1"/>
            </p:cNvSpPr>
            <p:nvPr/>
          </p:nvSpPr>
          <p:spPr bwMode="auto">
            <a:xfrm>
              <a:off x="5178425" y="4384676"/>
              <a:ext cx="187325" cy="203200"/>
            </a:xfrm>
            <a:custGeom>
              <a:avLst/>
              <a:gdLst>
                <a:gd name="T0" fmla="*/ 0 w 118"/>
                <a:gd name="T1" fmla="*/ 95 h 128"/>
                <a:gd name="T2" fmla="*/ 56 w 118"/>
                <a:gd name="T3" fmla="*/ 128 h 128"/>
                <a:gd name="T4" fmla="*/ 115 w 118"/>
                <a:gd name="T5" fmla="*/ 100 h 128"/>
                <a:gd name="T6" fmla="*/ 118 w 118"/>
                <a:gd name="T7" fmla="*/ 36 h 128"/>
                <a:gd name="T8" fmla="*/ 61 w 118"/>
                <a:gd name="T9" fmla="*/ 0 h 128"/>
                <a:gd name="T10" fmla="*/ 2 w 118"/>
                <a:gd name="T11" fmla="*/ 31 h 128"/>
                <a:gd name="T12" fmla="*/ 0 w 118"/>
                <a:gd name="T13" fmla="*/ 95 h 128"/>
                <a:gd name="T14" fmla="*/ 113 w 118"/>
                <a:gd name="T15" fmla="*/ 38 h 128"/>
                <a:gd name="T16" fmla="*/ 111 w 118"/>
                <a:gd name="T17" fmla="*/ 95 h 128"/>
                <a:gd name="T18" fmla="*/ 56 w 118"/>
                <a:gd name="T19" fmla="*/ 123 h 128"/>
                <a:gd name="T20" fmla="*/ 4 w 118"/>
                <a:gd name="T21" fmla="*/ 92 h 128"/>
                <a:gd name="T22" fmla="*/ 7 w 118"/>
                <a:gd name="T23" fmla="*/ 36 h 128"/>
                <a:gd name="T24" fmla="*/ 61 w 118"/>
                <a:gd name="T25" fmla="*/ 7 h 128"/>
                <a:gd name="T26" fmla="*/ 113 w 118"/>
                <a:gd name="T27" fmla="*/ 3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8" h="128">
                  <a:moveTo>
                    <a:pt x="0" y="95"/>
                  </a:moveTo>
                  <a:lnTo>
                    <a:pt x="56" y="128"/>
                  </a:lnTo>
                  <a:lnTo>
                    <a:pt x="115" y="100"/>
                  </a:lnTo>
                  <a:lnTo>
                    <a:pt x="118" y="36"/>
                  </a:lnTo>
                  <a:lnTo>
                    <a:pt x="61" y="0"/>
                  </a:lnTo>
                  <a:lnTo>
                    <a:pt x="2" y="31"/>
                  </a:lnTo>
                  <a:lnTo>
                    <a:pt x="0" y="95"/>
                  </a:lnTo>
                  <a:close/>
                  <a:moveTo>
                    <a:pt x="113" y="38"/>
                  </a:moveTo>
                  <a:lnTo>
                    <a:pt x="111" y="95"/>
                  </a:lnTo>
                  <a:lnTo>
                    <a:pt x="56" y="123"/>
                  </a:lnTo>
                  <a:lnTo>
                    <a:pt x="4" y="92"/>
                  </a:lnTo>
                  <a:lnTo>
                    <a:pt x="7" y="36"/>
                  </a:lnTo>
                  <a:lnTo>
                    <a:pt x="61" y="7"/>
                  </a:lnTo>
                  <a:lnTo>
                    <a:pt x="113" y="3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451" name="Freeform 1195"/>
            <p:cNvSpPr/>
            <p:nvPr/>
          </p:nvSpPr>
          <p:spPr bwMode="auto">
            <a:xfrm>
              <a:off x="4897438" y="4216401"/>
              <a:ext cx="292100" cy="220663"/>
            </a:xfrm>
            <a:custGeom>
              <a:avLst/>
              <a:gdLst>
                <a:gd name="T0" fmla="*/ 0 w 184"/>
                <a:gd name="T1" fmla="*/ 5 h 139"/>
                <a:gd name="T2" fmla="*/ 2 w 184"/>
                <a:gd name="T3" fmla="*/ 0 h 139"/>
                <a:gd name="T4" fmla="*/ 184 w 184"/>
                <a:gd name="T5" fmla="*/ 137 h 139"/>
                <a:gd name="T6" fmla="*/ 179 w 184"/>
                <a:gd name="T7" fmla="*/ 139 h 139"/>
                <a:gd name="T8" fmla="*/ 0 w 184"/>
                <a:gd name="T9" fmla="*/ 5 h 139"/>
              </a:gdLst>
              <a:ahLst/>
              <a:cxnLst>
                <a:cxn ang="0">
                  <a:pos x="T0" y="T1"/>
                </a:cxn>
                <a:cxn ang="0">
                  <a:pos x="T2" y="T3"/>
                </a:cxn>
                <a:cxn ang="0">
                  <a:pos x="T4" y="T5"/>
                </a:cxn>
                <a:cxn ang="0">
                  <a:pos x="T6" y="T7"/>
                </a:cxn>
                <a:cxn ang="0">
                  <a:pos x="T8" y="T9"/>
                </a:cxn>
              </a:cxnLst>
              <a:rect l="0" t="0" r="r" b="b"/>
              <a:pathLst>
                <a:path w="184" h="139">
                  <a:moveTo>
                    <a:pt x="0" y="5"/>
                  </a:moveTo>
                  <a:lnTo>
                    <a:pt x="2" y="0"/>
                  </a:lnTo>
                  <a:lnTo>
                    <a:pt x="184" y="137"/>
                  </a:lnTo>
                  <a:lnTo>
                    <a:pt x="179" y="139"/>
                  </a:lnTo>
                  <a:lnTo>
                    <a:pt x="0"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452" name="Freeform 1196"/>
            <p:cNvSpPr>
              <a:spLocks noEditPoints="1"/>
            </p:cNvSpPr>
            <p:nvPr/>
          </p:nvSpPr>
          <p:spPr bwMode="auto">
            <a:xfrm>
              <a:off x="2058988" y="1868488"/>
              <a:ext cx="644525" cy="652463"/>
            </a:xfrm>
            <a:custGeom>
              <a:avLst/>
              <a:gdLst>
                <a:gd name="T0" fmla="*/ 406 w 406"/>
                <a:gd name="T1" fmla="*/ 125 h 411"/>
                <a:gd name="T2" fmla="*/ 231 w 406"/>
                <a:gd name="T3" fmla="*/ 0 h 411"/>
                <a:gd name="T4" fmla="*/ 28 w 406"/>
                <a:gd name="T5" fmla="*/ 78 h 411"/>
                <a:gd name="T6" fmla="*/ 0 w 406"/>
                <a:gd name="T7" fmla="*/ 284 h 411"/>
                <a:gd name="T8" fmla="*/ 174 w 406"/>
                <a:gd name="T9" fmla="*/ 411 h 411"/>
                <a:gd name="T10" fmla="*/ 375 w 406"/>
                <a:gd name="T11" fmla="*/ 331 h 411"/>
                <a:gd name="T12" fmla="*/ 406 w 406"/>
                <a:gd name="T13" fmla="*/ 125 h 411"/>
                <a:gd name="T14" fmla="*/ 21 w 406"/>
                <a:gd name="T15" fmla="*/ 277 h 411"/>
                <a:gd name="T16" fmla="*/ 47 w 406"/>
                <a:gd name="T17" fmla="*/ 92 h 411"/>
                <a:gd name="T18" fmla="*/ 226 w 406"/>
                <a:gd name="T19" fmla="*/ 21 h 411"/>
                <a:gd name="T20" fmla="*/ 382 w 406"/>
                <a:gd name="T21" fmla="*/ 135 h 411"/>
                <a:gd name="T22" fmla="*/ 359 w 406"/>
                <a:gd name="T23" fmla="*/ 319 h 411"/>
                <a:gd name="T24" fmla="*/ 177 w 406"/>
                <a:gd name="T25" fmla="*/ 388 h 411"/>
                <a:gd name="T26" fmla="*/ 21 w 406"/>
                <a:gd name="T27" fmla="*/ 277 h 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6" h="411">
                  <a:moveTo>
                    <a:pt x="406" y="125"/>
                  </a:moveTo>
                  <a:lnTo>
                    <a:pt x="231" y="0"/>
                  </a:lnTo>
                  <a:lnTo>
                    <a:pt x="28" y="78"/>
                  </a:lnTo>
                  <a:lnTo>
                    <a:pt x="0" y="284"/>
                  </a:lnTo>
                  <a:lnTo>
                    <a:pt x="174" y="411"/>
                  </a:lnTo>
                  <a:lnTo>
                    <a:pt x="375" y="331"/>
                  </a:lnTo>
                  <a:lnTo>
                    <a:pt x="406" y="125"/>
                  </a:lnTo>
                  <a:close/>
                  <a:moveTo>
                    <a:pt x="21" y="277"/>
                  </a:moveTo>
                  <a:lnTo>
                    <a:pt x="47" y="92"/>
                  </a:lnTo>
                  <a:lnTo>
                    <a:pt x="226" y="21"/>
                  </a:lnTo>
                  <a:lnTo>
                    <a:pt x="382" y="135"/>
                  </a:lnTo>
                  <a:lnTo>
                    <a:pt x="359" y="319"/>
                  </a:lnTo>
                  <a:lnTo>
                    <a:pt x="177" y="388"/>
                  </a:lnTo>
                  <a:lnTo>
                    <a:pt x="21" y="27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453" name="Freeform 1197"/>
            <p:cNvSpPr/>
            <p:nvPr/>
          </p:nvSpPr>
          <p:spPr bwMode="auto">
            <a:xfrm>
              <a:off x="2628900" y="2382838"/>
              <a:ext cx="869950" cy="795338"/>
            </a:xfrm>
            <a:custGeom>
              <a:avLst/>
              <a:gdLst>
                <a:gd name="T0" fmla="*/ 548 w 548"/>
                <a:gd name="T1" fmla="*/ 491 h 501"/>
                <a:gd name="T2" fmla="*/ 541 w 548"/>
                <a:gd name="T3" fmla="*/ 501 h 501"/>
                <a:gd name="T4" fmla="*/ 0 w 548"/>
                <a:gd name="T5" fmla="*/ 7 h 501"/>
                <a:gd name="T6" fmla="*/ 9 w 548"/>
                <a:gd name="T7" fmla="*/ 0 h 501"/>
                <a:gd name="T8" fmla="*/ 548 w 548"/>
                <a:gd name="T9" fmla="*/ 491 h 501"/>
              </a:gdLst>
              <a:ahLst/>
              <a:cxnLst>
                <a:cxn ang="0">
                  <a:pos x="T0" y="T1"/>
                </a:cxn>
                <a:cxn ang="0">
                  <a:pos x="T2" y="T3"/>
                </a:cxn>
                <a:cxn ang="0">
                  <a:pos x="T4" y="T5"/>
                </a:cxn>
                <a:cxn ang="0">
                  <a:pos x="T6" y="T7"/>
                </a:cxn>
                <a:cxn ang="0">
                  <a:pos x="T8" y="T9"/>
                </a:cxn>
              </a:cxnLst>
              <a:rect l="0" t="0" r="r" b="b"/>
              <a:pathLst>
                <a:path w="548" h="501">
                  <a:moveTo>
                    <a:pt x="548" y="491"/>
                  </a:moveTo>
                  <a:lnTo>
                    <a:pt x="541" y="501"/>
                  </a:lnTo>
                  <a:lnTo>
                    <a:pt x="0" y="7"/>
                  </a:lnTo>
                  <a:lnTo>
                    <a:pt x="9" y="0"/>
                  </a:lnTo>
                  <a:lnTo>
                    <a:pt x="548" y="49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454" name="Freeform 1198"/>
            <p:cNvSpPr>
              <a:spLocks noEditPoints="1"/>
            </p:cNvSpPr>
            <p:nvPr/>
          </p:nvSpPr>
          <p:spPr bwMode="auto">
            <a:xfrm>
              <a:off x="3221038" y="4789488"/>
              <a:ext cx="523875" cy="530225"/>
            </a:xfrm>
            <a:custGeom>
              <a:avLst/>
              <a:gdLst>
                <a:gd name="T0" fmla="*/ 31 w 330"/>
                <a:gd name="T1" fmla="*/ 57 h 334"/>
                <a:gd name="T2" fmla="*/ 0 w 330"/>
                <a:gd name="T3" fmla="*/ 222 h 334"/>
                <a:gd name="T4" fmla="*/ 137 w 330"/>
                <a:gd name="T5" fmla="*/ 334 h 334"/>
                <a:gd name="T6" fmla="*/ 300 w 330"/>
                <a:gd name="T7" fmla="*/ 277 h 334"/>
                <a:gd name="T8" fmla="*/ 330 w 330"/>
                <a:gd name="T9" fmla="*/ 109 h 334"/>
                <a:gd name="T10" fmla="*/ 196 w 330"/>
                <a:gd name="T11" fmla="*/ 0 h 334"/>
                <a:gd name="T12" fmla="*/ 31 w 330"/>
                <a:gd name="T13" fmla="*/ 57 h 334"/>
                <a:gd name="T14" fmla="*/ 286 w 330"/>
                <a:gd name="T15" fmla="*/ 263 h 334"/>
                <a:gd name="T16" fmla="*/ 139 w 330"/>
                <a:gd name="T17" fmla="*/ 315 h 334"/>
                <a:gd name="T18" fmla="*/ 19 w 330"/>
                <a:gd name="T19" fmla="*/ 218 h 334"/>
                <a:gd name="T20" fmla="*/ 47 w 330"/>
                <a:gd name="T21" fmla="*/ 69 h 334"/>
                <a:gd name="T22" fmla="*/ 193 w 330"/>
                <a:gd name="T23" fmla="*/ 19 h 334"/>
                <a:gd name="T24" fmla="*/ 312 w 330"/>
                <a:gd name="T25" fmla="*/ 116 h 334"/>
                <a:gd name="T26" fmla="*/ 286 w 330"/>
                <a:gd name="T27" fmla="*/ 263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0" h="334">
                  <a:moveTo>
                    <a:pt x="31" y="57"/>
                  </a:moveTo>
                  <a:lnTo>
                    <a:pt x="0" y="222"/>
                  </a:lnTo>
                  <a:lnTo>
                    <a:pt x="137" y="334"/>
                  </a:lnTo>
                  <a:lnTo>
                    <a:pt x="300" y="277"/>
                  </a:lnTo>
                  <a:lnTo>
                    <a:pt x="330" y="109"/>
                  </a:lnTo>
                  <a:lnTo>
                    <a:pt x="196" y="0"/>
                  </a:lnTo>
                  <a:lnTo>
                    <a:pt x="31" y="57"/>
                  </a:lnTo>
                  <a:close/>
                  <a:moveTo>
                    <a:pt x="286" y="263"/>
                  </a:moveTo>
                  <a:lnTo>
                    <a:pt x="139" y="315"/>
                  </a:lnTo>
                  <a:lnTo>
                    <a:pt x="19" y="218"/>
                  </a:lnTo>
                  <a:lnTo>
                    <a:pt x="47" y="69"/>
                  </a:lnTo>
                  <a:lnTo>
                    <a:pt x="193" y="19"/>
                  </a:lnTo>
                  <a:lnTo>
                    <a:pt x="312" y="116"/>
                  </a:lnTo>
                  <a:lnTo>
                    <a:pt x="286" y="26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455" name="Freeform 1199"/>
            <p:cNvSpPr/>
            <p:nvPr/>
          </p:nvSpPr>
          <p:spPr bwMode="auto">
            <a:xfrm>
              <a:off x="3527425" y="3930651"/>
              <a:ext cx="277812" cy="877888"/>
            </a:xfrm>
            <a:custGeom>
              <a:avLst/>
              <a:gdLst>
                <a:gd name="T0" fmla="*/ 166 w 175"/>
                <a:gd name="T1" fmla="*/ 0 h 553"/>
                <a:gd name="T2" fmla="*/ 175 w 175"/>
                <a:gd name="T3" fmla="*/ 3 h 553"/>
                <a:gd name="T4" fmla="*/ 10 w 175"/>
                <a:gd name="T5" fmla="*/ 553 h 553"/>
                <a:gd name="T6" fmla="*/ 0 w 175"/>
                <a:gd name="T7" fmla="*/ 551 h 553"/>
                <a:gd name="T8" fmla="*/ 166 w 175"/>
                <a:gd name="T9" fmla="*/ 0 h 553"/>
              </a:gdLst>
              <a:ahLst/>
              <a:cxnLst>
                <a:cxn ang="0">
                  <a:pos x="T0" y="T1"/>
                </a:cxn>
                <a:cxn ang="0">
                  <a:pos x="T2" y="T3"/>
                </a:cxn>
                <a:cxn ang="0">
                  <a:pos x="T4" y="T5"/>
                </a:cxn>
                <a:cxn ang="0">
                  <a:pos x="T6" y="T7"/>
                </a:cxn>
                <a:cxn ang="0">
                  <a:pos x="T8" y="T9"/>
                </a:cxn>
              </a:cxnLst>
              <a:rect l="0" t="0" r="r" b="b"/>
              <a:pathLst>
                <a:path w="175" h="553">
                  <a:moveTo>
                    <a:pt x="166" y="0"/>
                  </a:moveTo>
                  <a:lnTo>
                    <a:pt x="175" y="3"/>
                  </a:lnTo>
                  <a:lnTo>
                    <a:pt x="10" y="553"/>
                  </a:lnTo>
                  <a:lnTo>
                    <a:pt x="0" y="551"/>
                  </a:lnTo>
                  <a:lnTo>
                    <a:pt x="16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456" name="Freeform 1200"/>
            <p:cNvSpPr>
              <a:spLocks noEditPoints="1"/>
            </p:cNvSpPr>
            <p:nvPr/>
          </p:nvSpPr>
          <p:spPr bwMode="auto">
            <a:xfrm>
              <a:off x="4848225" y="2776538"/>
              <a:ext cx="314325" cy="330200"/>
            </a:xfrm>
            <a:custGeom>
              <a:avLst/>
              <a:gdLst>
                <a:gd name="T0" fmla="*/ 106 w 198"/>
                <a:gd name="T1" fmla="*/ 208 h 208"/>
                <a:gd name="T2" fmla="*/ 198 w 198"/>
                <a:gd name="T3" fmla="*/ 146 h 208"/>
                <a:gd name="T4" fmla="*/ 189 w 198"/>
                <a:gd name="T5" fmla="*/ 42 h 208"/>
                <a:gd name="T6" fmla="*/ 90 w 198"/>
                <a:gd name="T7" fmla="*/ 0 h 208"/>
                <a:gd name="T8" fmla="*/ 0 w 198"/>
                <a:gd name="T9" fmla="*/ 59 h 208"/>
                <a:gd name="T10" fmla="*/ 7 w 198"/>
                <a:gd name="T11" fmla="*/ 165 h 208"/>
                <a:gd name="T12" fmla="*/ 106 w 198"/>
                <a:gd name="T13" fmla="*/ 208 h 208"/>
                <a:gd name="T14" fmla="*/ 90 w 198"/>
                <a:gd name="T15" fmla="*/ 9 h 208"/>
                <a:gd name="T16" fmla="*/ 179 w 198"/>
                <a:gd name="T17" fmla="*/ 50 h 208"/>
                <a:gd name="T18" fmla="*/ 186 w 198"/>
                <a:gd name="T19" fmla="*/ 144 h 208"/>
                <a:gd name="T20" fmla="*/ 106 w 198"/>
                <a:gd name="T21" fmla="*/ 196 h 208"/>
                <a:gd name="T22" fmla="*/ 19 w 198"/>
                <a:gd name="T23" fmla="*/ 158 h 208"/>
                <a:gd name="T24" fmla="*/ 9 w 198"/>
                <a:gd name="T25" fmla="*/ 64 h 208"/>
                <a:gd name="T26" fmla="*/ 90 w 198"/>
                <a:gd name="T27" fmla="*/ 9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8" h="208">
                  <a:moveTo>
                    <a:pt x="106" y="208"/>
                  </a:moveTo>
                  <a:lnTo>
                    <a:pt x="198" y="146"/>
                  </a:lnTo>
                  <a:lnTo>
                    <a:pt x="189" y="42"/>
                  </a:lnTo>
                  <a:lnTo>
                    <a:pt x="90" y="0"/>
                  </a:lnTo>
                  <a:lnTo>
                    <a:pt x="0" y="59"/>
                  </a:lnTo>
                  <a:lnTo>
                    <a:pt x="7" y="165"/>
                  </a:lnTo>
                  <a:lnTo>
                    <a:pt x="106" y="208"/>
                  </a:lnTo>
                  <a:close/>
                  <a:moveTo>
                    <a:pt x="90" y="9"/>
                  </a:moveTo>
                  <a:lnTo>
                    <a:pt x="179" y="50"/>
                  </a:lnTo>
                  <a:lnTo>
                    <a:pt x="186" y="144"/>
                  </a:lnTo>
                  <a:lnTo>
                    <a:pt x="106" y="196"/>
                  </a:lnTo>
                  <a:lnTo>
                    <a:pt x="19" y="158"/>
                  </a:lnTo>
                  <a:lnTo>
                    <a:pt x="9" y="64"/>
                  </a:lnTo>
                  <a:lnTo>
                    <a:pt x="90"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457" name="Freeform 1201"/>
            <p:cNvSpPr/>
            <p:nvPr/>
          </p:nvSpPr>
          <p:spPr bwMode="auto">
            <a:xfrm>
              <a:off x="4344988" y="3024188"/>
              <a:ext cx="525462" cy="284163"/>
            </a:xfrm>
            <a:custGeom>
              <a:avLst/>
              <a:gdLst>
                <a:gd name="T0" fmla="*/ 3 w 331"/>
                <a:gd name="T1" fmla="*/ 179 h 179"/>
                <a:gd name="T2" fmla="*/ 0 w 331"/>
                <a:gd name="T3" fmla="*/ 175 h 179"/>
                <a:gd name="T4" fmla="*/ 329 w 331"/>
                <a:gd name="T5" fmla="*/ 0 h 179"/>
                <a:gd name="T6" fmla="*/ 331 w 331"/>
                <a:gd name="T7" fmla="*/ 5 h 179"/>
                <a:gd name="T8" fmla="*/ 3 w 331"/>
                <a:gd name="T9" fmla="*/ 179 h 179"/>
              </a:gdLst>
              <a:ahLst/>
              <a:cxnLst>
                <a:cxn ang="0">
                  <a:pos x="T0" y="T1"/>
                </a:cxn>
                <a:cxn ang="0">
                  <a:pos x="T2" y="T3"/>
                </a:cxn>
                <a:cxn ang="0">
                  <a:pos x="T4" y="T5"/>
                </a:cxn>
                <a:cxn ang="0">
                  <a:pos x="T6" y="T7"/>
                </a:cxn>
                <a:cxn ang="0">
                  <a:pos x="T8" y="T9"/>
                </a:cxn>
              </a:cxnLst>
              <a:rect l="0" t="0" r="r" b="b"/>
              <a:pathLst>
                <a:path w="331" h="179">
                  <a:moveTo>
                    <a:pt x="3" y="179"/>
                  </a:moveTo>
                  <a:lnTo>
                    <a:pt x="0" y="175"/>
                  </a:lnTo>
                  <a:lnTo>
                    <a:pt x="329" y="0"/>
                  </a:lnTo>
                  <a:lnTo>
                    <a:pt x="331" y="5"/>
                  </a:lnTo>
                  <a:lnTo>
                    <a:pt x="3" y="17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458" name="Freeform 1202"/>
            <p:cNvSpPr>
              <a:spLocks noEditPoints="1"/>
            </p:cNvSpPr>
            <p:nvPr/>
          </p:nvSpPr>
          <p:spPr bwMode="auto">
            <a:xfrm>
              <a:off x="3851275" y="1846263"/>
              <a:ext cx="396875" cy="438150"/>
            </a:xfrm>
            <a:custGeom>
              <a:avLst/>
              <a:gdLst>
                <a:gd name="T0" fmla="*/ 248 w 250"/>
                <a:gd name="T1" fmla="*/ 210 h 276"/>
                <a:gd name="T2" fmla="*/ 250 w 250"/>
                <a:gd name="T3" fmla="*/ 73 h 276"/>
                <a:gd name="T4" fmla="*/ 125 w 250"/>
                <a:gd name="T5" fmla="*/ 0 h 276"/>
                <a:gd name="T6" fmla="*/ 2 w 250"/>
                <a:gd name="T7" fmla="*/ 66 h 276"/>
                <a:gd name="T8" fmla="*/ 0 w 250"/>
                <a:gd name="T9" fmla="*/ 206 h 276"/>
                <a:gd name="T10" fmla="*/ 122 w 250"/>
                <a:gd name="T11" fmla="*/ 276 h 276"/>
                <a:gd name="T12" fmla="*/ 248 w 250"/>
                <a:gd name="T13" fmla="*/ 210 h 276"/>
                <a:gd name="T14" fmla="*/ 14 w 250"/>
                <a:gd name="T15" fmla="*/ 76 h 276"/>
                <a:gd name="T16" fmla="*/ 125 w 250"/>
                <a:gd name="T17" fmla="*/ 17 h 276"/>
                <a:gd name="T18" fmla="*/ 236 w 250"/>
                <a:gd name="T19" fmla="*/ 80 h 276"/>
                <a:gd name="T20" fmla="*/ 233 w 250"/>
                <a:gd name="T21" fmla="*/ 203 h 276"/>
                <a:gd name="T22" fmla="*/ 122 w 250"/>
                <a:gd name="T23" fmla="*/ 262 h 276"/>
                <a:gd name="T24" fmla="*/ 11 w 250"/>
                <a:gd name="T25" fmla="*/ 198 h 276"/>
                <a:gd name="T26" fmla="*/ 14 w 250"/>
                <a:gd name="T27" fmla="*/ 76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0" h="276">
                  <a:moveTo>
                    <a:pt x="248" y="210"/>
                  </a:moveTo>
                  <a:lnTo>
                    <a:pt x="250" y="73"/>
                  </a:lnTo>
                  <a:lnTo>
                    <a:pt x="125" y="0"/>
                  </a:lnTo>
                  <a:lnTo>
                    <a:pt x="2" y="66"/>
                  </a:lnTo>
                  <a:lnTo>
                    <a:pt x="0" y="206"/>
                  </a:lnTo>
                  <a:lnTo>
                    <a:pt x="122" y="276"/>
                  </a:lnTo>
                  <a:lnTo>
                    <a:pt x="248" y="210"/>
                  </a:lnTo>
                  <a:close/>
                  <a:moveTo>
                    <a:pt x="14" y="76"/>
                  </a:moveTo>
                  <a:lnTo>
                    <a:pt x="125" y="17"/>
                  </a:lnTo>
                  <a:lnTo>
                    <a:pt x="236" y="80"/>
                  </a:lnTo>
                  <a:lnTo>
                    <a:pt x="233" y="203"/>
                  </a:lnTo>
                  <a:lnTo>
                    <a:pt x="122" y="262"/>
                  </a:lnTo>
                  <a:lnTo>
                    <a:pt x="11" y="198"/>
                  </a:lnTo>
                  <a:lnTo>
                    <a:pt x="14" y="7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459" name="Freeform 1203"/>
            <p:cNvSpPr/>
            <p:nvPr/>
          </p:nvSpPr>
          <p:spPr bwMode="auto">
            <a:xfrm>
              <a:off x="3940175" y="2270126"/>
              <a:ext cx="104775" cy="742950"/>
            </a:xfrm>
            <a:custGeom>
              <a:avLst/>
              <a:gdLst>
                <a:gd name="T0" fmla="*/ 7 w 66"/>
                <a:gd name="T1" fmla="*/ 468 h 468"/>
                <a:gd name="T2" fmla="*/ 0 w 66"/>
                <a:gd name="T3" fmla="*/ 468 h 468"/>
                <a:gd name="T4" fmla="*/ 59 w 66"/>
                <a:gd name="T5" fmla="*/ 0 h 468"/>
                <a:gd name="T6" fmla="*/ 66 w 66"/>
                <a:gd name="T7" fmla="*/ 2 h 468"/>
                <a:gd name="T8" fmla="*/ 7 w 66"/>
                <a:gd name="T9" fmla="*/ 468 h 468"/>
              </a:gdLst>
              <a:ahLst/>
              <a:cxnLst>
                <a:cxn ang="0">
                  <a:pos x="T0" y="T1"/>
                </a:cxn>
                <a:cxn ang="0">
                  <a:pos x="T2" y="T3"/>
                </a:cxn>
                <a:cxn ang="0">
                  <a:pos x="T4" y="T5"/>
                </a:cxn>
                <a:cxn ang="0">
                  <a:pos x="T6" y="T7"/>
                </a:cxn>
                <a:cxn ang="0">
                  <a:pos x="T8" y="T9"/>
                </a:cxn>
              </a:cxnLst>
              <a:rect l="0" t="0" r="r" b="b"/>
              <a:pathLst>
                <a:path w="66" h="468">
                  <a:moveTo>
                    <a:pt x="7" y="468"/>
                  </a:moveTo>
                  <a:lnTo>
                    <a:pt x="0" y="468"/>
                  </a:lnTo>
                  <a:lnTo>
                    <a:pt x="59" y="0"/>
                  </a:lnTo>
                  <a:lnTo>
                    <a:pt x="66" y="2"/>
                  </a:lnTo>
                  <a:lnTo>
                    <a:pt x="7" y="46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460" name="Freeform 1204"/>
            <p:cNvSpPr>
              <a:spLocks noEditPoints="1"/>
            </p:cNvSpPr>
            <p:nvPr/>
          </p:nvSpPr>
          <p:spPr bwMode="auto">
            <a:xfrm>
              <a:off x="2362200" y="3844926"/>
              <a:ext cx="404812" cy="439738"/>
            </a:xfrm>
            <a:custGeom>
              <a:avLst/>
              <a:gdLst>
                <a:gd name="T0" fmla="*/ 123 w 255"/>
                <a:gd name="T1" fmla="*/ 0 h 277"/>
                <a:gd name="T2" fmla="*/ 0 w 255"/>
                <a:gd name="T3" fmla="*/ 76 h 277"/>
                <a:gd name="T4" fmla="*/ 7 w 255"/>
                <a:gd name="T5" fmla="*/ 213 h 277"/>
                <a:gd name="T6" fmla="*/ 135 w 255"/>
                <a:gd name="T7" fmla="*/ 277 h 277"/>
                <a:gd name="T8" fmla="*/ 255 w 255"/>
                <a:gd name="T9" fmla="*/ 201 h 277"/>
                <a:gd name="T10" fmla="*/ 250 w 255"/>
                <a:gd name="T11" fmla="*/ 64 h 277"/>
                <a:gd name="T12" fmla="*/ 123 w 255"/>
                <a:gd name="T13" fmla="*/ 0 h 277"/>
                <a:gd name="T14" fmla="*/ 135 w 255"/>
                <a:gd name="T15" fmla="*/ 262 h 277"/>
                <a:gd name="T16" fmla="*/ 21 w 255"/>
                <a:gd name="T17" fmla="*/ 206 h 277"/>
                <a:gd name="T18" fmla="*/ 14 w 255"/>
                <a:gd name="T19" fmla="*/ 83 h 277"/>
                <a:gd name="T20" fmla="*/ 123 w 255"/>
                <a:gd name="T21" fmla="*/ 14 h 277"/>
                <a:gd name="T22" fmla="*/ 239 w 255"/>
                <a:gd name="T23" fmla="*/ 71 h 277"/>
                <a:gd name="T24" fmla="*/ 243 w 255"/>
                <a:gd name="T25" fmla="*/ 194 h 277"/>
                <a:gd name="T26" fmla="*/ 135 w 255"/>
                <a:gd name="T27" fmla="*/ 262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5" h="277">
                  <a:moveTo>
                    <a:pt x="123" y="0"/>
                  </a:moveTo>
                  <a:lnTo>
                    <a:pt x="0" y="76"/>
                  </a:lnTo>
                  <a:lnTo>
                    <a:pt x="7" y="213"/>
                  </a:lnTo>
                  <a:lnTo>
                    <a:pt x="135" y="277"/>
                  </a:lnTo>
                  <a:lnTo>
                    <a:pt x="255" y="201"/>
                  </a:lnTo>
                  <a:lnTo>
                    <a:pt x="250" y="64"/>
                  </a:lnTo>
                  <a:lnTo>
                    <a:pt x="123" y="0"/>
                  </a:lnTo>
                  <a:close/>
                  <a:moveTo>
                    <a:pt x="135" y="262"/>
                  </a:moveTo>
                  <a:lnTo>
                    <a:pt x="21" y="206"/>
                  </a:lnTo>
                  <a:lnTo>
                    <a:pt x="14" y="83"/>
                  </a:lnTo>
                  <a:lnTo>
                    <a:pt x="123" y="14"/>
                  </a:lnTo>
                  <a:lnTo>
                    <a:pt x="239" y="71"/>
                  </a:lnTo>
                  <a:lnTo>
                    <a:pt x="243" y="194"/>
                  </a:lnTo>
                  <a:lnTo>
                    <a:pt x="135" y="26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461" name="Freeform 1205"/>
            <p:cNvSpPr/>
            <p:nvPr/>
          </p:nvSpPr>
          <p:spPr bwMode="auto">
            <a:xfrm>
              <a:off x="2747963" y="3616326"/>
              <a:ext cx="701675" cy="344488"/>
            </a:xfrm>
            <a:custGeom>
              <a:avLst/>
              <a:gdLst>
                <a:gd name="T0" fmla="*/ 440 w 442"/>
                <a:gd name="T1" fmla="*/ 0 h 217"/>
                <a:gd name="T2" fmla="*/ 442 w 442"/>
                <a:gd name="T3" fmla="*/ 7 h 217"/>
                <a:gd name="T4" fmla="*/ 3 w 442"/>
                <a:gd name="T5" fmla="*/ 217 h 217"/>
                <a:gd name="T6" fmla="*/ 0 w 442"/>
                <a:gd name="T7" fmla="*/ 210 h 217"/>
                <a:gd name="T8" fmla="*/ 440 w 442"/>
                <a:gd name="T9" fmla="*/ 0 h 217"/>
              </a:gdLst>
              <a:ahLst/>
              <a:cxnLst>
                <a:cxn ang="0">
                  <a:pos x="T0" y="T1"/>
                </a:cxn>
                <a:cxn ang="0">
                  <a:pos x="T2" y="T3"/>
                </a:cxn>
                <a:cxn ang="0">
                  <a:pos x="T4" y="T5"/>
                </a:cxn>
                <a:cxn ang="0">
                  <a:pos x="T6" y="T7"/>
                </a:cxn>
                <a:cxn ang="0">
                  <a:pos x="T8" y="T9"/>
                </a:cxn>
              </a:cxnLst>
              <a:rect l="0" t="0" r="r" b="b"/>
              <a:pathLst>
                <a:path w="442" h="217">
                  <a:moveTo>
                    <a:pt x="440" y="0"/>
                  </a:moveTo>
                  <a:lnTo>
                    <a:pt x="442" y="7"/>
                  </a:lnTo>
                  <a:lnTo>
                    <a:pt x="3" y="217"/>
                  </a:lnTo>
                  <a:lnTo>
                    <a:pt x="0" y="210"/>
                  </a:lnTo>
                  <a:lnTo>
                    <a:pt x="44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grpSp>
      <p:grpSp>
        <p:nvGrpSpPr>
          <p:cNvPr id="462" name="组合 461"/>
          <p:cNvGrpSpPr/>
          <p:nvPr/>
        </p:nvGrpSpPr>
        <p:grpSpPr>
          <a:xfrm rot="712769">
            <a:off x="-75239" y="1625933"/>
            <a:ext cx="1745634" cy="1644001"/>
            <a:chOff x="2058988" y="1846263"/>
            <a:chExt cx="3560762" cy="3473450"/>
          </a:xfrm>
          <a:solidFill>
            <a:schemeClr val="bg1">
              <a:alpha val="12000"/>
            </a:schemeClr>
          </a:solidFill>
        </p:grpSpPr>
        <p:sp>
          <p:nvSpPr>
            <p:cNvPr id="463" name="Freeform 1187"/>
            <p:cNvSpPr>
              <a:spLocks noEditPoints="1"/>
            </p:cNvSpPr>
            <p:nvPr/>
          </p:nvSpPr>
          <p:spPr bwMode="auto">
            <a:xfrm>
              <a:off x="3389313" y="2963863"/>
              <a:ext cx="993775" cy="993775"/>
            </a:xfrm>
            <a:custGeom>
              <a:avLst/>
              <a:gdLst>
                <a:gd name="T0" fmla="*/ 0 w 626"/>
                <a:gd name="T1" fmla="*/ 428 h 626"/>
                <a:gd name="T2" fmla="*/ 262 w 626"/>
                <a:gd name="T3" fmla="*/ 626 h 626"/>
                <a:gd name="T4" fmla="*/ 574 w 626"/>
                <a:gd name="T5" fmla="*/ 513 h 626"/>
                <a:gd name="T6" fmla="*/ 626 w 626"/>
                <a:gd name="T7" fmla="*/ 198 h 626"/>
                <a:gd name="T8" fmla="*/ 364 w 626"/>
                <a:gd name="T9" fmla="*/ 0 h 626"/>
                <a:gd name="T10" fmla="*/ 50 w 626"/>
                <a:gd name="T11" fmla="*/ 113 h 626"/>
                <a:gd name="T12" fmla="*/ 0 w 626"/>
                <a:gd name="T13" fmla="*/ 428 h 626"/>
                <a:gd name="T14" fmla="*/ 593 w 626"/>
                <a:gd name="T15" fmla="*/ 210 h 626"/>
                <a:gd name="T16" fmla="*/ 548 w 626"/>
                <a:gd name="T17" fmla="*/ 489 h 626"/>
                <a:gd name="T18" fmla="*/ 267 w 626"/>
                <a:gd name="T19" fmla="*/ 593 h 626"/>
                <a:gd name="T20" fmla="*/ 33 w 626"/>
                <a:gd name="T21" fmla="*/ 413 h 626"/>
                <a:gd name="T22" fmla="*/ 78 w 626"/>
                <a:gd name="T23" fmla="*/ 135 h 626"/>
                <a:gd name="T24" fmla="*/ 357 w 626"/>
                <a:gd name="T25" fmla="*/ 33 h 626"/>
                <a:gd name="T26" fmla="*/ 593 w 626"/>
                <a:gd name="T27" fmla="*/ 210 h 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26" h="626">
                  <a:moveTo>
                    <a:pt x="0" y="428"/>
                  </a:moveTo>
                  <a:lnTo>
                    <a:pt x="262" y="626"/>
                  </a:lnTo>
                  <a:lnTo>
                    <a:pt x="574" y="513"/>
                  </a:lnTo>
                  <a:lnTo>
                    <a:pt x="626" y="198"/>
                  </a:lnTo>
                  <a:lnTo>
                    <a:pt x="364" y="0"/>
                  </a:lnTo>
                  <a:lnTo>
                    <a:pt x="50" y="113"/>
                  </a:lnTo>
                  <a:lnTo>
                    <a:pt x="0" y="428"/>
                  </a:lnTo>
                  <a:close/>
                  <a:moveTo>
                    <a:pt x="593" y="210"/>
                  </a:moveTo>
                  <a:lnTo>
                    <a:pt x="548" y="489"/>
                  </a:lnTo>
                  <a:lnTo>
                    <a:pt x="267" y="593"/>
                  </a:lnTo>
                  <a:lnTo>
                    <a:pt x="33" y="413"/>
                  </a:lnTo>
                  <a:lnTo>
                    <a:pt x="78" y="135"/>
                  </a:lnTo>
                  <a:lnTo>
                    <a:pt x="357" y="33"/>
                  </a:lnTo>
                  <a:lnTo>
                    <a:pt x="593" y="21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464" name="Freeform 1188"/>
            <p:cNvSpPr>
              <a:spLocks noEditPoints="1"/>
            </p:cNvSpPr>
            <p:nvPr/>
          </p:nvSpPr>
          <p:spPr bwMode="auto">
            <a:xfrm>
              <a:off x="4649788" y="4002088"/>
              <a:ext cx="273050" cy="288925"/>
            </a:xfrm>
            <a:custGeom>
              <a:avLst/>
              <a:gdLst>
                <a:gd name="T0" fmla="*/ 0 w 172"/>
                <a:gd name="T1" fmla="*/ 133 h 182"/>
                <a:gd name="T2" fmla="*/ 80 w 172"/>
                <a:gd name="T3" fmla="*/ 182 h 182"/>
                <a:gd name="T4" fmla="*/ 165 w 172"/>
                <a:gd name="T5" fmla="*/ 142 h 182"/>
                <a:gd name="T6" fmla="*/ 172 w 172"/>
                <a:gd name="T7" fmla="*/ 50 h 182"/>
                <a:gd name="T8" fmla="*/ 92 w 172"/>
                <a:gd name="T9" fmla="*/ 0 h 182"/>
                <a:gd name="T10" fmla="*/ 4 w 172"/>
                <a:gd name="T11" fmla="*/ 41 h 182"/>
                <a:gd name="T12" fmla="*/ 0 w 172"/>
                <a:gd name="T13" fmla="*/ 133 h 182"/>
                <a:gd name="T14" fmla="*/ 163 w 172"/>
                <a:gd name="T15" fmla="*/ 55 h 182"/>
                <a:gd name="T16" fmla="*/ 158 w 172"/>
                <a:gd name="T17" fmla="*/ 135 h 182"/>
                <a:gd name="T18" fmla="*/ 80 w 172"/>
                <a:gd name="T19" fmla="*/ 173 h 182"/>
                <a:gd name="T20" fmla="*/ 9 w 172"/>
                <a:gd name="T21" fmla="*/ 128 h 182"/>
                <a:gd name="T22" fmla="*/ 14 w 172"/>
                <a:gd name="T23" fmla="*/ 48 h 182"/>
                <a:gd name="T24" fmla="*/ 92 w 172"/>
                <a:gd name="T25" fmla="*/ 10 h 182"/>
                <a:gd name="T26" fmla="*/ 163 w 172"/>
                <a:gd name="T27" fmla="*/ 55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2" h="182">
                  <a:moveTo>
                    <a:pt x="0" y="133"/>
                  </a:moveTo>
                  <a:lnTo>
                    <a:pt x="80" y="182"/>
                  </a:lnTo>
                  <a:lnTo>
                    <a:pt x="165" y="142"/>
                  </a:lnTo>
                  <a:lnTo>
                    <a:pt x="172" y="50"/>
                  </a:lnTo>
                  <a:lnTo>
                    <a:pt x="92" y="0"/>
                  </a:lnTo>
                  <a:lnTo>
                    <a:pt x="4" y="41"/>
                  </a:lnTo>
                  <a:lnTo>
                    <a:pt x="0" y="133"/>
                  </a:lnTo>
                  <a:close/>
                  <a:moveTo>
                    <a:pt x="163" y="55"/>
                  </a:moveTo>
                  <a:lnTo>
                    <a:pt x="158" y="135"/>
                  </a:lnTo>
                  <a:lnTo>
                    <a:pt x="80" y="173"/>
                  </a:lnTo>
                  <a:lnTo>
                    <a:pt x="9" y="128"/>
                  </a:lnTo>
                  <a:lnTo>
                    <a:pt x="14" y="48"/>
                  </a:lnTo>
                  <a:lnTo>
                    <a:pt x="92" y="10"/>
                  </a:lnTo>
                  <a:lnTo>
                    <a:pt x="163" y="5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465" name="Freeform 1189"/>
            <p:cNvSpPr/>
            <p:nvPr/>
          </p:nvSpPr>
          <p:spPr bwMode="auto">
            <a:xfrm>
              <a:off x="4262438" y="3751263"/>
              <a:ext cx="409575" cy="322263"/>
            </a:xfrm>
            <a:custGeom>
              <a:avLst/>
              <a:gdLst>
                <a:gd name="T0" fmla="*/ 0 w 258"/>
                <a:gd name="T1" fmla="*/ 5 h 203"/>
                <a:gd name="T2" fmla="*/ 5 w 258"/>
                <a:gd name="T3" fmla="*/ 0 h 203"/>
                <a:gd name="T4" fmla="*/ 258 w 258"/>
                <a:gd name="T5" fmla="*/ 199 h 203"/>
                <a:gd name="T6" fmla="*/ 253 w 258"/>
                <a:gd name="T7" fmla="*/ 203 h 203"/>
                <a:gd name="T8" fmla="*/ 0 w 258"/>
                <a:gd name="T9" fmla="*/ 5 h 203"/>
              </a:gdLst>
              <a:ahLst/>
              <a:cxnLst>
                <a:cxn ang="0">
                  <a:pos x="T0" y="T1"/>
                </a:cxn>
                <a:cxn ang="0">
                  <a:pos x="T2" y="T3"/>
                </a:cxn>
                <a:cxn ang="0">
                  <a:pos x="T4" y="T5"/>
                </a:cxn>
                <a:cxn ang="0">
                  <a:pos x="T6" y="T7"/>
                </a:cxn>
                <a:cxn ang="0">
                  <a:pos x="T8" y="T9"/>
                </a:cxn>
              </a:cxnLst>
              <a:rect l="0" t="0" r="r" b="b"/>
              <a:pathLst>
                <a:path w="258" h="203">
                  <a:moveTo>
                    <a:pt x="0" y="5"/>
                  </a:moveTo>
                  <a:lnTo>
                    <a:pt x="5" y="0"/>
                  </a:lnTo>
                  <a:lnTo>
                    <a:pt x="258" y="199"/>
                  </a:lnTo>
                  <a:lnTo>
                    <a:pt x="253" y="203"/>
                  </a:lnTo>
                  <a:lnTo>
                    <a:pt x="0"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466" name="Freeform 1190"/>
            <p:cNvSpPr>
              <a:spLocks noEditPoints="1"/>
            </p:cNvSpPr>
            <p:nvPr/>
          </p:nvSpPr>
          <p:spPr bwMode="auto">
            <a:xfrm>
              <a:off x="5349875" y="3635376"/>
              <a:ext cx="269875" cy="288925"/>
            </a:xfrm>
            <a:custGeom>
              <a:avLst/>
              <a:gdLst>
                <a:gd name="T0" fmla="*/ 90 w 170"/>
                <a:gd name="T1" fmla="*/ 182 h 182"/>
                <a:gd name="T2" fmla="*/ 170 w 170"/>
                <a:gd name="T3" fmla="*/ 130 h 182"/>
                <a:gd name="T4" fmla="*/ 163 w 170"/>
                <a:gd name="T5" fmla="*/ 40 h 182"/>
                <a:gd name="T6" fmla="*/ 78 w 170"/>
                <a:gd name="T7" fmla="*/ 0 h 182"/>
                <a:gd name="T8" fmla="*/ 0 w 170"/>
                <a:gd name="T9" fmla="*/ 49 h 182"/>
                <a:gd name="T10" fmla="*/ 5 w 170"/>
                <a:gd name="T11" fmla="*/ 142 h 182"/>
                <a:gd name="T12" fmla="*/ 90 w 170"/>
                <a:gd name="T13" fmla="*/ 182 h 182"/>
                <a:gd name="T14" fmla="*/ 78 w 170"/>
                <a:gd name="T15" fmla="*/ 9 h 182"/>
                <a:gd name="T16" fmla="*/ 156 w 170"/>
                <a:gd name="T17" fmla="*/ 45 h 182"/>
                <a:gd name="T18" fmla="*/ 161 w 170"/>
                <a:gd name="T19" fmla="*/ 125 h 182"/>
                <a:gd name="T20" fmla="*/ 90 w 170"/>
                <a:gd name="T21" fmla="*/ 172 h 182"/>
                <a:gd name="T22" fmla="*/ 15 w 170"/>
                <a:gd name="T23" fmla="*/ 137 h 182"/>
                <a:gd name="T24" fmla="*/ 7 w 170"/>
                <a:gd name="T25" fmla="*/ 54 h 182"/>
                <a:gd name="T26" fmla="*/ 78 w 170"/>
                <a:gd name="T27" fmla="*/ 9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0" h="182">
                  <a:moveTo>
                    <a:pt x="90" y="182"/>
                  </a:moveTo>
                  <a:lnTo>
                    <a:pt x="170" y="130"/>
                  </a:lnTo>
                  <a:lnTo>
                    <a:pt x="163" y="40"/>
                  </a:lnTo>
                  <a:lnTo>
                    <a:pt x="78" y="0"/>
                  </a:lnTo>
                  <a:lnTo>
                    <a:pt x="0" y="49"/>
                  </a:lnTo>
                  <a:lnTo>
                    <a:pt x="5" y="142"/>
                  </a:lnTo>
                  <a:lnTo>
                    <a:pt x="90" y="182"/>
                  </a:lnTo>
                  <a:close/>
                  <a:moveTo>
                    <a:pt x="78" y="9"/>
                  </a:moveTo>
                  <a:lnTo>
                    <a:pt x="156" y="45"/>
                  </a:lnTo>
                  <a:lnTo>
                    <a:pt x="161" y="125"/>
                  </a:lnTo>
                  <a:lnTo>
                    <a:pt x="90" y="172"/>
                  </a:lnTo>
                  <a:lnTo>
                    <a:pt x="15" y="137"/>
                  </a:lnTo>
                  <a:lnTo>
                    <a:pt x="7" y="54"/>
                  </a:lnTo>
                  <a:lnTo>
                    <a:pt x="78"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467" name="Freeform 1191"/>
            <p:cNvSpPr/>
            <p:nvPr/>
          </p:nvSpPr>
          <p:spPr bwMode="auto">
            <a:xfrm>
              <a:off x="4903788" y="3849688"/>
              <a:ext cx="461962" cy="239713"/>
            </a:xfrm>
            <a:custGeom>
              <a:avLst/>
              <a:gdLst>
                <a:gd name="T0" fmla="*/ 3 w 291"/>
                <a:gd name="T1" fmla="*/ 151 h 151"/>
                <a:gd name="T2" fmla="*/ 0 w 291"/>
                <a:gd name="T3" fmla="*/ 146 h 151"/>
                <a:gd name="T4" fmla="*/ 288 w 291"/>
                <a:gd name="T5" fmla="*/ 0 h 151"/>
                <a:gd name="T6" fmla="*/ 291 w 291"/>
                <a:gd name="T7" fmla="*/ 4 h 151"/>
                <a:gd name="T8" fmla="*/ 3 w 291"/>
                <a:gd name="T9" fmla="*/ 151 h 151"/>
              </a:gdLst>
              <a:ahLst/>
              <a:cxnLst>
                <a:cxn ang="0">
                  <a:pos x="T0" y="T1"/>
                </a:cxn>
                <a:cxn ang="0">
                  <a:pos x="T2" y="T3"/>
                </a:cxn>
                <a:cxn ang="0">
                  <a:pos x="T4" y="T5"/>
                </a:cxn>
                <a:cxn ang="0">
                  <a:pos x="T6" y="T7"/>
                </a:cxn>
                <a:cxn ang="0">
                  <a:pos x="T8" y="T9"/>
                </a:cxn>
              </a:cxnLst>
              <a:rect l="0" t="0" r="r" b="b"/>
              <a:pathLst>
                <a:path w="291" h="151">
                  <a:moveTo>
                    <a:pt x="3" y="151"/>
                  </a:moveTo>
                  <a:lnTo>
                    <a:pt x="0" y="146"/>
                  </a:lnTo>
                  <a:lnTo>
                    <a:pt x="288" y="0"/>
                  </a:lnTo>
                  <a:lnTo>
                    <a:pt x="291" y="4"/>
                  </a:lnTo>
                  <a:lnTo>
                    <a:pt x="3" y="15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468" name="Freeform 1192"/>
            <p:cNvSpPr>
              <a:spLocks noEditPoints="1"/>
            </p:cNvSpPr>
            <p:nvPr/>
          </p:nvSpPr>
          <p:spPr bwMode="auto">
            <a:xfrm>
              <a:off x="4679950" y="4625976"/>
              <a:ext cx="193675" cy="201613"/>
            </a:xfrm>
            <a:custGeom>
              <a:avLst/>
              <a:gdLst>
                <a:gd name="T0" fmla="*/ 0 w 122"/>
                <a:gd name="T1" fmla="*/ 35 h 127"/>
                <a:gd name="T2" fmla="*/ 7 w 122"/>
                <a:gd name="T3" fmla="*/ 99 h 127"/>
                <a:gd name="T4" fmla="*/ 68 w 122"/>
                <a:gd name="T5" fmla="*/ 127 h 127"/>
                <a:gd name="T6" fmla="*/ 122 w 122"/>
                <a:gd name="T7" fmla="*/ 92 h 127"/>
                <a:gd name="T8" fmla="*/ 118 w 122"/>
                <a:gd name="T9" fmla="*/ 25 h 127"/>
                <a:gd name="T10" fmla="*/ 56 w 122"/>
                <a:gd name="T11" fmla="*/ 0 h 127"/>
                <a:gd name="T12" fmla="*/ 0 w 122"/>
                <a:gd name="T13" fmla="*/ 35 h 127"/>
                <a:gd name="T14" fmla="*/ 115 w 122"/>
                <a:gd name="T15" fmla="*/ 87 h 127"/>
                <a:gd name="T16" fmla="*/ 66 w 122"/>
                <a:gd name="T17" fmla="*/ 120 h 127"/>
                <a:gd name="T18" fmla="*/ 11 w 122"/>
                <a:gd name="T19" fmla="*/ 96 h 127"/>
                <a:gd name="T20" fmla="*/ 7 w 122"/>
                <a:gd name="T21" fmla="*/ 37 h 127"/>
                <a:gd name="T22" fmla="*/ 56 w 122"/>
                <a:gd name="T23" fmla="*/ 7 h 127"/>
                <a:gd name="T24" fmla="*/ 111 w 122"/>
                <a:gd name="T25" fmla="*/ 30 h 127"/>
                <a:gd name="T26" fmla="*/ 115 w 122"/>
                <a:gd name="T27" fmla="*/ 87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2" h="127">
                  <a:moveTo>
                    <a:pt x="0" y="35"/>
                  </a:moveTo>
                  <a:lnTo>
                    <a:pt x="7" y="99"/>
                  </a:lnTo>
                  <a:lnTo>
                    <a:pt x="68" y="127"/>
                  </a:lnTo>
                  <a:lnTo>
                    <a:pt x="122" y="92"/>
                  </a:lnTo>
                  <a:lnTo>
                    <a:pt x="118" y="25"/>
                  </a:lnTo>
                  <a:lnTo>
                    <a:pt x="56" y="0"/>
                  </a:lnTo>
                  <a:lnTo>
                    <a:pt x="0" y="35"/>
                  </a:lnTo>
                  <a:close/>
                  <a:moveTo>
                    <a:pt x="115" y="87"/>
                  </a:moveTo>
                  <a:lnTo>
                    <a:pt x="66" y="120"/>
                  </a:lnTo>
                  <a:lnTo>
                    <a:pt x="11" y="96"/>
                  </a:lnTo>
                  <a:lnTo>
                    <a:pt x="7" y="37"/>
                  </a:lnTo>
                  <a:lnTo>
                    <a:pt x="56" y="7"/>
                  </a:lnTo>
                  <a:lnTo>
                    <a:pt x="111" y="30"/>
                  </a:lnTo>
                  <a:lnTo>
                    <a:pt x="115" y="8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469" name="Freeform 1193"/>
            <p:cNvSpPr/>
            <p:nvPr/>
          </p:nvSpPr>
          <p:spPr bwMode="auto">
            <a:xfrm>
              <a:off x="4768850" y="4279901"/>
              <a:ext cx="11112" cy="352425"/>
            </a:xfrm>
            <a:custGeom>
              <a:avLst/>
              <a:gdLst>
                <a:gd name="T0" fmla="*/ 3 w 7"/>
                <a:gd name="T1" fmla="*/ 0 h 222"/>
                <a:gd name="T2" fmla="*/ 7 w 7"/>
                <a:gd name="T3" fmla="*/ 0 h 222"/>
                <a:gd name="T4" fmla="*/ 3 w 7"/>
                <a:gd name="T5" fmla="*/ 220 h 222"/>
                <a:gd name="T6" fmla="*/ 0 w 7"/>
                <a:gd name="T7" fmla="*/ 222 h 222"/>
                <a:gd name="T8" fmla="*/ 3 w 7"/>
                <a:gd name="T9" fmla="*/ 0 h 222"/>
              </a:gdLst>
              <a:ahLst/>
              <a:cxnLst>
                <a:cxn ang="0">
                  <a:pos x="T0" y="T1"/>
                </a:cxn>
                <a:cxn ang="0">
                  <a:pos x="T2" y="T3"/>
                </a:cxn>
                <a:cxn ang="0">
                  <a:pos x="T4" y="T5"/>
                </a:cxn>
                <a:cxn ang="0">
                  <a:pos x="T6" y="T7"/>
                </a:cxn>
                <a:cxn ang="0">
                  <a:pos x="T8" y="T9"/>
                </a:cxn>
              </a:cxnLst>
              <a:rect l="0" t="0" r="r" b="b"/>
              <a:pathLst>
                <a:path w="7" h="222">
                  <a:moveTo>
                    <a:pt x="3" y="0"/>
                  </a:moveTo>
                  <a:lnTo>
                    <a:pt x="7" y="0"/>
                  </a:lnTo>
                  <a:lnTo>
                    <a:pt x="3" y="220"/>
                  </a:lnTo>
                  <a:lnTo>
                    <a:pt x="0" y="222"/>
                  </a:lnTo>
                  <a:lnTo>
                    <a:pt x="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470" name="Freeform 1194"/>
            <p:cNvSpPr>
              <a:spLocks noEditPoints="1"/>
            </p:cNvSpPr>
            <p:nvPr/>
          </p:nvSpPr>
          <p:spPr bwMode="auto">
            <a:xfrm>
              <a:off x="5178425" y="4384676"/>
              <a:ext cx="187325" cy="203200"/>
            </a:xfrm>
            <a:custGeom>
              <a:avLst/>
              <a:gdLst>
                <a:gd name="T0" fmla="*/ 0 w 118"/>
                <a:gd name="T1" fmla="*/ 95 h 128"/>
                <a:gd name="T2" fmla="*/ 56 w 118"/>
                <a:gd name="T3" fmla="*/ 128 h 128"/>
                <a:gd name="T4" fmla="*/ 115 w 118"/>
                <a:gd name="T5" fmla="*/ 100 h 128"/>
                <a:gd name="T6" fmla="*/ 118 w 118"/>
                <a:gd name="T7" fmla="*/ 36 h 128"/>
                <a:gd name="T8" fmla="*/ 61 w 118"/>
                <a:gd name="T9" fmla="*/ 0 h 128"/>
                <a:gd name="T10" fmla="*/ 2 w 118"/>
                <a:gd name="T11" fmla="*/ 31 h 128"/>
                <a:gd name="T12" fmla="*/ 0 w 118"/>
                <a:gd name="T13" fmla="*/ 95 h 128"/>
                <a:gd name="T14" fmla="*/ 113 w 118"/>
                <a:gd name="T15" fmla="*/ 38 h 128"/>
                <a:gd name="T16" fmla="*/ 111 w 118"/>
                <a:gd name="T17" fmla="*/ 95 h 128"/>
                <a:gd name="T18" fmla="*/ 56 w 118"/>
                <a:gd name="T19" fmla="*/ 123 h 128"/>
                <a:gd name="T20" fmla="*/ 4 w 118"/>
                <a:gd name="T21" fmla="*/ 92 h 128"/>
                <a:gd name="T22" fmla="*/ 7 w 118"/>
                <a:gd name="T23" fmla="*/ 36 h 128"/>
                <a:gd name="T24" fmla="*/ 61 w 118"/>
                <a:gd name="T25" fmla="*/ 7 h 128"/>
                <a:gd name="T26" fmla="*/ 113 w 118"/>
                <a:gd name="T27" fmla="*/ 3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8" h="128">
                  <a:moveTo>
                    <a:pt x="0" y="95"/>
                  </a:moveTo>
                  <a:lnTo>
                    <a:pt x="56" y="128"/>
                  </a:lnTo>
                  <a:lnTo>
                    <a:pt x="115" y="100"/>
                  </a:lnTo>
                  <a:lnTo>
                    <a:pt x="118" y="36"/>
                  </a:lnTo>
                  <a:lnTo>
                    <a:pt x="61" y="0"/>
                  </a:lnTo>
                  <a:lnTo>
                    <a:pt x="2" y="31"/>
                  </a:lnTo>
                  <a:lnTo>
                    <a:pt x="0" y="95"/>
                  </a:lnTo>
                  <a:close/>
                  <a:moveTo>
                    <a:pt x="113" y="38"/>
                  </a:moveTo>
                  <a:lnTo>
                    <a:pt x="111" y="95"/>
                  </a:lnTo>
                  <a:lnTo>
                    <a:pt x="56" y="123"/>
                  </a:lnTo>
                  <a:lnTo>
                    <a:pt x="4" y="92"/>
                  </a:lnTo>
                  <a:lnTo>
                    <a:pt x="7" y="36"/>
                  </a:lnTo>
                  <a:lnTo>
                    <a:pt x="61" y="7"/>
                  </a:lnTo>
                  <a:lnTo>
                    <a:pt x="113" y="3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471" name="Freeform 1195"/>
            <p:cNvSpPr/>
            <p:nvPr/>
          </p:nvSpPr>
          <p:spPr bwMode="auto">
            <a:xfrm>
              <a:off x="4897438" y="4216401"/>
              <a:ext cx="292100" cy="220663"/>
            </a:xfrm>
            <a:custGeom>
              <a:avLst/>
              <a:gdLst>
                <a:gd name="T0" fmla="*/ 0 w 184"/>
                <a:gd name="T1" fmla="*/ 5 h 139"/>
                <a:gd name="T2" fmla="*/ 2 w 184"/>
                <a:gd name="T3" fmla="*/ 0 h 139"/>
                <a:gd name="T4" fmla="*/ 184 w 184"/>
                <a:gd name="T5" fmla="*/ 137 h 139"/>
                <a:gd name="T6" fmla="*/ 179 w 184"/>
                <a:gd name="T7" fmla="*/ 139 h 139"/>
                <a:gd name="T8" fmla="*/ 0 w 184"/>
                <a:gd name="T9" fmla="*/ 5 h 139"/>
              </a:gdLst>
              <a:ahLst/>
              <a:cxnLst>
                <a:cxn ang="0">
                  <a:pos x="T0" y="T1"/>
                </a:cxn>
                <a:cxn ang="0">
                  <a:pos x="T2" y="T3"/>
                </a:cxn>
                <a:cxn ang="0">
                  <a:pos x="T4" y="T5"/>
                </a:cxn>
                <a:cxn ang="0">
                  <a:pos x="T6" y="T7"/>
                </a:cxn>
                <a:cxn ang="0">
                  <a:pos x="T8" y="T9"/>
                </a:cxn>
              </a:cxnLst>
              <a:rect l="0" t="0" r="r" b="b"/>
              <a:pathLst>
                <a:path w="184" h="139">
                  <a:moveTo>
                    <a:pt x="0" y="5"/>
                  </a:moveTo>
                  <a:lnTo>
                    <a:pt x="2" y="0"/>
                  </a:lnTo>
                  <a:lnTo>
                    <a:pt x="184" y="137"/>
                  </a:lnTo>
                  <a:lnTo>
                    <a:pt x="179" y="139"/>
                  </a:lnTo>
                  <a:lnTo>
                    <a:pt x="0"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472" name="Freeform 1196"/>
            <p:cNvSpPr>
              <a:spLocks noEditPoints="1"/>
            </p:cNvSpPr>
            <p:nvPr/>
          </p:nvSpPr>
          <p:spPr bwMode="auto">
            <a:xfrm>
              <a:off x="2058988" y="1868488"/>
              <a:ext cx="644525" cy="652463"/>
            </a:xfrm>
            <a:custGeom>
              <a:avLst/>
              <a:gdLst>
                <a:gd name="T0" fmla="*/ 406 w 406"/>
                <a:gd name="T1" fmla="*/ 125 h 411"/>
                <a:gd name="T2" fmla="*/ 231 w 406"/>
                <a:gd name="T3" fmla="*/ 0 h 411"/>
                <a:gd name="T4" fmla="*/ 28 w 406"/>
                <a:gd name="T5" fmla="*/ 78 h 411"/>
                <a:gd name="T6" fmla="*/ 0 w 406"/>
                <a:gd name="T7" fmla="*/ 284 h 411"/>
                <a:gd name="T8" fmla="*/ 174 w 406"/>
                <a:gd name="T9" fmla="*/ 411 h 411"/>
                <a:gd name="T10" fmla="*/ 375 w 406"/>
                <a:gd name="T11" fmla="*/ 331 h 411"/>
                <a:gd name="T12" fmla="*/ 406 w 406"/>
                <a:gd name="T13" fmla="*/ 125 h 411"/>
                <a:gd name="T14" fmla="*/ 21 w 406"/>
                <a:gd name="T15" fmla="*/ 277 h 411"/>
                <a:gd name="T16" fmla="*/ 47 w 406"/>
                <a:gd name="T17" fmla="*/ 92 h 411"/>
                <a:gd name="T18" fmla="*/ 226 w 406"/>
                <a:gd name="T19" fmla="*/ 21 h 411"/>
                <a:gd name="T20" fmla="*/ 382 w 406"/>
                <a:gd name="T21" fmla="*/ 135 h 411"/>
                <a:gd name="T22" fmla="*/ 359 w 406"/>
                <a:gd name="T23" fmla="*/ 319 h 411"/>
                <a:gd name="T24" fmla="*/ 177 w 406"/>
                <a:gd name="T25" fmla="*/ 388 h 411"/>
                <a:gd name="T26" fmla="*/ 21 w 406"/>
                <a:gd name="T27" fmla="*/ 277 h 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6" h="411">
                  <a:moveTo>
                    <a:pt x="406" y="125"/>
                  </a:moveTo>
                  <a:lnTo>
                    <a:pt x="231" y="0"/>
                  </a:lnTo>
                  <a:lnTo>
                    <a:pt x="28" y="78"/>
                  </a:lnTo>
                  <a:lnTo>
                    <a:pt x="0" y="284"/>
                  </a:lnTo>
                  <a:lnTo>
                    <a:pt x="174" y="411"/>
                  </a:lnTo>
                  <a:lnTo>
                    <a:pt x="375" y="331"/>
                  </a:lnTo>
                  <a:lnTo>
                    <a:pt x="406" y="125"/>
                  </a:lnTo>
                  <a:close/>
                  <a:moveTo>
                    <a:pt x="21" y="277"/>
                  </a:moveTo>
                  <a:lnTo>
                    <a:pt x="47" y="92"/>
                  </a:lnTo>
                  <a:lnTo>
                    <a:pt x="226" y="21"/>
                  </a:lnTo>
                  <a:lnTo>
                    <a:pt x="382" y="135"/>
                  </a:lnTo>
                  <a:lnTo>
                    <a:pt x="359" y="319"/>
                  </a:lnTo>
                  <a:lnTo>
                    <a:pt x="177" y="388"/>
                  </a:lnTo>
                  <a:lnTo>
                    <a:pt x="21" y="27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473" name="Freeform 1197"/>
            <p:cNvSpPr/>
            <p:nvPr/>
          </p:nvSpPr>
          <p:spPr bwMode="auto">
            <a:xfrm>
              <a:off x="2628900" y="2382838"/>
              <a:ext cx="869950" cy="795338"/>
            </a:xfrm>
            <a:custGeom>
              <a:avLst/>
              <a:gdLst>
                <a:gd name="T0" fmla="*/ 548 w 548"/>
                <a:gd name="T1" fmla="*/ 491 h 501"/>
                <a:gd name="T2" fmla="*/ 541 w 548"/>
                <a:gd name="T3" fmla="*/ 501 h 501"/>
                <a:gd name="T4" fmla="*/ 0 w 548"/>
                <a:gd name="T5" fmla="*/ 7 h 501"/>
                <a:gd name="T6" fmla="*/ 9 w 548"/>
                <a:gd name="T7" fmla="*/ 0 h 501"/>
                <a:gd name="T8" fmla="*/ 548 w 548"/>
                <a:gd name="T9" fmla="*/ 491 h 501"/>
              </a:gdLst>
              <a:ahLst/>
              <a:cxnLst>
                <a:cxn ang="0">
                  <a:pos x="T0" y="T1"/>
                </a:cxn>
                <a:cxn ang="0">
                  <a:pos x="T2" y="T3"/>
                </a:cxn>
                <a:cxn ang="0">
                  <a:pos x="T4" y="T5"/>
                </a:cxn>
                <a:cxn ang="0">
                  <a:pos x="T6" y="T7"/>
                </a:cxn>
                <a:cxn ang="0">
                  <a:pos x="T8" y="T9"/>
                </a:cxn>
              </a:cxnLst>
              <a:rect l="0" t="0" r="r" b="b"/>
              <a:pathLst>
                <a:path w="548" h="501">
                  <a:moveTo>
                    <a:pt x="548" y="491"/>
                  </a:moveTo>
                  <a:lnTo>
                    <a:pt x="541" y="501"/>
                  </a:lnTo>
                  <a:lnTo>
                    <a:pt x="0" y="7"/>
                  </a:lnTo>
                  <a:lnTo>
                    <a:pt x="9" y="0"/>
                  </a:lnTo>
                  <a:lnTo>
                    <a:pt x="548" y="49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474" name="Freeform 1198"/>
            <p:cNvSpPr>
              <a:spLocks noEditPoints="1"/>
            </p:cNvSpPr>
            <p:nvPr/>
          </p:nvSpPr>
          <p:spPr bwMode="auto">
            <a:xfrm>
              <a:off x="3221038" y="4789488"/>
              <a:ext cx="523875" cy="530225"/>
            </a:xfrm>
            <a:custGeom>
              <a:avLst/>
              <a:gdLst>
                <a:gd name="T0" fmla="*/ 31 w 330"/>
                <a:gd name="T1" fmla="*/ 57 h 334"/>
                <a:gd name="T2" fmla="*/ 0 w 330"/>
                <a:gd name="T3" fmla="*/ 222 h 334"/>
                <a:gd name="T4" fmla="*/ 137 w 330"/>
                <a:gd name="T5" fmla="*/ 334 h 334"/>
                <a:gd name="T6" fmla="*/ 300 w 330"/>
                <a:gd name="T7" fmla="*/ 277 h 334"/>
                <a:gd name="T8" fmla="*/ 330 w 330"/>
                <a:gd name="T9" fmla="*/ 109 h 334"/>
                <a:gd name="T10" fmla="*/ 196 w 330"/>
                <a:gd name="T11" fmla="*/ 0 h 334"/>
                <a:gd name="T12" fmla="*/ 31 w 330"/>
                <a:gd name="T13" fmla="*/ 57 h 334"/>
                <a:gd name="T14" fmla="*/ 286 w 330"/>
                <a:gd name="T15" fmla="*/ 263 h 334"/>
                <a:gd name="T16" fmla="*/ 139 w 330"/>
                <a:gd name="T17" fmla="*/ 315 h 334"/>
                <a:gd name="T18" fmla="*/ 19 w 330"/>
                <a:gd name="T19" fmla="*/ 218 h 334"/>
                <a:gd name="T20" fmla="*/ 47 w 330"/>
                <a:gd name="T21" fmla="*/ 69 h 334"/>
                <a:gd name="T22" fmla="*/ 193 w 330"/>
                <a:gd name="T23" fmla="*/ 19 h 334"/>
                <a:gd name="T24" fmla="*/ 312 w 330"/>
                <a:gd name="T25" fmla="*/ 116 h 334"/>
                <a:gd name="T26" fmla="*/ 286 w 330"/>
                <a:gd name="T27" fmla="*/ 263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0" h="334">
                  <a:moveTo>
                    <a:pt x="31" y="57"/>
                  </a:moveTo>
                  <a:lnTo>
                    <a:pt x="0" y="222"/>
                  </a:lnTo>
                  <a:lnTo>
                    <a:pt x="137" y="334"/>
                  </a:lnTo>
                  <a:lnTo>
                    <a:pt x="300" y="277"/>
                  </a:lnTo>
                  <a:lnTo>
                    <a:pt x="330" y="109"/>
                  </a:lnTo>
                  <a:lnTo>
                    <a:pt x="196" y="0"/>
                  </a:lnTo>
                  <a:lnTo>
                    <a:pt x="31" y="57"/>
                  </a:lnTo>
                  <a:close/>
                  <a:moveTo>
                    <a:pt x="286" y="263"/>
                  </a:moveTo>
                  <a:lnTo>
                    <a:pt x="139" y="315"/>
                  </a:lnTo>
                  <a:lnTo>
                    <a:pt x="19" y="218"/>
                  </a:lnTo>
                  <a:lnTo>
                    <a:pt x="47" y="69"/>
                  </a:lnTo>
                  <a:lnTo>
                    <a:pt x="193" y="19"/>
                  </a:lnTo>
                  <a:lnTo>
                    <a:pt x="312" y="116"/>
                  </a:lnTo>
                  <a:lnTo>
                    <a:pt x="286" y="26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475" name="Freeform 1199"/>
            <p:cNvSpPr/>
            <p:nvPr/>
          </p:nvSpPr>
          <p:spPr bwMode="auto">
            <a:xfrm>
              <a:off x="3527425" y="3930651"/>
              <a:ext cx="277812" cy="877888"/>
            </a:xfrm>
            <a:custGeom>
              <a:avLst/>
              <a:gdLst>
                <a:gd name="T0" fmla="*/ 166 w 175"/>
                <a:gd name="T1" fmla="*/ 0 h 553"/>
                <a:gd name="T2" fmla="*/ 175 w 175"/>
                <a:gd name="T3" fmla="*/ 3 h 553"/>
                <a:gd name="T4" fmla="*/ 10 w 175"/>
                <a:gd name="T5" fmla="*/ 553 h 553"/>
                <a:gd name="T6" fmla="*/ 0 w 175"/>
                <a:gd name="T7" fmla="*/ 551 h 553"/>
                <a:gd name="T8" fmla="*/ 166 w 175"/>
                <a:gd name="T9" fmla="*/ 0 h 553"/>
              </a:gdLst>
              <a:ahLst/>
              <a:cxnLst>
                <a:cxn ang="0">
                  <a:pos x="T0" y="T1"/>
                </a:cxn>
                <a:cxn ang="0">
                  <a:pos x="T2" y="T3"/>
                </a:cxn>
                <a:cxn ang="0">
                  <a:pos x="T4" y="T5"/>
                </a:cxn>
                <a:cxn ang="0">
                  <a:pos x="T6" y="T7"/>
                </a:cxn>
                <a:cxn ang="0">
                  <a:pos x="T8" y="T9"/>
                </a:cxn>
              </a:cxnLst>
              <a:rect l="0" t="0" r="r" b="b"/>
              <a:pathLst>
                <a:path w="175" h="553">
                  <a:moveTo>
                    <a:pt x="166" y="0"/>
                  </a:moveTo>
                  <a:lnTo>
                    <a:pt x="175" y="3"/>
                  </a:lnTo>
                  <a:lnTo>
                    <a:pt x="10" y="553"/>
                  </a:lnTo>
                  <a:lnTo>
                    <a:pt x="0" y="551"/>
                  </a:lnTo>
                  <a:lnTo>
                    <a:pt x="16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476" name="Freeform 1200"/>
            <p:cNvSpPr>
              <a:spLocks noEditPoints="1"/>
            </p:cNvSpPr>
            <p:nvPr/>
          </p:nvSpPr>
          <p:spPr bwMode="auto">
            <a:xfrm>
              <a:off x="4848225" y="2776538"/>
              <a:ext cx="314325" cy="330200"/>
            </a:xfrm>
            <a:custGeom>
              <a:avLst/>
              <a:gdLst>
                <a:gd name="T0" fmla="*/ 106 w 198"/>
                <a:gd name="T1" fmla="*/ 208 h 208"/>
                <a:gd name="T2" fmla="*/ 198 w 198"/>
                <a:gd name="T3" fmla="*/ 146 h 208"/>
                <a:gd name="T4" fmla="*/ 189 w 198"/>
                <a:gd name="T5" fmla="*/ 42 h 208"/>
                <a:gd name="T6" fmla="*/ 90 w 198"/>
                <a:gd name="T7" fmla="*/ 0 h 208"/>
                <a:gd name="T8" fmla="*/ 0 w 198"/>
                <a:gd name="T9" fmla="*/ 59 h 208"/>
                <a:gd name="T10" fmla="*/ 7 w 198"/>
                <a:gd name="T11" fmla="*/ 165 h 208"/>
                <a:gd name="T12" fmla="*/ 106 w 198"/>
                <a:gd name="T13" fmla="*/ 208 h 208"/>
                <a:gd name="T14" fmla="*/ 90 w 198"/>
                <a:gd name="T15" fmla="*/ 9 h 208"/>
                <a:gd name="T16" fmla="*/ 179 w 198"/>
                <a:gd name="T17" fmla="*/ 50 h 208"/>
                <a:gd name="T18" fmla="*/ 186 w 198"/>
                <a:gd name="T19" fmla="*/ 144 h 208"/>
                <a:gd name="T20" fmla="*/ 106 w 198"/>
                <a:gd name="T21" fmla="*/ 196 h 208"/>
                <a:gd name="T22" fmla="*/ 19 w 198"/>
                <a:gd name="T23" fmla="*/ 158 h 208"/>
                <a:gd name="T24" fmla="*/ 9 w 198"/>
                <a:gd name="T25" fmla="*/ 64 h 208"/>
                <a:gd name="T26" fmla="*/ 90 w 198"/>
                <a:gd name="T27" fmla="*/ 9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8" h="208">
                  <a:moveTo>
                    <a:pt x="106" y="208"/>
                  </a:moveTo>
                  <a:lnTo>
                    <a:pt x="198" y="146"/>
                  </a:lnTo>
                  <a:lnTo>
                    <a:pt x="189" y="42"/>
                  </a:lnTo>
                  <a:lnTo>
                    <a:pt x="90" y="0"/>
                  </a:lnTo>
                  <a:lnTo>
                    <a:pt x="0" y="59"/>
                  </a:lnTo>
                  <a:lnTo>
                    <a:pt x="7" y="165"/>
                  </a:lnTo>
                  <a:lnTo>
                    <a:pt x="106" y="208"/>
                  </a:lnTo>
                  <a:close/>
                  <a:moveTo>
                    <a:pt x="90" y="9"/>
                  </a:moveTo>
                  <a:lnTo>
                    <a:pt x="179" y="50"/>
                  </a:lnTo>
                  <a:lnTo>
                    <a:pt x="186" y="144"/>
                  </a:lnTo>
                  <a:lnTo>
                    <a:pt x="106" y="196"/>
                  </a:lnTo>
                  <a:lnTo>
                    <a:pt x="19" y="158"/>
                  </a:lnTo>
                  <a:lnTo>
                    <a:pt x="9" y="64"/>
                  </a:lnTo>
                  <a:lnTo>
                    <a:pt x="90"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477" name="Freeform 1201"/>
            <p:cNvSpPr/>
            <p:nvPr/>
          </p:nvSpPr>
          <p:spPr bwMode="auto">
            <a:xfrm>
              <a:off x="4344988" y="3024188"/>
              <a:ext cx="525462" cy="284163"/>
            </a:xfrm>
            <a:custGeom>
              <a:avLst/>
              <a:gdLst>
                <a:gd name="T0" fmla="*/ 3 w 331"/>
                <a:gd name="T1" fmla="*/ 179 h 179"/>
                <a:gd name="T2" fmla="*/ 0 w 331"/>
                <a:gd name="T3" fmla="*/ 175 h 179"/>
                <a:gd name="T4" fmla="*/ 329 w 331"/>
                <a:gd name="T5" fmla="*/ 0 h 179"/>
                <a:gd name="T6" fmla="*/ 331 w 331"/>
                <a:gd name="T7" fmla="*/ 5 h 179"/>
                <a:gd name="T8" fmla="*/ 3 w 331"/>
                <a:gd name="T9" fmla="*/ 179 h 179"/>
              </a:gdLst>
              <a:ahLst/>
              <a:cxnLst>
                <a:cxn ang="0">
                  <a:pos x="T0" y="T1"/>
                </a:cxn>
                <a:cxn ang="0">
                  <a:pos x="T2" y="T3"/>
                </a:cxn>
                <a:cxn ang="0">
                  <a:pos x="T4" y="T5"/>
                </a:cxn>
                <a:cxn ang="0">
                  <a:pos x="T6" y="T7"/>
                </a:cxn>
                <a:cxn ang="0">
                  <a:pos x="T8" y="T9"/>
                </a:cxn>
              </a:cxnLst>
              <a:rect l="0" t="0" r="r" b="b"/>
              <a:pathLst>
                <a:path w="331" h="179">
                  <a:moveTo>
                    <a:pt x="3" y="179"/>
                  </a:moveTo>
                  <a:lnTo>
                    <a:pt x="0" y="175"/>
                  </a:lnTo>
                  <a:lnTo>
                    <a:pt x="329" y="0"/>
                  </a:lnTo>
                  <a:lnTo>
                    <a:pt x="331" y="5"/>
                  </a:lnTo>
                  <a:lnTo>
                    <a:pt x="3" y="17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478" name="Freeform 1202"/>
            <p:cNvSpPr>
              <a:spLocks noEditPoints="1"/>
            </p:cNvSpPr>
            <p:nvPr/>
          </p:nvSpPr>
          <p:spPr bwMode="auto">
            <a:xfrm>
              <a:off x="3851275" y="1846263"/>
              <a:ext cx="396875" cy="438150"/>
            </a:xfrm>
            <a:custGeom>
              <a:avLst/>
              <a:gdLst>
                <a:gd name="T0" fmla="*/ 248 w 250"/>
                <a:gd name="T1" fmla="*/ 210 h 276"/>
                <a:gd name="T2" fmla="*/ 250 w 250"/>
                <a:gd name="T3" fmla="*/ 73 h 276"/>
                <a:gd name="T4" fmla="*/ 125 w 250"/>
                <a:gd name="T5" fmla="*/ 0 h 276"/>
                <a:gd name="T6" fmla="*/ 2 w 250"/>
                <a:gd name="T7" fmla="*/ 66 h 276"/>
                <a:gd name="T8" fmla="*/ 0 w 250"/>
                <a:gd name="T9" fmla="*/ 206 h 276"/>
                <a:gd name="T10" fmla="*/ 122 w 250"/>
                <a:gd name="T11" fmla="*/ 276 h 276"/>
                <a:gd name="T12" fmla="*/ 248 w 250"/>
                <a:gd name="T13" fmla="*/ 210 h 276"/>
                <a:gd name="T14" fmla="*/ 14 w 250"/>
                <a:gd name="T15" fmla="*/ 76 h 276"/>
                <a:gd name="T16" fmla="*/ 125 w 250"/>
                <a:gd name="T17" fmla="*/ 17 h 276"/>
                <a:gd name="T18" fmla="*/ 236 w 250"/>
                <a:gd name="T19" fmla="*/ 80 h 276"/>
                <a:gd name="T20" fmla="*/ 233 w 250"/>
                <a:gd name="T21" fmla="*/ 203 h 276"/>
                <a:gd name="T22" fmla="*/ 122 w 250"/>
                <a:gd name="T23" fmla="*/ 262 h 276"/>
                <a:gd name="T24" fmla="*/ 11 w 250"/>
                <a:gd name="T25" fmla="*/ 198 h 276"/>
                <a:gd name="T26" fmla="*/ 14 w 250"/>
                <a:gd name="T27" fmla="*/ 76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0" h="276">
                  <a:moveTo>
                    <a:pt x="248" y="210"/>
                  </a:moveTo>
                  <a:lnTo>
                    <a:pt x="250" y="73"/>
                  </a:lnTo>
                  <a:lnTo>
                    <a:pt x="125" y="0"/>
                  </a:lnTo>
                  <a:lnTo>
                    <a:pt x="2" y="66"/>
                  </a:lnTo>
                  <a:lnTo>
                    <a:pt x="0" y="206"/>
                  </a:lnTo>
                  <a:lnTo>
                    <a:pt x="122" y="276"/>
                  </a:lnTo>
                  <a:lnTo>
                    <a:pt x="248" y="210"/>
                  </a:lnTo>
                  <a:close/>
                  <a:moveTo>
                    <a:pt x="14" y="76"/>
                  </a:moveTo>
                  <a:lnTo>
                    <a:pt x="125" y="17"/>
                  </a:lnTo>
                  <a:lnTo>
                    <a:pt x="236" y="80"/>
                  </a:lnTo>
                  <a:lnTo>
                    <a:pt x="233" y="203"/>
                  </a:lnTo>
                  <a:lnTo>
                    <a:pt x="122" y="262"/>
                  </a:lnTo>
                  <a:lnTo>
                    <a:pt x="11" y="198"/>
                  </a:lnTo>
                  <a:lnTo>
                    <a:pt x="14" y="7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479" name="Freeform 1203"/>
            <p:cNvSpPr/>
            <p:nvPr/>
          </p:nvSpPr>
          <p:spPr bwMode="auto">
            <a:xfrm>
              <a:off x="3940175" y="2270126"/>
              <a:ext cx="104775" cy="742950"/>
            </a:xfrm>
            <a:custGeom>
              <a:avLst/>
              <a:gdLst>
                <a:gd name="T0" fmla="*/ 7 w 66"/>
                <a:gd name="T1" fmla="*/ 468 h 468"/>
                <a:gd name="T2" fmla="*/ 0 w 66"/>
                <a:gd name="T3" fmla="*/ 468 h 468"/>
                <a:gd name="T4" fmla="*/ 59 w 66"/>
                <a:gd name="T5" fmla="*/ 0 h 468"/>
                <a:gd name="T6" fmla="*/ 66 w 66"/>
                <a:gd name="T7" fmla="*/ 2 h 468"/>
                <a:gd name="T8" fmla="*/ 7 w 66"/>
                <a:gd name="T9" fmla="*/ 468 h 468"/>
              </a:gdLst>
              <a:ahLst/>
              <a:cxnLst>
                <a:cxn ang="0">
                  <a:pos x="T0" y="T1"/>
                </a:cxn>
                <a:cxn ang="0">
                  <a:pos x="T2" y="T3"/>
                </a:cxn>
                <a:cxn ang="0">
                  <a:pos x="T4" y="T5"/>
                </a:cxn>
                <a:cxn ang="0">
                  <a:pos x="T6" y="T7"/>
                </a:cxn>
                <a:cxn ang="0">
                  <a:pos x="T8" y="T9"/>
                </a:cxn>
              </a:cxnLst>
              <a:rect l="0" t="0" r="r" b="b"/>
              <a:pathLst>
                <a:path w="66" h="468">
                  <a:moveTo>
                    <a:pt x="7" y="468"/>
                  </a:moveTo>
                  <a:lnTo>
                    <a:pt x="0" y="468"/>
                  </a:lnTo>
                  <a:lnTo>
                    <a:pt x="59" y="0"/>
                  </a:lnTo>
                  <a:lnTo>
                    <a:pt x="66" y="2"/>
                  </a:lnTo>
                  <a:lnTo>
                    <a:pt x="7" y="46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480" name="Freeform 1204"/>
            <p:cNvSpPr>
              <a:spLocks noEditPoints="1"/>
            </p:cNvSpPr>
            <p:nvPr/>
          </p:nvSpPr>
          <p:spPr bwMode="auto">
            <a:xfrm>
              <a:off x="2362200" y="3844926"/>
              <a:ext cx="404812" cy="439738"/>
            </a:xfrm>
            <a:custGeom>
              <a:avLst/>
              <a:gdLst>
                <a:gd name="T0" fmla="*/ 123 w 255"/>
                <a:gd name="T1" fmla="*/ 0 h 277"/>
                <a:gd name="T2" fmla="*/ 0 w 255"/>
                <a:gd name="T3" fmla="*/ 76 h 277"/>
                <a:gd name="T4" fmla="*/ 7 w 255"/>
                <a:gd name="T5" fmla="*/ 213 h 277"/>
                <a:gd name="T6" fmla="*/ 135 w 255"/>
                <a:gd name="T7" fmla="*/ 277 h 277"/>
                <a:gd name="T8" fmla="*/ 255 w 255"/>
                <a:gd name="T9" fmla="*/ 201 h 277"/>
                <a:gd name="T10" fmla="*/ 250 w 255"/>
                <a:gd name="T11" fmla="*/ 64 h 277"/>
                <a:gd name="T12" fmla="*/ 123 w 255"/>
                <a:gd name="T13" fmla="*/ 0 h 277"/>
                <a:gd name="T14" fmla="*/ 135 w 255"/>
                <a:gd name="T15" fmla="*/ 262 h 277"/>
                <a:gd name="T16" fmla="*/ 21 w 255"/>
                <a:gd name="T17" fmla="*/ 206 h 277"/>
                <a:gd name="T18" fmla="*/ 14 w 255"/>
                <a:gd name="T19" fmla="*/ 83 h 277"/>
                <a:gd name="T20" fmla="*/ 123 w 255"/>
                <a:gd name="T21" fmla="*/ 14 h 277"/>
                <a:gd name="T22" fmla="*/ 239 w 255"/>
                <a:gd name="T23" fmla="*/ 71 h 277"/>
                <a:gd name="T24" fmla="*/ 243 w 255"/>
                <a:gd name="T25" fmla="*/ 194 h 277"/>
                <a:gd name="T26" fmla="*/ 135 w 255"/>
                <a:gd name="T27" fmla="*/ 262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5" h="277">
                  <a:moveTo>
                    <a:pt x="123" y="0"/>
                  </a:moveTo>
                  <a:lnTo>
                    <a:pt x="0" y="76"/>
                  </a:lnTo>
                  <a:lnTo>
                    <a:pt x="7" y="213"/>
                  </a:lnTo>
                  <a:lnTo>
                    <a:pt x="135" y="277"/>
                  </a:lnTo>
                  <a:lnTo>
                    <a:pt x="255" y="201"/>
                  </a:lnTo>
                  <a:lnTo>
                    <a:pt x="250" y="64"/>
                  </a:lnTo>
                  <a:lnTo>
                    <a:pt x="123" y="0"/>
                  </a:lnTo>
                  <a:close/>
                  <a:moveTo>
                    <a:pt x="135" y="262"/>
                  </a:moveTo>
                  <a:lnTo>
                    <a:pt x="21" y="206"/>
                  </a:lnTo>
                  <a:lnTo>
                    <a:pt x="14" y="83"/>
                  </a:lnTo>
                  <a:lnTo>
                    <a:pt x="123" y="14"/>
                  </a:lnTo>
                  <a:lnTo>
                    <a:pt x="239" y="71"/>
                  </a:lnTo>
                  <a:lnTo>
                    <a:pt x="243" y="194"/>
                  </a:lnTo>
                  <a:lnTo>
                    <a:pt x="135" y="26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481" name="Freeform 1205"/>
            <p:cNvSpPr/>
            <p:nvPr/>
          </p:nvSpPr>
          <p:spPr bwMode="auto">
            <a:xfrm>
              <a:off x="2747963" y="3616326"/>
              <a:ext cx="701675" cy="344488"/>
            </a:xfrm>
            <a:custGeom>
              <a:avLst/>
              <a:gdLst>
                <a:gd name="T0" fmla="*/ 440 w 442"/>
                <a:gd name="T1" fmla="*/ 0 h 217"/>
                <a:gd name="T2" fmla="*/ 442 w 442"/>
                <a:gd name="T3" fmla="*/ 7 h 217"/>
                <a:gd name="T4" fmla="*/ 3 w 442"/>
                <a:gd name="T5" fmla="*/ 217 h 217"/>
                <a:gd name="T6" fmla="*/ 0 w 442"/>
                <a:gd name="T7" fmla="*/ 210 h 217"/>
                <a:gd name="T8" fmla="*/ 440 w 442"/>
                <a:gd name="T9" fmla="*/ 0 h 217"/>
              </a:gdLst>
              <a:ahLst/>
              <a:cxnLst>
                <a:cxn ang="0">
                  <a:pos x="T0" y="T1"/>
                </a:cxn>
                <a:cxn ang="0">
                  <a:pos x="T2" y="T3"/>
                </a:cxn>
                <a:cxn ang="0">
                  <a:pos x="T4" y="T5"/>
                </a:cxn>
                <a:cxn ang="0">
                  <a:pos x="T6" y="T7"/>
                </a:cxn>
                <a:cxn ang="0">
                  <a:pos x="T8" y="T9"/>
                </a:cxn>
              </a:cxnLst>
              <a:rect l="0" t="0" r="r" b="b"/>
              <a:pathLst>
                <a:path w="442" h="217">
                  <a:moveTo>
                    <a:pt x="440" y="0"/>
                  </a:moveTo>
                  <a:lnTo>
                    <a:pt x="442" y="7"/>
                  </a:lnTo>
                  <a:lnTo>
                    <a:pt x="3" y="217"/>
                  </a:lnTo>
                  <a:lnTo>
                    <a:pt x="0" y="210"/>
                  </a:lnTo>
                  <a:lnTo>
                    <a:pt x="44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grpSp>
      <p:grpSp>
        <p:nvGrpSpPr>
          <p:cNvPr id="482" name="组合 481"/>
          <p:cNvGrpSpPr/>
          <p:nvPr/>
        </p:nvGrpSpPr>
        <p:grpSpPr>
          <a:xfrm rot="712769">
            <a:off x="10350411" y="2810373"/>
            <a:ext cx="1470695" cy="1385069"/>
            <a:chOff x="2058988" y="1846263"/>
            <a:chExt cx="3560762" cy="3473450"/>
          </a:xfrm>
          <a:solidFill>
            <a:schemeClr val="bg1">
              <a:alpha val="14000"/>
            </a:schemeClr>
          </a:solidFill>
        </p:grpSpPr>
        <p:sp>
          <p:nvSpPr>
            <p:cNvPr id="483" name="Freeform 1187"/>
            <p:cNvSpPr>
              <a:spLocks noEditPoints="1"/>
            </p:cNvSpPr>
            <p:nvPr/>
          </p:nvSpPr>
          <p:spPr bwMode="auto">
            <a:xfrm>
              <a:off x="3389313" y="2963863"/>
              <a:ext cx="993775" cy="993775"/>
            </a:xfrm>
            <a:custGeom>
              <a:avLst/>
              <a:gdLst>
                <a:gd name="T0" fmla="*/ 0 w 626"/>
                <a:gd name="T1" fmla="*/ 428 h 626"/>
                <a:gd name="T2" fmla="*/ 262 w 626"/>
                <a:gd name="T3" fmla="*/ 626 h 626"/>
                <a:gd name="T4" fmla="*/ 574 w 626"/>
                <a:gd name="T5" fmla="*/ 513 h 626"/>
                <a:gd name="T6" fmla="*/ 626 w 626"/>
                <a:gd name="T7" fmla="*/ 198 h 626"/>
                <a:gd name="T8" fmla="*/ 364 w 626"/>
                <a:gd name="T9" fmla="*/ 0 h 626"/>
                <a:gd name="T10" fmla="*/ 50 w 626"/>
                <a:gd name="T11" fmla="*/ 113 h 626"/>
                <a:gd name="T12" fmla="*/ 0 w 626"/>
                <a:gd name="T13" fmla="*/ 428 h 626"/>
                <a:gd name="T14" fmla="*/ 593 w 626"/>
                <a:gd name="T15" fmla="*/ 210 h 626"/>
                <a:gd name="T16" fmla="*/ 548 w 626"/>
                <a:gd name="T17" fmla="*/ 489 h 626"/>
                <a:gd name="T18" fmla="*/ 267 w 626"/>
                <a:gd name="T19" fmla="*/ 593 h 626"/>
                <a:gd name="T20" fmla="*/ 33 w 626"/>
                <a:gd name="T21" fmla="*/ 413 h 626"/>
                <a:gd name="T22" fmla="*/ 78 w 626"/>
                <a:gd name="T23" fmla="*/ 135 h 626"/>
                <a:gd name="T24" fmla="*/ 357 w 626"/>
                <a:gd name="T25" fmla="*/ 33 h 626"/>
                <a:gd name="T26" fmla="*/ 593 w 626"/>
                <a:gd name="T27" fmla="*/ 210 h 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26" h="626">
                  <a:moveTo>
                    <a:pt x="0" y="428"/>
                  </a:moveTo>
                  <a:lnTo>
                    <a:pt x="262" y="626"/>
                  </a:lnTo>
                  <a:lnTo>
                    <a:pt x="574" y="513"/>
                  </a:lnTo>
                  <a:lnTo>
                    <a:pt x="626" y="198"/>
                  </a:lnTo>
                  <a:lnTo>
                    <a:pt x="364" y="0"/>
                  </a:lnTo>
                  <a:lnTo>
                    <a:pt x="50" y="113"/>
                  </a:lnTo>
                  <a:lnTo>
                    <a:pt x="0" y="428"/>
                  </a:lnTo>
                  <a:close/>
                  <a:moveTo>
                    <a:pt x="593" y="210"/>
                  </a:moveTo>
                  <a:lnTo>
                    <a:pt x="548" y="489"/>
                  </a:lnTo>
                  <a:lnTo>
                    <a:pt x="267" y="593"/>
                  </a:lnTo>
                  <a:lnTo>
                    <a:pt x="33" y="413"/>
                  </a:lnTo>
                  <a:lnTo>
                    <a:pt x="78" y="135"/>
                  </a:lnTo>
                  <a:lnTo>
                    <a:pt x="357" y="33"/>
                  </a:lnTo>
                  <a:lnTo>
                    <a:pt x="593" y="21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484" name="Freeform 1188"/>
            <p:cNvSpPr>
              <a:spLocks noEditPoints="1"/>
            </p:cNvSpPr>
            <p:nvPr/>
          </p:nvSpPr>
          <p:spPr bwMode="auto">
            <a:xfrm>
              <a:off x="4649788" y="4002088"/>
              <a:ext cx="273050" cy="288925"/>
            </a:xfrm>
            <a:custGeom>
              <a:avLst/>
              <a:gdLst>
                <a:gd name="T0" fmla="*/ 0 w 172"/>
                <a:gd name="T1" fmla="*/ 133 h 182"/>
                <a:gd name="T2" fmla="*/ 80 w 172"/>
                <a:gd name="T3" fmla="*/ 182 h 182"/>
                <a:gd name="T4" fmla="*/ 165 w 172"/>
                <a:gd name="T5" fmla="*/ 142 h 182"/>
                <a:gd name="T6" fmla="*/ 172 w 172"/>
                <a:gd name="T7" fmla="*/ 50 h 182"/>
                <a:gd name="T8" fmla="*/ 92 w 172"/>
                <a:gd name="T9" fmla="*/ 0 h 182"/>
                <a:gd name="T10" fmla="*/ 4 w 172"/>
                <a:gd name="T11" fmla="*/ 41 h 182"/>
                <a:gd name="T12" fmla="*/ 0 w 172"/>
                <a:gd name="T13" fmla="*/ 133 h 182"/>
                <a:gd name="T14" fmla="*/ 163 w 172"/>
                <a:gd name="T15" fmla="*/ 55 h 182"/>
                <a:gd name="T16" fmla="*/ 158 w 172"/>
                <a:gd name="T17" fmla="*/ 135 h 182"/>
                <a:gd name="T18" fmla="*/ 80 w 172"/>
                <a:gd name="T19" fmla="*/ 173 h 182"/>
                <a:gd name="T20" fmla="*/ 9 w 172"/>
                <a:gd name="T21" fmla="*/ 128 h 182"/>
                <a:gd name="T22" fmla="*/ 14 w 172"/>
                <a:gd name="T23" fmla="*/ 48 h 182"/>
                <a:gd name="T24" fmla="*/ 92 w 172"/>
                <a:gd name="T25" fmla="*/ 10 h 182"/>
                <a:gd name="T26" fmla="*/ 163 w 172"/>
                <a:gd name="T27" fmla="*/ 55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2" h="182">
                  <a:moveTo>
                    <a:pt x="0" y="133"/>
                  </a:moveTo>
                  <a:lnTo>
                    <a:pt x="80" y="182"/>
                  </a:lnTo>
                  <a:lnTo>
                    <a:pt x="165" y="142"/>
                  </a:lnTo>
                  <a:lnTo>
                    <a:pt x="172" y="50"/>
                  </a:lnTo>
                  <a:lnTo>
                    <a:pt x="92" y="0"/>
                  </a:lnTo>
                  <a:lnTo>
                    <a:pt x="4" y="41"/>
                  </a:lnTo>
                  <a:lnTo>
                    <a:pt x="0" y="133"/>
                  </a:lnTo>
                  <a:close/>
                  <a:moveTo>
                    <a:pt x="163" y="55"/>
                  </a:moveTo>
                  <a:lnTo>
                    <a:pt x="158" y="135"/>
                  </a:lnTo>
                  <a:lnTo>
                    <a:pt x="80" y="173"/>
                  </a:lnTo>
                  <a:lnTo>
                    <a:pt x="9" y="128"/>
                  </a:lnTo>
                  <a:lnTo>
                    <a:pt x="14" y="48"/>
                  </a:lnTo>
                  <a:lnTo>
                    <a:pt x="92" y="10"/>
                  </a:lnTo>
                  <a:lnTo>
                    <a:pt x="163" y="5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485" name="Freeform 1189"/>
            <p:cNvSpPr/>
            <p:nvPr/>
          </p:nvSpPr>
          <p:spPr bwMode="auto">
            <a:xfrm>
              <a:off x="4262438" y="3751263"/>
              <a:ext cx="409575" cy="322263"/>
            </a:xfrm>
            <a:custGeom>
              <a:avLst/>
              <a:gdLst>
                <a:gd name="T0" fmla="*/ 0 w 258"/>
                <a:gd name="T1" fmla="*/ 5 h 203"/>
                <a:gd name="T2" fmla="*/ 5 w 258"/>
                <a:gd name="T3" fmla="*/ 0 h 203"/>
                <a:gd name="T4" fmla="*/ 258 w 258"/>
                <a:gd name="T5" fmla="*/ 199 h 203"/>
                <a:gd name="T6" fmla="*/ 253 w 258"/>
                <a:gd name="T7" fmla="*/ 203 h 203"/>
                <a:gd name="T8" fmla="*/ 0 w 258"/>
                <a:gd name="T9" fmla="*/ 5 h 203"/>
              </a:gdLst>
              <a:ahLst/>
              <a:cxnLst>
                <a:cxn ang="0">
                  <a:pos x="T0" y="T1"/>
                </a:cxn>
                <a:cxn ang="0">
                  <a:pos x="T2" y="T3"/>
                </a:cxn>
                <a:cxn ang="0">
                  <a:pos x="T4" y="T5"/>
                </a:cxn>
                <a:cxn ang="0">
                  <a:pos x="T6" y="T7"/>
                </a:cxn>
                <a:cxn ang="0">
                  <a:pos x="T8" y="T9"/>
                </a:cxn>
              </a:cxnLst>
              <a:rect l="0" t="0" r="r" b="b"/>
              <a:pathLst>
                <a:path w="258" h="203">
                  <a:moveTo>
                    <a:pt x="0" y="5"/>
                  </a:moveTo>
                  <a:lnTo>
                    <a:pt x="5" y="0"/>
                  </a:lnTo>
                  <a:lnTo>
                    <a:pt x="258" y="199"/>
                  </a:lnTo>
                  <a:lnTo>
                    <a:pt x="253" y="203"/>
                  </a:lnTo>
                  <a:lnTo>
                    <a:pt x="0"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486" name="Freeform 1190"/>
            <p:cNvSpPr>
              <a:spLocks noEditPoints="1"/>
            </p:cNvSpPr>
            <p:nvPr/>
          </p:nvSpPr>
          <p:spPr bwMode="auto">
            <a:xfrm>
              <a:off x="5349875" y="3635376"/>
              <a:ext cx="269875" cy="288925"/>
            </a:xfrm>
            <a:custGeom>
              <a:avLst/>
              <a:gdLst>
                <a:gd name="T0" fmla="*/ 90 w 170"/>
                <a:gd name="T1" fmla="*/ 182 h 182"/>
                <a:gd name="T2" fmla="*/ 170 w 170"/>
                <a:gd name="T3" fmla="*/ 130 h 182"/>
                <a:gd name="T4" fmla="*/ 163 w 170"/>
                <a:gd name="T5" fmla="*/ 40 h 182"/>
                <a:gd name="T6" fmla="*/ 78 w 170"/>
                <a:gd name="T7" fmla="*/ 0 h 182"/>
                <a:gd name="T8" fmla="*/ 0 w 170"/>
                <a:gd name="T9" fmla="*/ 49 h 182"/>
                <a:gd name="T10" fmla="*/ 5 w 170"/>
                <a:gd name="T11" fmla="*/ 142 h 182"/>
                <a:gd name="T12" fmla="*/ 90 w 170"/>
                <a:gd name="T13" fmla="*/ 182 h 182"/>
                <a:gd name="T14" fmla="*/ 78 w 170"/>
                <a:gd name="T15" fmla="*/ 9 h 182"/>
                <a:gd name="T16" fmla="*/ 156 w 170"/>
                <a:gd name="T17" fmla="*/ 45 h 182"/>
                <a:gd name="T18" fmla="*/ 161 w 170"/>
                <a:gd name="T19" fmla="*/ 125 h 182"/>
                <a:gd name="T20" fmla="*/ 90 w 170"/>
                <a:gd name="T21" fmla="*/ 172 h 182"/>
                <a:gd name="T22" fmla="*/ 15 w 170"/>
                <a:gd name="T23" fmla="*/ 137 h 182"/>
                <a:gd name="T24" fmla="*/ 7 w 170"/>
                <a:gd name="T25" fmla="*/ 54 h 182"/>
                <a:gd name="T26" fmla="*/ 78 w 170"/>
                <a:gd name="T27" fmla="*/ 9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0" h="182">
                  <a:moveTo>
                    <a:pt x="90" y="182"/>
                  </a:moveTo>
                  <a:lnTo>
                    <a:pt x="170" y="130"/>
                  </a:lnTo>
                  <a:lnTo>
                    <a:pt x="163" y="40"/>
                  </a:lnTo>
                  <a:lnTo>
                    <a:pt x="78" y="0"/>
                  </a:lnTo>
                  <a:lnTo>
                    <a:pt x="0" y="49"/>
                  </a:lnTo>
                  <a:lnTo>
                    <a:pt x="5" y="142"/>
                  </a:lnTo>
                  <a:lnTo>
                    <a:pt x="90" y="182"/>
                  </a:lnTo>
                  <a:close/>
                  <a:moveTo>
                    <a:pt x="78" y="9"/>
                  </a:moveTo>
                  <a:lnTo>
                    <a:pt x="156" y="45"/>
                  </a:lnTo>
                  <a:lnTo>
                    <a:pt x="161" y="125"/>
                  </a:lnTo>
                  <a:lnTo>
                    <a:pt x="90" y="172"/>
                  </a:lnTo>
                  <a:lnTo>
                    <a:pt x="15" y="137"/>
                  </a:lnTo>
                  <a:lnTo>
                    <a:pt x="7" y="54"/>
                  </a:lnTo>
                  <a:lnTo>
                    <a:pt x="78"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487" name="Freeform 1191"/>
            <p:cNvSpPr/>
            <p:nvPr/>
          </p:nvSpPr>
          <p:spPr bwMode="auto">
            <a:xfrm>
              <a:off x="4903788" y="3849688"/>
              <a:ext cx="461962" cy="239713"/>
            </a:xfrm>
            <a:custGeom>
              <a:avLst/>
              <a:gdLst>
                <a:gd name="T0" fmla="*/ 3 w 291"/>
                <a:gd name="T1" fmla="*/ 151 h 151"/>
                <a:gd name="T2" fmla="*/ 0 w 291"/>
                <a:gd name="T3" fmla="*/ 146 h 151"/>
                <a:gd name="T4" fmla="*/ 288 w 291"/>
                <a:gd name="T5" fmla="*/ 0 h 151"/>
                <a:gd name="T6" fmla="*/ 291 w 291"/>
                <a:gd name="T7" fmla="*/ 4 h 151"/>
                <a:gd name="T8" fmla="*/ 3 w 291"/>
                <a:gd name="T9" fmla="*/ 151 h 151"/>
              </a:gdLst>
              <a:ahLst/>
              <a:cxnLst>
                <a:cxn ang="0">
                  <a:pos x="T0" y="T1"/>
                </a:cxn>
                <a:cxn ang="0">
                  <a:pos x="T2" y="T3"/>
                </a:cxn>
                <a:cxn ang="0">
                  <a:pos x="T4" y="T5"/>
                </a:cxn>
                <a:cxn ang="0">
                  <a:pos x="T6" y="T7"/>
                </a:cxn>
                <a:cxn ang="0">
                  <a:pos x="T8" y="T9"/>
                </a:cxn>
              </a:cxnLst>
              <a:rect l="0" t="0" r="r" b="b"/>
              <a:pathLst>
                <a:path w="291" h="151">
                  <a:moveTo>
                    <a:pt x="3" y="151"/>
                  </a:moveTo>
                  <a:lnTo>
                    <a:pt x="0" y="146"/>
                  </a:lnTo>
                  <a:lnTo>
                    <a:pt x="288" y="0"/>
                  </a:lnTo>
                  <a:lnTo>
                    <a:pt x="291" y="4"/>
                  </a:lnTo>
                  <a:lnTo>
                    <a:pt x="3" y="15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488" name="Freeform 1192"/>
            <p:cNvSpPr>
              <a:spLocks noEditPoints="1"/>
            </p:cNvSpPr>
            <p:nvPr/>
          </p:nvSpPr>
          <p:spPr bwMode="auto">
            <a:xfrm>
              <a:off x="4679950" y="4625976"/>
              <a:ext cx="193675" cy="201613"/>
            </a:xfrm>
            <a:custGeom>
              <a:avLst/>
              <a:gdLst>
                <a:gd name="T0" fmla="*/ 0 w 122"/>
                <a:gd name="T1" fmla="*/ 35 h 127"/>
                <a:gd name="T2" fmla="*/ 7 w 122"/>
                <a:gd name="T3" fmla="*/ 99 h 127"/>
                <a:gd name="T4" fmla="*/ 68 w 122"/>
                <a:gd name="T5" fmla="*/ 127 h 127"/>
                <a:gd name="T6" fmla="*/ 122 w 122"/>
                <a:gd name="T7" fmla="*/ 92 h 127"/>
                <a:gd name="T8" fmla="*/ 118 w 122"/>
                <a:gd name="T9" fmla="*/ 25 h 127"/>
                <a:gd name="T10" fmla="*/ 56 w 122"/>
                <a:gd name="T11" fmla="*/ 0 h 127"/>
                <a:gd name="T12" fmla="*/ 0 w 122"/>
                <a:gd name="T13" fmla="*/ 35 h 127"/>
                <a:gd name="T14" fmla="*/ 115 w 122"/>
                <a:gd name="T15" fmla="*/ 87 h 127"/>
                <a:gd name="T16" fmla="*/ 66 w 122"/>
                <a:gd name="T17" fmla="*/ 120 h 127"/>
                <a:gd name="T18" fmla="*/ 11 w 122"/>
                <a:gd name="T19" fmla="*/ 96 h 127"/>
                <a:gd name="T20" fmla="*/ 7 w 122"/>
                <a:gd name="T21" fmla="*/ 37 h 127"/>
                <a:gd name="T22" fmla="*/ 56 w 122"/>
                <a:gd name="T23" fmla="*/ 7 h 127"/>
                <a:gd name="T24" fmla="*/ 111 w 122"/>
                <a:gd name="T25" fmla="*/ 30 h 127"/>
                <a:gd name="T26" fmla="*/ 115 w 122"/>
                <a:gd name="T27" fmla="*/ 87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2" h="127">
                  <a:moveTo>
                    <a:pt x="0" y="35"/>
                  </a:moveTo>
                  <a:lnTo>
                    <a:pt x="7" y="99"/>
                  </a:lnTo>
                  <a:lnTo>
                    <a:pt x="68" y="127"/>
                  </a:lnTo>
                  <a:lnTo>
                    <a:pt x="122" y="92"/>
                  </a:lnTo>
                  <a:lnTo>
                    <a:pt x="118" y="25"/>
                  </a:lnTo>
                  <a:lnTo>
                    <a:pt x="56" y="0"/>
                  </a:lnTo>
                  <a:lnTo>
                    <a:pt x="0" y="35"/>
                  </a:lnTo>
                  <a:close/>
                  <a:moveTo>
                    <a:pt x="115" y="87"/>
                  </a:moveTo>
                  <a:lnTo>
                    <a:pt x="66" y="120"/>
                  </a:lnTo>
                  <a:lnTo>
                    <a:pt x="11" y="96"/>
                  </a:lnTo>
                  <a:lnTo>
                    <a:pt x="7" y="37"/>
                  </a:lnTo>
                  <a:lnTo>
                    <a:pt x="56" y="7"/>
                  </a:lnTo>
                  <a:lnTo>
                    <a:pt x="111" y="30"/>
                  </a:lnTo>
                  <a:lnTo>
                    <a:pt x="115" y="8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489" name="Freeform 1193"/>
            <p:cNvSpPr/>
            <p:nvPr/>
          </p:nvSpPr>
          <p:spPr bwMode="auto">
            <a:xfrm>
              <a:off x="4768850" y="4279901"/>
              <a:ext cx="11112" cy="352425"/>
            </a:xfrm>
            <a:custGeom>
              <a:avLst/>
              <a:gdLst>
                <a:gd name="T0" fmla="*/ 3 w 7"/>
                <a:gd name="T1" fmla="*/ 0 h 222"/>
                <a:gd name="T2" fmla="*/ 7 w 7"/>
                <a:gd name="T3" fmla="*/ 0 h 222"/>
                <a:gd name="T4" fmla="*/ 3 w 7"/>
                <a:gd name="T5" fmla="*/ 220 h 222"/>
                <a:gd name="T6" fmla="*/ 0 w 7"/>
                <a:gd name="T7" fmla="*/ 222 h 222"/>
                <a:gd name="T8" fmla="*/ 3 w 7"/>
                <a:gd name="T9" fmla="*/ 0 h 222"/>
              </a:gdLst>
              <a:ahLst/>
              <a:cxnLst>
                <a:cxn ang="0">
                  <a:pos x="T0" y="T1"/>
                </a:cxn>
                <a:cxn ang="0">
                  <a:pos x="T2" y="T3"/>
                </a:cxn>
                <a:cxn ang="0">
                  <a:pos x="T4" y="T5"/>
                </a:cxn>
                <a:cxn ang="0">
                  <a:pos x="T6" y="T7"/>
                </a:cxn>
                <a:cxn ang="0">
                  <a:pos x="T8" y="T9"/>
                </a:cxn>
              </a:cxnLst>
              <a:rect l="0" t="0" r="r" b="b"/>
              <a:pathLst>
                <a:path w="7" h="222">
                  <a:moveTo>
                    <a:pt x="3" y="0"/>
                  </a:moveTo>
                  <a:lnTo>
                    <a:pt x="7" y="0"/>
                  </a:lnTo>
                  <a:lnTo>
                    <a:pt x="3" y="220"/>
                  </a:lnTo>
                  <a:lnTo>
                    <a:pt x="0" y="222"/>
                  </a:lnTo>
                  <a:lnTo>
                    <a:pt x="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490" name="Freeform 1194"/>
            <p:cNvSpPr>
              <a:spLocks noEditPoints="1"/>
            </p:cNvSpPr>
            <p:nvPr/>
          </p:nvSpPr>
          <p:spPr bwMode="auto">
            <a:xfrm>
              <a:off x="5178425" y="4384676"/>
              <a:ext cx="187325" cy="203200"/>
            </a:xfrm>
            <a:custGeom>
              <a:avLst/>
              <a:gdLst>
                <a:gd name="T0" fmla="*/ 0 w 118"/>
                <a:gd name="T1" fmla="*/ 95 h 128"/>
                <a:gd name="T2" fmla="*/ 56 w 118"/>
                <a:gd name="T3" fmla="*/ 128 h 128"/>
                <a:gd name="T4" fmla="*/ 115 w 118"/>
                <a:gd name="T5" fmla="*/ 100 h 128"/>
                <a:gd name="T6" fmla="*/ 118 w 118"/>
                <a:gd name="T7" fmla="*/ 36 h 128"/>
                <a:gd name="T8" fmla="*/ 61 w 118"/>
                <a:gd name="T9" fmla="*/ 0 h 128"/>
                <a:gd name="T10" fmla="*/ 2 w 118"/>
                <a:gd name="T11" fmla="*/ 31 h 128"/>
                <a:gd name="T12" fmla="*/ 0 w 118"/>
                <a:gd name="T13" fmla="*/ 95 h 128"/>
                <a:gd name="T14" fmla="*/ 113 w 118"/>
                <a:gd name="T15" fmla="*/ 38 h 128"/>
                <a:gd name="T16" fmla="*/ 111 w 118"/>
                <a:gd name="T17" fmla="*/ 95 h 128"/>
                <a:gd name="T18" fmla="*/ 56 w 118"/>
                <a:gd name="T19" fmla="*/ 123 h 128"/>
                <a:gd name="T20" fmla="*/ 4 w 118"/>
                <a:gd name="T21" fmla="*/ 92 h 128"/>
                <a:gd name="T22" fmla="*/ 7 w 118"/>
                <a:gd name="T23" fmla="*/ 36 h 128"/>
                <a:gd name="T24" fmla="*/ 61 w 118"/>
                <a:gd name="T25" fmla="*/ 7 h 128"/>
                <a:gd name="T26" fmla="*/ 113 w 118"/>
                <a:gd name="T27" fmla="*/ 3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8" h="128">
                  <a:moveTo>
                    <a:pt x="0" y="95"/>
                  </a:moveTo>
                  <a:lnTo>
                    <a:pt x="56" y="128"/>
                  </a:lnTo>
                  <a:lnTo>
                    <a:pt x="115" y="100"/>
                  </a:lnTo>
                  <a:lnTo>
                    <a:pt x="118" y="36"/>
                  </a:lnTo>
                  <a:lnTo>
                    <a:pt x="61" y="0"/>
                  </a:lnTo>
                  <a:lnTo>
                    <a:pt x="2" y="31"/>
                  </a:lnTo>
                  <a:lnTo>
                    <a:pt x="0" y="95"/>
                  </a:lnTo>
                  <a:close/>
                  <a:moveTo>
                    <a:pt x="113" y="38"/>
                  </a:moveTo>
                  <a:lnTo>
                    <a:pt x="111" y="95"/>
                  </a:lnTo>
                  <a:lnTo>
                    <a:pt x="56" y="123"/>
                  </a:lnTo>
                  <a:lnTo>
                    <a:pt x="4" y="92"/>
                  </a:lnTo>
                  <a:lnTo>
                    <a:pt x="7" y="36"/>
                  </a:lnTo>
                  <a:lnTo>
                    <a:pt x="61" y="7"/>
                  </a:lnTo>
                  <a:lnTo>
                    <a:pt x="113" y="3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491" name="Freeform 1195"/>
            <p:cNvSpPr/>
            <p:nvPr/>
          </p:nvSpPr>
          <p:spPr bwMode="auto">
            <a:xfrm>
              <a:off x="4897438" y="4216401"/>
              <a:ext cx="292100" cy="220663"/>
            </a:xfrm>
            <a:custGeom>
              <a:avLst/>
              <a:gdLst>
                <a:gd name="T0" fmla="*/ 0 w 184"/>
                <a:gd name="T1" fmla="*/ 5 h 139"/>
                <a:gd name="T2" fmla="*/ 2 w 184"/>
                <a:gd name="T3" fmla="*/ 0 h 139"/>
                <a:gd name="T4" fmla="*/ 184 w 184"/>
                <a:gd name="T5" fmla="*/ 137 h 139"/>
                <a:gd name="T6" fmla="*/ 179 w 184"/>
                <a:gd name="T7" fmla="*/ 139 h 139"/>
                <a:gd name="T8" fmla="*/ 0 w 184"/>
                <a:gd name="T9" fmla="*/ 5 h 139"/>
              </a:gdLst>
              <a:ahLst/>
              <a:cxnLst>
                <a:cxn ang="0">
                  <a:pos x="T0" y="T1"/>
                </a:cxn>
                <a:cxn ang="0">
                  <a:pos x="T2" y="T3"/>
                </a:cxn>
                <a:cxn ang="0">
                  <a:pos x="T4" y="T5"/>
                </a:cxn>
                <a:cxn ang="0">
                  <a:pos x="T6" y="T7"/>
                </a:cxn>
                <a:cxn ang="0">
                  <a:pos x="T8" y="T9"/>
                </a:cxn>
              </a:cxnLst>
              <a:rect l="0" t="0" r="r" b="b"/>
              <a:pathLst>
                <a:path w="184" h="139">
                  <a:moveTo>
                    <a:pt x="0" y="5"/>
                  </a:moveTo>
                  <a:lnTo>
                    <a:pt x="2" y="0"/>
                  </a:lnTo>
                  <a:lnTo>
                    <a:pt x="184" y="137"/>
                  </a:lnTo>
                  <a:lnTo>
                    <a:pt x="179" y="139"/>
                  </a:lnTo>
                  <a:lnTo>
                    <a:pt x="0"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492" name="Freeform 1196"/>
            <p:cNvSpPr>
              <a:spLocks noEditPoints="1"/>
            </p:cNvSpPr>
            <p:nvPr/>
          </p:nvSpPr>
          <p:spPr bwMode="auto">
            <a:xfrm>
              <a:off x="2058988" y="1868488"/>
              <a:ext cx="644525" cy="652463"/>
            </a:xfrm>
            <a:custGeom>
              <a:avLst/>
              <a:gdLst>
                <a:gd name="T0" fmla="*/ 406 w 406"/>
                <a:gd name="T1" fmla="*/ 125 h 411"/>
                <a:gd name="T2" fmla="*/ 231 w 406"/>
                <a:gd name="T3" fmla="*/ 0 h 411"/>
                <a:gd name="T4" fmla="*/ 28 w 406"/>
                <a:gd name="T5" fmla="*/ 78 h 411"/>
                <a:gd name="T6" fmla="*/ 0 w 406"/>
                <a:gd name="T7" fmla="*/ 284 h 411"/>
                <a:gd name="T8" fmla="*/ 174 w 406"/>
                <a:gd name="T9" fmla="*/ 411 h 411"/>
                <a:gd name="T10" fmla="*/ 375 w 406"/>
                <a:gd name="T11" fmla="*/ 331 h 411"/>
                <a:gd name="T12" fmla="*/ 406 w 406"/>
                <a:gd name="T13" fmla="*/ 125 h 411"/>
                <a:gd name="T14" fmla="*/ 21 w 406"/>
                <a:gd name="T15" fmla="*/ 277 h 411"/>
                <a:gd name="T16" fmla="*/ 47 w 406"/>
                <a:gd name="T17" fmla="*/ 92 h 411"/>
                <a:gd name="T18" fmla="*/ 226 w 406"/>
                <a:gd name="T19" fmla="*/ 21 h 411"/>
                <a:gd name="T20" fmla="*/ 382 w 406"/>
                <a:gd name="T21" fmla="*/ 135 h 411"/>
                <a:gd name="T22" fmla="*/ 359 w 406"/>
                <a:gd name="T23" fmla="*/ 319 h 411"/>
                <a:gd name="T24" fmla="*/ 177 w 406"/>
                <a:gd name="T25" fmla="*/ 388 h 411"/>
                <a:gd name="T26" fmla="*/ 21 w 406"/>
                <a:gd name="T27" fmla="*/ 277 h 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6" h="411">
                  <a:moveTo>
                    <a:pt x="406" y="125"/>
                  </a:moveTo>
                  <a:lnTo>
                    <a:pt x="231" y="0"/>
                  </a:lnTo>
                  <a:lnTo>
                    <a:pt x="28" y="78"/>
                  </a:lnTo>
                  <a:lnTo>
                    <a:pt x="0" y="284"/>
                  </a:lnTo>
                  <a:lnTo>
                    <a:pt x="174" y="411"/>
                  </a:lnTo>
                  <a:lnTo>
                    <a:pt x="375" y="331"/>
                  </a:lnTo>
                  <a:lnTo>
                    <a:pt x="406" y="125"/>
                  </a:lnTo>
                  <a:close/>
                  <a:moveTo>
                    <a:pt x="21" y="277"/>
                  </a:moveTo>
                  <a:lnTo>
                    <a:pt x="47" y="92"/>
                  </a:lnTo>
                  <a:lnTo>
                    <a:pt x="226" y="21"/>
                  </a:lnTo>
                  <a:lnTo>
                    <a:pt x="382" y="135"/>
                  </a:lnTo>
                  <a:lnTo>
                    <a:pt x="359" y="319"/>
                  </a:lnTo>
                  <a:lnTo>
                    <a:pt x="177" y="388"/>
                  </a:lnTo>
                  <a:lnTo>
                    <a:pt x="21" y="27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493" name="Freeform 1197"/>
            <p:cNvSpPr/>
            <p:nvPr/>
          </p:nvSpPr>
          <p:spPr bwMode="auto">
            <a:xfrm>
              <a:off x="2628900" y="2382838"/>
              <a:ext cx="869950" cy="795338"/>
            </a:xfrm>
            <a:custGeom>
              <a:avLst/>
              <a:gdLst>
                <a:gd name="T0" fmla="*/ 548 w 548"/>
                <a:gd name="T1" fmla="*/ 491 h 501"/>
                <a:gd name="T2" fmla="*/ 541 w 548"/>
                <a:gd name="T3" fmla="*/ 501 h 501"/>
                <a:gd name="T4" fmla="*/ 0 w 548"/>
                <a:gd name="T5" fmla="*/ 7 h 501"/>
                <a:gd name="T6" fmla="*/ 9 w 548"/>
                <a:gd name="T7" fmla="*/ 0 h 501"/>
                <a:gd name="T8" fmla="*/ 548 w 548"/>
                <a:gd name="T9" fmla="*/ 491 h 501"/>
              </a:gdLst>
              <a:ahLst/>
              <a:cxnLst>
                <a:cxn ang="0">
                  <a:pos x="T0" y="T1"/>
                </a:cxn>
                <a:cxn ang="0">
                  <a:pos x="T2" y="T3"/>
                </a:cxn>
                <a:cxn ang="0">
                  <a:pos x="T4" y="T5"/>
                </a:cxn>
                <a:cxn ang="0">
                  <a:pos x="T6" y="T7"/>
                </a:cxn>
                <a:cxn ang="0">
                  <a:pos x="T8" y="T9"/>
                </a:cxn>
              </a:cxnLst>
              <a:rect l="0" t="0" r="r" b="b"/>
              <a:pathLst>
                <a:path w="548" h="501">
                  <a:moveTo>
                    <a:pt x="548" y="491"/>
                  </a:moveTo>
                  <a:lnTo>
                    <a:pt x="541" y="501"/>
                  </a:lnTo>
                  <a:lnTo>
                    <a:pt x="0" y="7"/>
                  </a:lnTo>
                  <a:lnTo>
                    <a:pt x="9" y="0"/>
                  </a:lnTo>
                  <a:lnTo>
                    <a:pt x="548" y="49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494" name="Freeform 1198"/>
            <p:cNvSpPr>
              <a:spLocks noEditPoints="1"/>
            </p:cNvSpPr>
            <p:nvPr/>
          </p:nvSpPr>
          <p:spPr bwMode="auto">
            <a:xfrm>
              <a:off x="3221038" y="4789488"/>
              <a:ext cx="523875" cy="530225"/>
            </a:xfrm>
            <a:custGeom>
              <a:avLst/>
              <a:gdLst>
                <a:gd name="T0" fmla="*/ 31 w 330"/>
                <a:gd name="T1" fmla="*/ 57 h 334"/>
                <a:gd name="T2" fmla="*/ 0 w 330"/>
                <a:gd name="T3" fmla="*/ 222 h 334"/>
                <a:gd name="T4" fmla="*/ 137 w 330"/>
                <a:gd name="T5" fmla="*/ 334 h 334"/>
                <a:gd name="T6" fmla="*/ 300 w 330"/>
                <a:gd name="T7" fmla="*/ 277 h 334"/>
                <a:gd name="T8" fmla="*/ 330 w 330"/>
                <a:gd name="T9" fmla="*/ 109 h 334"/>
                <a:gd name="T10" fmla="*/ 196 w 330"/>
                <a:gd name="T11" fmla="*/ 0 h 334"/>
                <a:gd name="T12" fmla="*/ 31 w 330"/>
                <a:gd name="T13" fmla="*/ 57 h 334"/>
                <a:gd name="T14" fmla="*/ 286 w 330"/>
                <a:gd name="T15" fmla="*/ 263 h 334"/>
                <a:gd name="T16" fmla="*/ 139 w 330"/>
                <a:gd name="T17" fmla="*/ 315 h 334"/>
                <a:gd name="T18" fmla="*/ 19 w 330"/>
                <a:gd name="T19" fmla="*/ 218 h 334"/>
                <a:gd name="T20" fmla="*/ 47 w 330"/>
                <a:gd name="T21" fmla="*/ 69 h 334"/>
                <a:gd name="T22" fmla="*/ 193 w 330"/>
                <a:gd name="T23" fmla="*/ 19 h 334"/>
                <a:gd name="T24" fmla="*/ 312 w 330"/>
                <a:gd name="T25" fmla="*/ 116 h 334"/>
                <a:gd name="T26" fmla="*/ 286 w 330"/>
                <a:gd name="T27" fmla="*/ 263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0" h="334">
                  <a:moveTo>
                    <a:pt x="31" y="57"/>
                  </a:moveTo>
                  <a:lnTo>
                    <a:pt x="0" y="222"/>
                  </a:lnTo>
                  <a:lnTo>
                    <a:pt x="137" y="334"/>
                  </a:lnTo>
                  <a:lnTo>
                    <a:pt x="300" y="277"/>
                  </a:lnTo>
                  <a:lnTo>
                    <a:pt x="330" y="109"/>
                  </a:lnTo>
                  <a:lnTo>
                    <a:pt x="196" y="0"/>
                  </a:lnTo>
                  <a:lnTo>
                    <a:pt x="31" y="57"/>
                  </a:lnTo>
                  <a:close/>
                  <a:moveTo>
                    <a:pt x="286" y="263"/>
                  </a:moveTo>
                  <a:lnTo>
                    <a:pt x="139" y="315"/>
                  </a:lnTo>
                  <a:lnTo>
                    <a:pt x="19" y="218"/>
                  </a:lnTo>
                  <a:lnTo>
                    <a:pt x="47" y="69"/>
                  </a:lnTo>
                  <a:lnTo>
                    <a:pt x="193" y="19"/>
                  </a:lnTo>
                  <a:lnTo>
                    <a:pt x="312" y="116"/>
                  </a:lnTo>
                  <a:lnTo>
                    <a:pt x="286" y="26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495" name="Freeform 1199"/>
            <p:cNvSpPr/>
            <p:nvPr/>
          </p:nvSpPr>
          <p:spPr bwMode="auto">
            <a:xfrm>
              <a:off x="3527425" y="3930651"/>
              <a:ext cx="277812" cy="877888"/>
            </a:xfrm>
            <a:custGeom>
              <a:avLst/>
              <a:gdLst>
                <a:gd name="T0" fmla="*/ 166 w 175"/>
                <a:gd name="T1" fmla="*/ 0 h 553"/>
                <a:gd name="T2" fmla="*/ 175 w 175"/>
                <a:gd name="T3" fmla="*/ 3 h 553"/>
                <a:gd name="T4" fmla="*/ 10 w 175"/>
                <a:gd name="T5" fmla="*/ 553 h 553"/>
                <a:gd name="T6" fmla="*/ 0 w 175"/>
                <a:gd name="T7" fmla="*/ 551 h 553"/>
                <a:gd name="T8" fmla="*/ 166 w 175"/>
                <a:gd name="T9" fmla="*/ 0 h 553"/>
              </a:gdLst>
              <a:ahLst/>
              <a:cxnLst>
                <a:cxn ang="0">
                  <a:pos x="T0" y="T1"/>
                </a:cxn>
                <a:cxn ang="0">
                  <a:pos x="T2" y="T3"/>
                </a:cxn>
                <a:cxn ang="0">
                  <a:pos x="T4" y="T5"/>
                </a:cxn>
                <a:cxn ang="0">
                  <a:pos x="T6" y="T7"/>
                </a:cxn>
                <a:cxn ang="0">
                  <a:pos x="T8" y="T9"/>
                </a:cxn>
              </a:cxnLst>
              <a:rect l="0" t="0" r="r" b="b"/>
              <a:pathLst>
                <a:path w="175" h="553">
                  <a:moveTo>
                    <a:pt x="166" y="0"/>
                  </a:moveTo>
                  <a:lnTo>
                    <a:pt x="175" y="3"/>
                  </a:lnTo>
                  <a:lnTo>
                    <a:pt x="10" y="553"/>
                  </a:lnTo>
                  <a:lnTo>
                    <a:pt x="0" y="551"/>
                  </a:lnTo>
                  <a:lnTo>
                    <a:pt x="16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496" name="Freeform 1200"/>
            <p:cNvSpPr>
              <a:spLocks noEditPoints="1"/>
            </p:cNvSpPr>
            <p:nvPr/>
          </p:nvSpPr>
          <p:spPr bwMode="auto">
            <a:xfrm>
              <a:off x="4848225" y="2776538"/>
              <a:ext cx="314325" cy="330200"/>
            </a:xfrm>
            <a:custGeom>
              <a:avLst/>
              <a:gdLst>
                <a:gd name="T0" fmla="*/ 106 w 198"/>
                <a:gd name="T1" fmla="*/ 208 h 208"/>
                <a:gd name="T2" fmla="*/ 198 w 198"/>
                <a:gd name="T3" fmla="*/ 146 h 208"/>
                <a:gd name="T4" fmla="*/ 189 w 198"/>
                <a:gd name="T5" fmla="*/ 42 h 208"/>
                <a:gd name="T6" fmla="*/ 90 w 198"/>
                <a:gd name="T7" fmla="*/ 0 h 208"/>
                <a:gd name="T8" fmla="*/ 0 w 198"/>
                <a:gd name="T9" fmla="*/ 59 h 208"/>
                <a:gd name="T10" fmla="*/ 7 w 198"/>
                <a:gd name="T11" fmla="*/ 165 h 208"/>
                <a:gd name="T12" fmla="*/ 106 w 198"/>
                <a:gd name="T13" fmla="*/ 208 h 208"/>
                <a:gd name="T14" fmla="*/ 90 w 198"/>
                <a:gd name="T15" fmla="*/ 9 h 208"/>
                <a:gd name="T16" fmla="*/ 179 w 198"/>
                <a:gd name="T17" fmla="*/ 50 h 208"/>
                <a:gd name="T18" fmla="*/ 186 w 198"/>
                <a:gd name="T19" fmla="*/ 144 h 208"/>
                <a:gd name="T20" fmla="*/ 106 w 198"/>
                <a:gd name="T21" fmla="*/ 196 h 208"/>
                <a:gd name="T22" fmla="*/ 19 w 198"/>
                <a:gd name="T23" fmla="*/ 158 h 208"/>
                <a:gd name="T24" fmla="*/ 9 w 198"/>
                <a:gd name="T25" fmla="*/ 64 h 208"/>
                <a:gd name="T26" fmla="*/ 90 w 198"/>
                <a:gd name="T27" fmla="*/ 9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8" h="208">
                  <a:moveTo>
                    <a:pt x="106" y="208"/>
                  </a:moveTo>
                  <a:lnTo>
                    <a:pt x="198" y="146"/>
                  </a:lnTo>
                  <a:lnTo>
                    <a:pt x="189" y="42"/>
                  </a:lnTo>
                  <a:lnTo>
                    <a:pt x="90" y="0"/>
                  </a:lnTo>
                  <a:lnTo>
                    <a:pt x="0" y="59"/>
                  </a:lnTo>
                  <a:lnTo>
                    <a:pt x="7" y="165"/>
                  </a:lnTo>
                  <a:lnTo>
                    <a:pt x="106" y="208"/>
                  </a:lnTo>
                  <a:close/>
                  <a:moveTo>
                    <a:pt x="90" y="9"/>
                  </a:moveTo>
                  <a:lnTo>
                    <a:pt x="179" y="50"/>
                  </a:lnTo>
                  <a:lnTo>
                    <a:pt x="186" y="144"/>
                  </a:lnTo>
                  <a:lnTo>
                    <a:pt x="106" y="196"/>
                  </a:lnTo>
                  <a:lnTo>
                    <a:pt x="19" y="158"/>
                  </a:lnTo>
                  <a:lnTo>
                    <a:pt x="9" y="64"/>
                  </a:lnTo>
                  <a:lnTo>
                    <a:pt x="90"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497" name="Freeform 1201"/>
            <p:cNvSpPr/>
            <p:nvPr/>
          </p:nvSpPr>
          <p:spPr bwMode="auto">
            <a:xfrm>
              <a:off x="4344988" y="3024188"/>
              <a:ext cx="525462" cy="284163"/>
            </a:xfrm>
            <a:custGeom>
              <a:avLst/>
              <a:gdLst>
                <a:gd name="T0" fmla="*/ 3 w 331"/>
                <a:gd name="T1" fmla="*/ 179 h 179"/>
                <a:gd name="T2" fmla="*/ 0 w 331"/>
                <a:gd name="T3" fmla="*/ 175 h 179"/>
                <a:gd name="T4" fmla="*/ 329 w 331"/>
                <a:gd name="T5" fmla="*/ 0 h 179"/>
                <a:gd name="T6" fmla="*/ 331 w 331"/>
                <a:gd name="T7" fmla="*/ 5 h 179"/>
                <a:gd name="T8" fmla="*/ 3 w 331"/>
                <a:gd name="T9" fmla="*/ 179 h 179"/>
              </a:gdLst>
              <a:ahLst/>
              <a:cxnLst>
                <a:cxn ang="0">
                  <a:pos x="T0" y="T1"/>
                </a:cxn>
                <a:cxn ang="0">
                  <a:pos x="T2" y="T3"/>
                </a:cxn>
                <a:cxn ang="0">
                  <a:pos x="T4" y="T5"/>
                </a:cxn>
                <a:cxn ang="0">
                  <a:pos x="T6" y="T7"/>
                </a:cxn>
                <a:cxn ang="0">
                  <a:pos x="T8" y="T9"/>
                </a:cxn>
              </a:cxnLst>
              <a:rect l="0" t="0" r="r" b="b"/>
              <a:pathLst>
                <a:path w="331" h="179">
                  <a:moveTo>
                    <a:pt x="3" y="179"/>
                  </a:moveTo>
                  <a:lnTo>
                    <a:pt x="0" y="175"/>
                  </a:lnTo>
                  <a:lnTo>
                    <a:pt x="329" y="0"/>
                  </a:lnTo>
                  <a:lnTo>
                    <a:pt x="331" y="5"/>
                  </a:lnTo>
                  <a:lnTo>
                    <a:pt x="3" y="17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498" name="Freeform 1202"/>
            <p:cNvSpPr>
              <a:spLocks noEditPoints="1"/>
            </p:cNvSpPr>
            <p:nvPr/>
          </p:nvSpPr>
          <p:spPr bwMode="auto">
            <a:xfrm>
              <a:off x="3851275" y="1846263"/>
              <a:ext cx="396875" cy="438150"/>
            </a:xfrm>
            <a:custGeom>
              <a:avLst/>
              <a:gdLst>
                <a:gd name="T0" fmla="*/ 248 w 250"/>
                <a:gd name="T1" fmla="*/ 210 h 276"/>
                <a:gd name="T2" fmla="*/ 250 w 250"/>
                <a:gd name="T3" fmla="*/ 73 h 276"/>
                <a:gd name="T4" fmla="*/ 125 w 250"/>
                <a:gd name="T5" fmla="*/ 0 h 276"/>
                <a:gd name="T6" fmla="*/ 2 w 250"/>
                <a:gd name="T7" fmla="*/ 66 h 276"/>
                <a:gd name="T8" fmla="*/ 0 w 250"/>
                <a:gd name="T9" fmla="*/ 206 h 276"/>
                <a:gd name="T10" fmla="*/ 122 w 250"/>
                <a:gd name="T11" fmla="*/ 276 h 276"/>
                <a:gd name="T12" fmla="*/ 248 w 250"/>
                <a:gd name="T13" fmla="*/ 210 h 276"/>
                <a:gd name="T14" fmla="*/ 14 w 250"/>
                <a:gd name="T15" fmla="*/ 76 h 276"/>
                <a:gd name="T16" fmla="*/ 125 w 250"/>
                <a:gd name="T17" fmla="*/ 17 h 276"/>
                <a:gd name="T18" fmla="*/ 236 w 250"/>
                <a:gd name="T19" fmla="*/ 80 h 276"/>
                <a:gd name="T20" fmla="*/ 233 w 250"/>
                <a:gd name="T21" fmla="*/ 203 h 276"/>
                <a:gd name="T22" fmla="*/ 122 w 250"/>
                <a:gd name="T23" fmla="*/ 262 h 276"/>
                <a:gd name="T24" fmla="*/ 11 w 250"/>
                <a:gd name="T25" fmla="*/ 198 h 276"/>
                <a:gd name="T26" fmla="*/ 14 w 250"/>
                <a:gd name="T27" fmla="*/ 76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0" h="276">
                  <a:moveTo>
                    <a:pt x="248" y="210"/>
                  </a:moveTo>
                  <a:lnTo>
                    <a:pt x="250" y="73"/>
                  </a:lnTo>
                  <a:lnTo>
                    <a:pt x="125" y="0"/>
                  </a:lnTo>
                  <a:lnTo>
                    <a:pt x="2" y="66"/>
                  </a:lnTo>
                  <a:lnTo>
                    <a:pt x="0" y="206"/>
                  </a:lnTo>
                  <a:lnTo>
                    <a:pt x="122" y="276"/>
                  </a:lnTo>
                  <a:lnTo>
                    <a:pt x="248" y="210"/>
                  </a:lnTo>
                  <a:close/>
                  <a:moveTo>
                    <a:pt x="14" y="76"/>
                  </a:moveTo>
                  <a:lnTo>
                    <a:pt x="125" y="17"/>
                  </a:lnTo>
                  <a:lnTo>
                    <a:pt x="236" y="80"/>
                  </a:lnTo>
                  <a:lnTo>
                    <a:pt x="233" y="203"/>
                  </a:lnTo>
                  <a:lnTo>
                    <a:pt x="122" y="262"/>
                  </a:lnTo>
                  <a:lnTo>
                    <a:pt x="11" y="198"/>
                  </a:lnTo>
                  <a:lnTo>
                    <a:pt x="14" y="7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499" name="Freeform 1203"/>
            <p:cNvSpPr/>
            <p:nvPr/>
          </p:nvSpPr>
          <p:spPr bwMode="auto">
            <a:xfrm>
              <a:off x="3940175" y="2270126"/>
              <a:ext cx="104775" cy="742950"/>
            </a:xfrm>
            <a:custGeom>
              <a:avLst/>
              <a:gdLst>
                <a:gd name="T0" fmla="*/ 7 w 66"/>
                <a:gd name="T1" fmla="*/ 468 h 468"/>
                <a:gd name="T2" fmla="*/ 0 w 66"/>
                <a:gd name="T3" fmla="*/ 468 h 468"/>
                <a:gd name="T4" fmla="*/ 59 w 66"/>
                <a:gd name="T5" fmla="*/ 0 h 468"/>
                <a:gd name="T6" fmla="*/ 66 w 66"/>
                <a:gd name="T7" fmla="*/ 2 h 468"/>
                <a:gd name="T8" fmla="*/ 7 w 66"/>
                <a:gd name="T9" fmla="*/ 468 h 468"/>
              </a:gdLst>
              <a:ahLst/>
              <a:cxnLst>
                <a:cxn ang="0">
                  <a:pos x="T0" y="T1"/>
                </a:cxn>
                <a:cxn ang="0">
                  <a:pos x="T2" y="T3"/>
                </a:cxn>
                <a:cxn ang="0">
                  <a:pos x="T4" y="T5"/>
                </a:cxn>
                <a:cxn ang="0">
                  <a:pos x="T6" y="T7"/>
                </a:cxn>
                <a:cxn ang="0">
                  <a:pos x="T8" y="T9"/>
                </a:cxn>
              </a:cxnLst>
              <a:rect l="0" t="0" r="r" b="b"/>
              <a:pathLst>
                <a:path w="66" h="468">
                  <a:moveTo>
                    <a:pt x="7" y="468"/>
                  </a:moveTo>
                  <a:lnTo>
                    <a:pt x="0" y="468"/>
                  </a:lnTo>
                  <a:lnTo>
                    <a:pt x="59" y="0"/>
                  </a:lnTo>
                  <a:lnTo>
                    <a:pt x="66" y="2"/>
                  </a:lnTo>
                  <a:lnTo>
                    <a:pt x="7" y="46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500" name="Freeform 1204"/>
            <p:cNvSpPr>
              <a:spLocks noEditPoints="1"/>
            </p:cNvSpPr>
            <p:nvPr/>
          </p:nvSpPr>
          <p:spPr bwMode="auto">
            <a:xfrm>
              <a:off x="2362200" y="3844926"/>
              <a:ext cx="404812" cy="439738"/>
            </a:xfrm>
            <a:custGeom>
              <a:avLst/>
              <a:gdLst>
                <a:gd name="T0" fmla="*/ 123 w 255"/>
                <a:gd name="T1" fmla="*/ 0 h 277"/>
                <a:gd name="T2" fmla="*/ 0 w 255"/>
                <a:gd name="T3" fmla="*/ 76 h 277"/>
                <a:gd name="T4" fmla="*/ 7 w 255"/>
                <a:gd name="T5" fmla="*/ 213 h 277"/>
                <a:gd name="T6" fmla="*/ 135 w 255"/>
                <a:gd name="T7" fmla="*/ 277 h 277"/>
                <a:gd name="T8" fmla="*/ 255 w 255"/>
                <a:gd name="T9" fmla="*/ 201 h 277"/>
                <a:gd name="T10" fmla="*/ 250 w 255"/>
                <a:gd name="T11" fmla="*/ 64 h 277"/>
                <a:gd name="T12" fmla="*/ 123 w 255"/>
                <a:gd name="T13" fmla="*/ 0 h 277"/>
                <a:gd name="T14" fmla="*/ 135 w 255"/>
                <a:gd name="T15" fmla="*/ 262 h 277"/>
                <a:gd name="T16" fmla="*/ 21 w 255"/>
                <a:gd name="T17" fmla="*/ 206 h 277"/>
                <a:gd name="T18" fmla="*/ 14 w 255"/>
                <a:gd name="T19" fmla="*/ 83 h 277"/>
                <a:gd name="T20" fmla="*/ 123 w 255"/>
                <a:gd name="T21" fmla="*/ 14 h 277"/>
                <a:gd name="T22" fmla="*/ 239 w 255"/>
                <a:gd name="T23" fmla="*/ 71 h 277"/>
                <a:gd name="T24" fmla="*/ 243 w 255"/>
                <a:gd name="T25" fmla="*/ 194 h 277"/>
                <a:gd name="T26" fmla="*/ 135 w 255"/>
                <a:gd name="T27" fmla="*/ 262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5" h="277">
                  <a:moveTo>
                    <a:pt x="123" y="0"/>
                  </a:moveTo>
                  <a:lnTo>
                    <a:pt x="0" y="76"/>
                  </a:lnTo>
                  <a:lnTo>
                    <a:pt x="7" y="213"/>
                  </a:lnTo>
                  <a:lnTo>
                    <a:pt x="135" y="277"/>
                  </a:lnTo>
                  <a:lnTo>
                    <a:pt x="255" y="201"/>
                  </a:lnTo>
                  <a:lnTo>
                    <a:pt x="250" y="64"/>
                  </a:lnTo>
                  <a:lnTo>
                    <a:pt x="123" y="0"/>
                  </a:lnTo>
                  <a:close/>
                  <a:moveTo>
                    <a:pt x="135" y="262"/>
                  </a:moveTo>
                  <a:lnTo>
                    <a:pt x="21" y="206"/>
                  </a:lnTo>
                  <a:lnTo>
                    <a:pt x="14" y="83"/>
                  </a:lnTo>
                  <a:lnTo>
                    <a:pt x="123" y="14"/>
                  </a:lnTo>
                  <a:lnTo>
                    <a:pt x="239" y="71"/>
                  </a:lnTo>
                  <a:lnTo>
                    <a:pt x="243" y="194"/>
                  </a:lnTo>
                  <a:lnTo>
                    <a:pt x="135" y="26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501" name="Freeform 1205"/>
            <p:cNvSpPr/>
            <p:nvPr/>
          </p:nvSpPr>
          <p:spPr bwMode="auto">
            <a:xfrm>
              <a:off x="2747963" y="3616326"/>
              <a:ext cx="701675" cy="344488"/>
            </a:xfrm>
            <a:custGeom>
              <a:avLst/>
              <a:gdLst>
                <a:gd name="T0" fmla="*/ 440 w 442"/>
                <a:gd name="T1" fmla="*/ 0 h 217"/>
                <a:gd name="T2" fmla="*/ 442 w 442"/>
                <a:gd name="T3" fmla="*/ 7 h 217"/>
                <a:gd name="T4" fmla="*/ 3 w 442"/>
                <a:gd name="T5" fmla="*/ 217 h 217"/>
                <a:gd name="T6" fmla="*/ 0 w 442"/>
                <a:gd name="T7" fmla="*/ 210 h 217"/>
                <a:gd name="T8" fmla="*/ 440 w 442"/>
                <a:gd name="T9" fmla="*/ 0 h 217"/>
              </a:gdLst>
              <a:ahLst/>
              <a:cxnLst>
                <a:cxn ang="0">
                  <a:pos x="T0" y="T1"/>
                </a:cxn>
                <a:cxn ang="0">
                  <a:pos x="T2" y="T3"/>
                </a:cxn>
                <a:cxn ang="0">
                  <a:pos x="T4" y="T5"/>
                </a:cxn>
                <a:cxn ang="0">
                  <a:pos x="T6" y="T7"/>
                </a:cxn>
                <a:cxn ang="0">
                  <a:pos x="T8" y="T9"/>
                </a:cxn>
              </a:cxnLst>
              <a:rect l="0" t="0" r="r" b="b"/>
              <a:pathLst>
                <a:path w="442" h="217">
                  <a:moveTo>
                    <a:pt x="440" y="0"/>
                  </a:moveTo>
                  <a:lnTo>
                    <a:pt x="442" y="7"/>
                  </a:lnTo>
                  <a:lnTo>
                    <a:pt x="3" y="217"/>
                  </a:lnTo>
                  <a:lnTo>
                    <a:pt x="0" y="210"/>
                  </a:lnTo>
                  <a:lnTo>
                    <a:pt x="44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grpSp>
      <p:grpSp>
        <p:nvGrpSpPr>
          <p:cNvPr id="503" name="组合 502"/>
          <p:cNvGrpSpPr/>
          <p:nvPr/>
        </p:nvGrpSpPr>
        <p:grpSpPr>
          <a:xfrm rot="712769">
            <a:off x="383837" y="4262437"/>
            <a:ext cx="1745634" cy="1644001"/>
            <a:chOff x="2058988" y="1846263"/>
            <a:chExt cx="3560762" cy="3473450"/>
          </a:xfrm>
          <a:solidFill>
            <a:schemeClr val="bg1">
              <a:alpha val="12000"/>
            </a:schemeClr>
          </a:solidFill>
        </p:grpSpPr>
        <p:sp>
          <p:nvSpPr>
            <p:cNvPr id="504" name="Freeform 1187"/>
            <p:cNvSpPr>
              <a:spLocks noEditPoints="1"/>
            </p:cNvSpPr>
            <p:nvPr/>
          </p:nvSpPr>
          <p:spPr bwMode="auto">
            <a:xfrm>
              <a:off x="3389313" y="2963863"/>
              <a:ext cx="993775" cy="993775"/>
            </a:xfrm>
            <a:custGeom>
              <a:avLst/>
              <a:gdLst>
                <a:gd name="T0" fmla="*/ 0 w 626"/>
                <a:gd name="T1" fmla="*/ 428 h 626"/>
                <a:gd name="T2" fmla="*/ 262 w 626"/>
                <a:gd name="T3" fmla="*/ 626 h 626"/>
                <a:gd name="T4" fmla="*/ 574 w 626"/>
                <a:gd name="T5" fmla="*/ 513 h 626"/>
                <a:gd name="T6" fmla="*/ 626 w 626"/>
                <a:gd name="T7" fmla="*/ 198 h 626"/>
                <a:gd name="T8" fmla="*/ 364 w 626"/>
                <a:gd name="T9" fmla="*/ 0 h 626"/>
                <a:gd name="T10" fmla="*/ 50 w 626"/>
                <a:gd name="T11" fmla="*/ 113 h 626"/>
                <a:gd name="T12" fmla="*/ 0 w 626"/>
                <a:gd name="T13" fmla="*/ 428 h 626"/>
                <a:gd name="T14" fmla="*/ 593 w 626"/>
                <a:gd name="T15" fmla="*/ 210 h 626"/>
                <a:gd name="T16" fmla="*/ 548 w 626"/>
                <a:gd name="T17" fmla="*/ 489 h 626"/>
                <a:gd name="T18" fmla="*/ 267 w 626"/>
                <a:gd name="T19" fmla="*/ 593 h 626"/>
                <a:gd name="T20" fmla="*/ 33 w 626"/>
                <a:gd name="T21" fmla="*/ 413 h 626"/>
                <a:gd name="T22" fmla="*/ 78 w 626"/>
                <a:gd name="T23" fmla="*/ 135 h 626"/>
                <a:gd name="T24" fmla="*/ 357 w 626"/>
                <a:gd name="T25" fmla="*/ 33 h 626"/>
                <a:gd name="T26" fmla="*/ 593 w 626"/>
                <a:gd name="T27" fmla="*/ 210 h 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26" h="626">
                  <a:moveTo>
                    <a:pt x="0" y="428"/>
                  </a:moveTo>
                  <a:lnTo>
                    <a:pt x="262" y="626"/>
                  </a:lnTo>
                  <a:lnTo>
                    <a:pt x="574" y="513"/>
                  </a:lnTo>
                  <a:lnTo>
                    <a:pt x="626" y="198"/>
                  </a:lnTo>
                  <a:lnTo>
                    <a:pt x="364" y="0"/>
                  </a:lnTo>
                  <a:lnTo>
                    <a:pt x="50" y="113"/>
                  </a:lnTo>
                  <a:lnTo>
                    <a:pt x="0" y="428"/>
                  </a:lnTo>
                  <a:close/>
                  <a:moveTo>
                    <a:pt x="593" y="210"/>
                  </a:moveTo>
                  <a:lnTo>
                    <a:pt x="548" y="489"/>
                  </a:lnTo>
                  <a:lnTo>
                    <a:pt x="267" y="593"/>
                  </a:lnTo>
                  <a:lnTo>
                    <a:pt x="33" y="413"/>
                  </a:lnTo>
                  <a:lnTo>
                    <a:pt x="78" y="135"/>
                  </a:lnTo>
                  <a:lnTo>
                    <a:pt x="357" y="33"/>
                  </a:lnTo>
                  <a:lnTo>
                    <a:pt x="593" y="21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505" name="Freeform 1188"/>
            <p:cNvSpPr>
              <a:spLocks noEditPoints="1"/>
            </p:cNvSpPr>
            <p:nvPr/>
          </p:nvSpPr>
          <p:spPr bwMode="auto">
            <a:xfrm>
              <a:off x="4649788" y="4002088"/>
              <a:ext cx="273050" cy="288925"/>
            </a:xfrm>
            <a:custGeom>
              <a:avLst/>
              <a:gdLst>
                <a:gd name="T0" fmla="*/ 0 w 172"/>
                <a:gd name="T1" fmla="*/ 133 h 182"/>
                <a:gd name="T2" fmla="*/ 80 w 172"/>
                <a:gd name="T3" fmla="*/ 182 h 182"/>
                <a:gd name="T4" fmla="*/ 165 w 172"/>
                <a:gd name="T5" fmla="*/ 142 h 182"/>
                <a:gd name="T6" fmla="*/ 172 w 172"/>
                <a:gd name="T7" fmla="*/ 50 h 182"/>
                <a:gd name="T8" fmla="*/ 92 w 172"/>
                <a:gd name="T9" fmla="*/ 0 h 182"/>
                <a:gd name="T10" fmla="*/ 4 w 172"/>
                <a:gd name="T11" fmla="*/ 41 h 182"/>
                <a:gd name="T12" fmla="*/ 0 w 172"/>
                <a:gd name="T13" fmla="*/ 133 h 182"/>
                <a:gd name="T14" fmla="*/ 163 w 172"/>
                <a:gd name="T15" fmla="*/ 55 h 182"/>
                <a:gd name="T16" fmla="*/ 158 w 172"/>
                <a:gd name="T17" fmla="*/ 135 h 182"/>
                <a:gd name="T18" fmla="*/ 80 w 172"/>
                <a:gd name="T19" fmla="*/ 173 h 182"/>
                <a:gd name="T20" fmla="*/ 9 w 172"/>
                <a:gd name="T21" fmla="*/ 128 h 182"/>
                <a:gd name="T22" fmla="*/ 14 w 172"/>
                <a:gd name="T23" fmla="*/ 48 h 182"/>
                <a:gd name="T24" fmla="*/ 92 w 172"/>
                <a:gd name="T25" fmla="*/ 10 h 182"/>
                <a:gd name="T26" fmla="*/ 163 w 172"/>
                <a:gd name="T27" fmla="*/ 55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2" h="182">
                  <a:moveTo>
                    <a:pt x="0" y="133"/>
                  </a:moveTo>
                  <a:lnTo>
                    <a:pt x="80" y="182"/>
                  </a:lnTo>
                  <a:lnTo>
                    <a:pt x="165" y="142"/>
                  </a:lnTo>
                  <a:lnTo>
                    <a:pt x="172" y="50"/>
                  </a:lnTo>
                  <a:lnTo>
                    <a:pt x="92" y="0"/>
                  </a:lnTo>
                  <a:lnTo>
                    <a:pt x="4" y="41"/>
                  </a:lnTo>
                  <a:lnTo>
                    <a:pt x="0" y="133"/>
                  </a:lnTo>
                  <a:close/>
                  <a:moveTo>
                    <a:pt x="163" y="55"/>
                  </a:moveTo>
                  <a:lnTo>
                    <a:pt x="158" y="135"/>
                  </a:lnTo>
                  <a:lnTo>
                    <a:pt x="80" y="173"/>
                  </a:lnTo>
                  <a:lnTo>
                    <a:pt x="9" y="128"/>
                  </a:lnTo>
                  <a:lnTo>
                    <a:pt x="14" y="48"/>
                  </a:lnTo>
                  <a:lnTo>
                    <a:pt x="92" y="10"/>
                  </a:lnTo>
                  <a:lnTo>
                    <a:pt x="163" y="5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506" name="Freeform 1189"/>
            <p:cNvSpPr/>
            <p:nvPr/>
          </p:nvSpPr>
          <p:spPr bwMode="auto">
            <a:xfrm>
              <a:off x="4262438" y="3751263"/>
              <a:ext cx="409575" cy="322263"/>
            </a:xfrm>
            <a:custGeom>
              <a:avLst/>
              <a:gdLst>
                <a:gd name="T0" fmla="*/ 0 w 258"/>
                <a:gd name="T1" fmla="*/ 5 h 203"/>
                <a:gd name="T2" fmla="*/ 5 w 258"/>
                <a:gd name="T3" fmla="*/ 0 h 203"/>
                <a:gd name="T4" fmla="*/ 258 w 258"/>
                <a:gd name="T5" fmla="*/ 199 h 203"/>
                <a:gd name="T6" fmla="*/ 253 w 258"/>
                <a:gd name="T7" fmla="*/ 203 h 203"/>
                <a:gd name="T8" fmla="*/ 0 w 258"/>
                <a:gd name="T9" fmla="*/ 5 h 203"/>
              </a:gdLst>
              <a:ahLst/>
              <a:cxnLst>
                <a:cxn ang="0">
                  <a:pos x="T0" y="T1"/>
                </a:cxn>
                <a:cxn ang="0">
                  <a:pos x="T2" y="T3"/>
                </a:cxn>
                <a:cxn ang="0">
                  <a:pos x="T4" y="T5"/>
                </a:cxn>
                <a:cxn ang="0">
                  <a:pos x="T6" y="T7"/>
                </a:cxn>
                <a:cxn ang="0">
                  <a:pos x="T8" y="T9"/>
                </a:cxn>
              </a:cxnLst>
              <a:rect l="0" t="0" r="r" b="b"/>
              <a:pathLst>
                <a:path w="258" h="203">
                  <a:moveTo>
                    <a:pt x="0" y="5"/>
                  </a:moveTo>
                  <a:lnTo>
                    <a:pt x="5" y="0"/>
                  </a:lnTo>
                  <a:lnTo>
                    <a:pt x="258" y="199"/>
                  </a:lnTo>
                  <a:lnTo>
                    <a:pt x="253" y="203"/>
                  </a:lnTo>
                  <a:lnTo>
                    <a:pt x="0"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507" name="Freeform 1190"/>
            <p:cNvSpPr>
              <a:spLocks noEditPoints="1"/>
            </p:cNvSpPr>
            <p:nvPr/>
          </p:nvSpPr>
          <p:spPr bwMode="auto">
            <a:xfrm>
              <a:off x="5349875" y="3635376"/>
              <a:ext cx="269875" cy="288925"/>
            </a:xfrm>
            <a:custGeom>
              <a:avLst/>
              <a:gdLst>
                <a:gd name="T0" fmla="*/ 90 w 170"/>
                <a:gd name="T1" fmla="*/ 182 h 182"/>
                <a:gd name="T2" fmla="*/ 170 w 170"/>
                <a:gd name="T3" fmla="*/ 130 h 182"/>
                <a:gd name="T4" fmla="*/ 163 w 170"/>
                <a:gd name="T5" fmla="*/ 40 h 182"/>
                <a:gd name="T6" fmla="*/ 78 w 170"/>
                <a:gd name="T7" fmla="*/ 0 h 182"/>
                <a:gd name="T8" fmla="*/ 0 w 170"/>
                <a:gd name="T9" fmla="*/ 49 h 182"/>
                <a:gd name="T10" fmla="*/ 5 w 170"/>
                <a:gd name="T11" fmla="*/ 142 h 182"/>
                <a:gd name="T12" fmla="*/ 90 w 170"/>
                <a:gd name="T13" fmla="*/ 182 h 182"/>
                <a:gd name="T14" fmla="*/ 78 w 170"/>
                <a:gd name="T15" fmla="*/ 9 h 182"/>
                <a:gd name="T16" fmla="*/ 156 w 170"/>
                <a:gd name="T17" fmla="*/ 45 h 182"/>
                <a:gd name="T18" fmla="*/ 161 w 170"/>
                <a:gd name="T19" fmla="*/ 125 h 182"/>
                <a:gd name="T20" fmla="*/ 90 w 170"/>
                <a:gd name="T21" fmla="*/ 172 h 182"/>
                <a:gd name="T22" fmla="*/ 15 w 170"/>
                <a:gd name="T23" fmla="*/ 137 h 182"/>
                <a:gd name="T24" fmla="*/ 7 w 170"/>
                <a:gd name="T25" fmla="*/ 54 h 182"/>
                <a:gd name="T26" fmla="*/ 78 w 170"/>
                <a:gd name="T27" fmla="*/ 9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0" h="182">
                  <a:moveTo>
                    <a:pt x="90" y="182"/>
                  </a:moveTo>
                  <a:lnTo>
                    <a:pt x="170" y="130"/>
                  </a:lnTo>
                  <a:lnTo>
                    <a:pt x="163" y="40"/>
                  </a:lnTo>
                  <a:lnTo>
                    <a:pt x="78" y="0"/>
                  </a:lnTo>
                  <a:lnTo>
                    <a:pt x="0" y="49"/>
                  </a:lnTo>
                  <a:lnTo>
                    <a:pt x="5" y="142"/>
                  </a:lnTo>
                  <a:lnTo>
                    <a:pt x="90" y="182"/>
                  </a:lnTo>
                  <a:close/>
                  <a:moveTo>
                    <a:pt x="78" y="9"/>
                  </a:moveTo>
                  <a:lnTo>
                    <a:pt x="156" y="45"/>
                  </a:lnTo>
                  <a:lnTo>
                    <a:pt x="161" y="125"/>
                  </a:lnTo>
                  <a:lnTo>
                    <a:pt x="90" y="172"/>
                  </a:lnTo>
                  <a:lnTo>
                    <a:pt x="15" y="137"/>
                  </a:lnTo>
                  <a:lnTo>
                    <a:pt x="7" y="54"/>
                  </a:lnTo>
                  <a:lnTo>
                    <a:pt x="78"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508" name="Freeform 1191"/>
            <p:cNvSpPr/>
            <p:nvPr/>
          </p:nvSpPr>
          <p:spPr bwMode="auto">
            <a:xfrm>
              <a:off x="4903788" y="3849688"/>
              <a:ext cx="461962" cy="239713"/>
            </a:xfrm>
            <a:custGeom>
              <a:avLst/>
              <a:gdLst>
                <a:gd name="T0" fmla="*/ 3 w 291"/>
                <a:gd name="T1" fmla="*/ 151 h 151"/>
                <a:gd name="T2" fmla="*/ 0 w 291"/>
                <a:gd name="T3" fmla="*/ 146 h 151"/>
                <a:gd name="T4" fmla="*/ 288 w 291"/>
                <a:gd name="T5" fmla="*/ 0 h 151"/>
                <a:gd name="T6" fmla="*/ 291 w 291"/>
                <a:gd name="T7" fmla="*/ 4 h 151"/>
                <a:gd name="T8" fmla="*/ 3 w 291"/>
                <a:gd name="T9" fmla="*/ 151 h 151"/>
              </a:gdLst>
              <a:ahLst/>
              <a:cxnLst>
                <a:cxn ang="0">
                  <a:pos x="T0" y="T1"/>
                </a:cxn>
                <a:cxn ang="0">
                  <a:pos x="T2" y="T3"/>
                </a:cxn>
                <a:cxn ang="0">
                  <a:pos x="T4" y="T5"/>
                </a:cxn>
                <a:cxn ang="0">
                  <a:pos x="T6" y="T7"/>
                </a:cxn>
                <a:cxn ang="0">
                  <a:pos x="T8" y="T9"/>
                </a:cxn>
              </a:cxnLst>
              <a:rect l="0" t="0" r="r" b="b"/>
              <a:pathLst>
                <a:path w="291" h="151">
                  <a:moveTo>
                    <a:pt x="3" y="151"/>
                  </a:moveTo>
                  <a:lnTo>
                    <a:pt x="0" y="146"/>
                  </a:lnTo>
                  <a:lnTo>
                    <a:pt x="288" y="0"/>
                  </a:lnTo>
                  <a:lnTo>
                    <a:pt x="291" y="4"/>
                  </a:lnTo>
                  <a:lnTo>
                    <a:pt x="3" y="15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509" name="Freeform 1192"/>
            <p:cNvSpPr>
              <a:spLocks noEditPoints="1"/>
            </p:cNvSpPr>
            <p:nvPr/>
          </p:nvSpPr>
          <p:spPr bwMode="auto">
            <a:xfrm>
              <a:off x="4679950" y="4625976"/>
              <a:ext cx="193675" cy="201613"/>
            </a:xfrm>
            <a:custGeom>
              <a:avLst/>
              <a:gdLst>
                <a:gd name="T0" fmla="*/ 0 w 122"/>
                <a:gd name="T1" fmla="*/ 35 h 127"/>
                <a:gd name="T2" fmla="*/ 7 w 122"/>
                <a:gd name="T3" fmla="*/ 99 h 127"/>
                <a:gd name="T4" fmla="*/ 68 w 122"/>
                <a:gd name="T5" fmla="*/ 127 h 127"/>
                <a:gd name="T6" fmla="*/ 122 w 122"/>
                <a:gd name="T7" fmla="*/ 92 h 127"/>
                <a:gd name="T8" fmla="*/ 118 w 122"/>
                <a:gd name="T9" fmla="*/ 25 h 127"/>
                <a:gd name="T10" fmla="*/ 56 w 122"/>
                <a:gd name="T11" fmla="*/ 0 h 127"/>
                <a:gd name="T12" fmla="*/ 0 w 122"/>
                <a:gd name="T13" fmla="*/ 35 h 127"/>
                <a:gd name="T14" fmla="*/ 115 w 122"/>
                <a:gd name="T15" fmla="*/ 87 h 127"/>
                <a:gd name="T16" fmla="*/ 66 w 122"/>
                <a:gd name="T17" fmla="*/ 120 h 127"/>
                <a:gd name="T18" fmla="*/ 11 w 122"/>
                <a:gd name="T19" fmla="*/ 96 h 127"/>
                <a:gd name="T20" fmla="*/ 7 w 122"/>
                <a:gd name="T21" fmla="*/ 37 h 127"/>
                <a:gd name="T22" fmla="*/ 56 w 122"/>
                <a:gd name="T23" fmla="*/ 7 h 127"/>
                <a:gd name="T24" fmla="*/ 111 w 122"/>
                <a:gd name="T25" fmla="*/ 30 h 127"/>
                <a:gd name="T26" fmla="*/ 115 w 122"/>
                <a:gd name="T27" fmla="*/ 87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2" h="127">
                  <a:moveTo>
                    <a:pt x="0" y="35"/>
                  </a:moveTo>
                  <a:lnTo>
                    <a:pt x="7" y="99"/>
                  </a:lnTo>
                  <a:lnTo>
                    <a:pt x="68" y="127"/>
                  </a:lnTo>
                  <a:lnTo>
                    <a:pt x="122" y="92"/>
                  </a:lnTo>
                  <a:lnTo>
                    <a:pt x="118" y="25"/>
                  </a:lnTo>
                  <a:lnTo>
                    <a:pt x="56" y="0"/>
                  </a:lnTo>
                  <a:lnTo>
                    <a:pt x="0" y="35"/>
                  </a:lnTo>
                  <a:close/>
                  <a:moveTo>
                    <a:pt x="115" y="87"/>
                  </a:moveTo>
                  <a:lnTo>
                    <a:pt x="66" y="120"/>
                  </a:lnTo>
                  <a:lnTo>
                    <a:pt x="11" y="96"/>
                  </a:lnTo>
                  <a:lnTo>
                    <a:pt x="7" y="37"/>
                  </a:lnTo>
                  <a:lnTo>
                    <a:pt x="56" y="7"/>
                  </a:lnTo>
                  <a:lnTo>
                    <a:pt x="111" y="30"/>
                  </a:lnTo>
                  <a:lnTo>
                    <a:pt x="115" y="8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510" name="Freeform 1193"/>
            <p:cNvSpPr/>
            <p:nvPr/>
          </p:nvSpPr>
          <p:spPr bwMode="auto">
            <a:xfrm>
              <a:off x="4768850" y="4279901"/>
              <a:ext cx="11112" cy="352425"/>
            </a:xfrm>
            <a:custGeom>
              <a:avLst/>
              <a:gdLst>
                <a:gd name="T0" fmla="*/ 3 w 7"/>
                <a:gd name="T1" fmla="*/ 0 h 222"/>
                <a:gd name="T2" fmla="*/ 7 w 7"/>
                <a:gd name="T3" fmla="*/ 0 h 222"/>
                <a:gd name="T4" fmla="*/ 3 w 7"/>
                <a:gd name="T5" fmla="*/ 220 h 222"/>
                <a:gd name="T6" fmla="*/ 0 w 7"/>
                <a:gd name="T7" fmla="*/ 222 h 222"/>
                <a:gd name="T8" fmla="*/ 3 w 7"/>
                <a:gd name="T9" fmla="*/ 0 h 222"/>
              </a:gdLst>
              <a:ahLst/>
              <a:cxnLst>
                <a:cxn ang="0">
                  <a:pos x="T0" y="T1"/>
                </a:cxn>
                <a:cxn ang="0">
                  <a:pos x="T2" y="T3"/>
                </a:cxn>
                <a:cxn ang="0">
                  <a:pos x="T4" y="T5"/>
                </a:cxn>
                <a:cxn ang="0">
                  <a:pos x="T6" y="T7"/>
                </a:cxn>
                <a:cxn ang="0">
                  <a:pos x="T8" y="T9"/>
                </a:cxn>
              </a:cxnLst>
              <a:rect l="0" t="0" r="r" b="b"/>
              <a:pathLst>
                <a:path w="7" h="222">
                  <a:moveTo>
                    <a:pt x="3" y="0"/>
                  </a:moveTo>
                  <a:lnTo>
                    <a:pt x="7" y="0"/>
                  </a:lnTo>
                  <a:lnTo>
                    <a:pt x="3" y="220"/>
                  </a:lnTo>
                  <a:lnTo>
                    <a:pt x="0" y="222"/>
                  </a:lnTo>
                  <a:lnTo>
                    <a:pt x="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511" name="Freeform 1194"/>
            <p:cNvSpPr>
              <a:spLocks noEditPoints="1"/>
            </p:cNvSpPr>
            <p:nvPr/>
          </p:nvSpPr>
          <p:spPr bwMode="auto">
            <a:xfrm>
              <a:off x="5178425" y="4384676"/>
              <a:ext cx="187325" cy="203200"/>
            </a:xfrm>
            <a:custGeom>
              <a:avLst/>
              <a:gdLst>
                <a:gd name="T0" fmla="*/ 0 w 118"/>
                <a:gd name="T1" fmla="*/ 95 h 128"/>
                <a:gd name="T2" fmla="*/ 56 w 118"/>
                <a:gd name="T3" fmla="*/ 128 h 128"/>
                <a:gd name="T4" fmla="*/ 115 w 118"/>
                <a:gd name="T5" fmla="*/ 100 h 128"/>
                <a:gd name="T6" fmla="*/ 118 w 118"/>
                <a:gd name="T7" fmla="*/ 36 h 128"/>
                <a:gd name="T8" fmla="*/ 61 w 118"/>
                <a:gd name="T9" fmla="*/ 0 h 128"/>
                <a:gd name="T10" fmla="*/ 2 w 118"/>
                <a:gd name="T11" fmla="*/ 31 h 128"/>
                <a:gd name="T12" fmla="*/ 0 w 118"/>
                <a:gd name="T13" fmla="*/ 95 h 128"/>
                <a:gd name="T14" fmla="*/ 113 w 118"/>
                <a:gd name="T15" fmla="*/ 38 h 128"/>
                <a:gd name="T16" fmla="*/ 111 w 118"/>
                <a:gd name="T17" fmla="*/ 95 h 128"/>
                <a:gd name="T18" fmla="*/ 56 w 118"/>
                <a:gd name="T19" fmla="*/ 123 h 128"/>
                <a:gd name="T20" fmla="*/ 4 w 118"/>
                <a:gd name="T21" fmla="*/ 92 h 128"/>
                <a:gd name="T22" fmla="*/ 7 w 118"/>
                <a:gd name="T23" fmla="*/ 36 h 128"/>
                <a:gd name="T24" fmla="*/ 61 w 118"/>
                <a:gd name="T25" fmla="*/ 7 h 128"/>
                <a:gd name="T26" fmla="*/ 113 w 118"/>
                <a:gd name="T27" fmla="*/ 3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8" h="128">
                  <a:moveTo>
                    <a:pt x="0" y="95"/>
                  </a:moveTo>
                  <a:lnTo>
                    <a:pt x="56" y="128"/>
                  </a:lnTo>
                  <a:lnTo>
                    <a:pt x="115" y="100"/>
                  </a:lnTo>
                  <a:lnTo>
                    <a:pt x="118" y="36"/>
                  </a:lnTo>
                  <a:lnTo>
                    <a:pt x="61" y="0"/>
                  </a:lnTo>
                  <a:lnTo>
                    <a:pt x="2" y="31"/>
                  </a:lnTo>
                  <a:lnTo>
                    <a:pt x="0" y="95"/>
                  </a:lnTo>
                  <a:close/>
                  <a:moveTo>
                    <a:pt x="113" y="38"/>
                  </a:moveTo>
                  <a:lnTo>
                    <a:pt x="111" y="95"/>
                  </a:lnTo>
                  <a:lnTo>
                    <a:pt x="56" y="123"/>
                  </a:lnTo>
                  <a:lnTo>
                    <a:pt x="4" y="92"/>
                  </a:lnTo>
                  <a:lnTo>
                    <a:pt x="7" y="36"/>
                  </a:lnTo>
                  <a:lnTo>
                    <a:pt x="61" y="7"/>
                  </a:lnTo>
                  <a:lnTo>
                    <a:pt x="113" y="3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512" name="Freeform 1195"/>
            <p:cNvSpPr/>
            <p:nvPr/>
          </p:nvSpPr>
          <p:spPr bwMode="auto">
            <a:xfrm>
              <a:off x="4897438" y="4216401"/>
              <a:ext cx="292100" cy="220663"/>
            </a:xfrm>
            <a:custGeom>
              <a:avLst/>
              <a:gdLst>
                <a:gd name="T0" fmla="*/ 0 w 184"/>
                <a:gd name="T1" fmla="*/ 5 h 139"/>
                <a:gd name="T2" fmla="*/ 2 w 184"/>
                <a:gd name="T3" fmla="*/ 0 h 139"/>
                <a:gd name="T4" fmla="*/ 184 w 184"/>
                <a:gd name="T5" fmla="*/ 137 h 139"/>
                <a:gd name="T6" fmla="*/ 179 w 184"/>
                <a:gd name="T7" fmla="*/ 139 h 139"/>
                <a:gd name="T8" fmla="*/ 0 w 184"/>
                <a:gd name="T9" fmla="*/ 5 h 139"/>
              </a:gdLst>
              <a:ahLst/>
              <a:cxnLst>
                <a:cxn ang="0">
                  <a:pos x="T0" y="T1"/>
                </a:cxn>
                <a:cxn ang="0">
                  <a:pos x="T2" y="T3"/>
                </a:cxn>
                <a:cxn ang="0">
                  <a:pos x="T4" y="T5"/>
                </a:cxn>
                <a:cxn ang="0">
                  <a:pos x="T6" y="T7"/>
                </a:cxn>
                <a:cxn ang="0">
                  <a:pos x="T8" y="T9"/>
                </a:cxn>
              </a:cxnLst>
              <a:rect l="0" t="0" r="r" b="b"/>
              <a:pathLst>
                <a:path w="184" h="139">
                  <a:moveTo>
                    <a:pt x="0" y="5"/>
                  </a:moveTo>
                  <a:lnTo>
                    <a:pt x="2" y="0"/>
                  </a:lnTo>
                  <a:lnTo>
                    <a:pt x="184" y="137"/>
                  </a:lnTo>
                  <a:lnTo>
                    <a:pt x="179" y="139"/>
                  </a:lnTo>
                  <a:lnTo>
                    <a:pt x="0"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513" name="Freeform 1196"/>
            <p:cNvSpPr>
              <a:spLocks noEditPoints="1"/>
            </p:cNvSpPr>
            <p:nvPr/>
          </p:nvSpPr>
          <p:spPr bwMode="auto">
            <a:xfrm>
              <a:off x="2058988" y="1868488"/>
              <a:ext cx="644525" cy="652463"/>
            </a:xfrm>
            <a:custGeom>
              <a:avLst/>
              <a:gdLst>
                <a:gd name="T0" fmla="*/ 406 w 406"/>
                <a:gd name="T1" fmla="*/ 125 h 411"/>
                <a:gd name="T2" fmla="*/ 231 w 406"/>
                <a:gd name="T3" fmla="*/ 0 h 411"/>
                <a:gd name="T4" fmla="*/ 28 w 406"/>
                <a:gd name="T5" fmla="*/ 78 h 411"/>
                <a:gd name="T6" fmla="*/ 0 w 406"/>
                <a:gd name="T7" fmla="*/ 284 h 411"/>
                <a:gd name="T8" fmla="*/ 174 w 406"/>
                <a:gd name="T9" fmla="*/ 411 h 411"/>
                <a:gd name="T10" fmla="*/ 375 w 406"/>
                <a:gd name="T11" fmla="*/ 331 h 411"/>
                <a:gd name="T12" fmla="*/ 406 w 406"/>
                <a:gd name="T13" fmla="*/ 125 h 411"/>
                <a:gd name="T14" fmla="*/ 21 w 406"/>
                <a:gd name="T15" fmla="*/ 277 h 411"/>
                <a:gd name="T16" fmla="*/ 47 w 406"/>
                <a:gd name="T17" fmla="*/ 92 h 411"/>
                <a:gd name="T18" fmla="*/ 226 w 406"/>
                <a:gd name="T19" fmla="*/ 21 h 411"/>
                <a:gd name="T20" fmla="*/ 382 w 406"/>
                <a:gd name="T21" fmla="*/ 135 h 411"/>
                <a:gd name="T22" fmla="*/ 359 w 406"/>
                <a:gd name="T23" fmla="*/ 319 h 411"/>
                <a:gd name="T24" fmla="*/ 177 w 406"/>
                <a:gd name="T25" fmla="*/ 388 h 411"/>
                <a:gd name="T26" fmla="*/ 21 w 406"/>
                <a:gd name="T27" fmla="*/ 277 h 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6" h="411">
                  <a:moveTo>
                    <a:pt x="406" y="125"/>
                  </a:moveTo>
                  <a:lnTo>
                    <a:pt x="231" y="0"/>
                  </a:lnTo>
                  <a:lnTo>
                    <a:pt x="28" y="78"/>
                  </a:lnTo>
                  <a:lnTo>
                    <a:pt x="0" y="284"/>
                  </a:lnTo>
                  <a:lnTo>
                    <a:pt x="174" y="411"/>
                  </a:lnTo>
                  <a:lnTo>
                    <a:pt x="375" y="331"/>
                  </a:lnTo>
                  <a:lnTo>
                    <a:pt x="406" y="125"/>
                  </a:lnTo>
                  <a:close/>
                  <a:moveTo>
                    <a:pt x="21" y="277"/>
                  </a:moveTo>
                  <a:lnTo>
                    <a:pt x="47" y="92"/>
                  </a:lnTo>
                  <a:lnTo>
                    <a:pt x="226" y="21"/>
                  </a:lnTo>
                  <a:lnTo>
                    <a:pt x="382" y="135"/>
                  </a:lnTo>
                  <a:lnTo>
                    <a:pt x="359" y="319"/>
                  </a:lnTo>
                  <a:lnTo>
                    <a:pt x="177" y="388"/>
                  </a:lnTo>
                  <a:lnTo>
                    <a:pt x="21" y="27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514" name="Freeform 1197"/>
            <p:cNvSpPr/>
            <p:nvPr/>
          </p:nvSpPr>
          <p:spPr bwMode="auto">
            <a:xfrm>
              <a:off x="2628900" y="2382838"/>
              <a:ext cx="869950" cy="795338"/>
            </a:xfrm>
            <a:custGeom>
              <a:avLst/>
              <a:gdLst>
                <a:gd name="T0" fmla="*/ 548 w 548"/>
                <a:gd name="T1" fmla="*/ 491 h 501"/>
                <a:gd name="T2" fmla="*/ 541 w 548"/>
                <a:gd name="T3" fmla="*/ 501 h 501"/>
                <a:gd name="T4" fmla="*/ 0 w 548"/>
                <a:gd name="T5" fmla="*/ 7 h 501"/>
                <a:gd name="T6" fmla="*/ 9 w 548"/>
                <a:gd name="T7" fmla="*/ 0 h 501"/>
                <a:gd name="T8" fmla="*/ 548 w 548"/>
                <a:gd name="T9" fmla="*/ 491 h 501"/>
              </a:gdLst>
              <a:ahLst/>
              <a:cxnLst>
                <a:cxn ang="0">
                  <a:pos x="T0" y="T1"/>
                </a:cxn>
                <a:cxn ang="0">
                  <a:pos x="T2" y="T3"/>
                </a:cxn>
                <a:cxn ang="0">
                  <a:pos x="T4" y="T5"/>
                </a:cxn>
                <a:cxn ang="0">
                  <a:pos x="T6" y="T7"/>
                </a:cxn>
                <a:cxn ang="0">
                  <a:pos x="T8" y="T9"/>
                </a:cxn>
              </a:cxnLst>
              <a:rect l="0" t="0" r="r" b="b"/>
              <a:pathLst>
                <a:path w="548" h="501">
                  <a:moveTo>
                    <a:pt x="548" y="491"/>
                  </a:moveTo>
                  <a:lnTo>
                    <a:pt x="541" y="501"/>
                  </a:lnTo>
                  <a:lnTo>
                    <a:pt x="0" y="7"/>
                  </a:lnTo>
                  <a:lnTo>
                    <a:pt x="9" y="0"/>
                  </a:lnTo>
                  <a:lnTo>
                    <a:pt x="548" y="49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515" name="Freeform 1198"/>
            <p:cNvSpPr>
              <a:spLocks noEditPoints="1"/>
            </p:cNvSpPr>
            <p:nvPr/>
          </p:nvSpPr>
          <p:spPr bwMode="auto">
            <a:xfrm>
              <a:off x="3221038" y="4789488"/>
              <a:ext cx="523875" cy="530225"/>
            </a:xfrm>
            <a:custGeom>
              <a:avLst/>
              <a:gdLst>
                <a:gd name="T0" fmla="*/ 31 w 330"/>
                <a:gd name="T1" fmla="*/ 57 h 334"/>
                <a:gd name="T2" fmla="*/ 0 w 330"/>
                <a:gd name="T3" fmla="*/ 222 h 334"/>
                <a:gd name="T4" fmla="*/ 137 w 330"/>
                <a:gd name="T5" fmla="*/ 334 h 334"/>
                <a:gd name="T6" fmla="*/ 300 w 330"/>
                <a:gd name="T7" fmla="*/ 277 h 334"/>
                <a:gd name="T8" fmla="*/ 330 w 330"/>
                <a:gd name="T9" fmla="*/ 109 h 334"/>
                <a:gd name="T10" fmla="*/ 196 w 330"/>
                <a:gd name="T11" fmla="*/ 0 h 334"/>
                <a:gd name="T12" fmla="*/ 31 w 330"/>
                <a:gd name="T13" fmla="*/ 57 h 334"/>
                <a:gd name="T14" fmla="*/ 286 w 330"/>
                <a:gd name="T15" fmla="*/ 263 h 334"/>
                <a:gd name="T16" fmla="*/ 139 w 330"/>
                <a:gd name="T17" fmla="*/ 315 h 334"/>
                <a:gd name="T18" fmla="*/ 19 w 330"/>
                <a:gd name="T19" fmla="*/ 218 h 334"/>
                <a:gd name="T20" fmla="*/ 47 w 330"/>
                <a:gd name="T21" fmla="*/ 69 h 334"/>
                <a:gd name="T22" fmla="*/ 193 w 330"/>
                <a:gd name="T23" fmla="*/ 19 h 334"/>
                <a:gd name="T24" fmla="*/ 312 w 330"/>
                <a:gd name="T25" fmla="*/ 116 h 334"/>
                <a:gd name="T26" fmla="*/ 286 w 330"/>
                <a:gd name="T27" fmla="*/ 263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0" h="334">
                  <a:moveTo>
                    <a:pt x="31" y="57"/>
                  </a:moveTo>
                  <a:lnTo>
                    <a:pt x="0" y="222"/>
                  </a:lnTo>
                  <a:lnTo>
                    <a:pt x="137" y="334"/>
                  </a:lnTo>
                  <a:lnTo>
                    <a:pt x="300" y="277"/>
                  </a:lnTo>
                  <a:lnTo>
                    <a:pt x="330" y="109"/>
                  </a:lnTo>
                  <a:lnTo>
                    <a:pt x="196" y="0"/>
                  </a:lnTo>
                  <a:lnTo>
                    <a:pt x="31" y="57"/>
                  </a:lnTo>
                  <a:close/>
                  <a:moveTo>
                    <a:pt x="286" y="263"/>
                  </a:moveTo>
                  <a:lnTo>
                    <a:pt x="139" y="315"/>
                  </a:lnTo>
                  <a:lnTo>
                    <a:pt x="19" y="218"/>
                  </a:lnTo>
                  <a:lnTo>
                    <a:pt x="47" y="69"/>
                  </a:lnTo>
                  <a:lnTo>
                    <a:pt x="193" y="19"/>
                  </a:lnTo>
                  <a:lnTo>
                    <a:pt x="312" y="116"/>
                  </a:lnTo>
                  <a:lnTo>
                    <a:pt x="286" y="26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516" name="Freeform 1199"/>
            <p:cNvSpPr/>
            <p:nvPr/>
          </p:nvSpPr>
          <p:spPr bwMode="auto">
            <a:xfrm>
              <a:off x="3527425" y="3930651"/>
              <a:ext cx="277812" cy="877888"/>
            </a:xfrm>
            <a:custGeom>
              <a:avLst/>
              <a:gdLst>
                <a:gd name="T0" fmla="*/ 166 w 175"/>
                <a:gd name="T1" fmla="*/ 0 h 553"/>
                <a:gd name="T2" fmla="*/ 175 w 175"/>
                <a:gd name="T3" fmla="*/ 3 h 553"/>
                <a:gd name="T4" fmla="*/ 10 w 175"/>
                <a:gd name="T5" fmla="*/ 553 h 553"/>
                <a:gd name="T6" fmla="*/ 0 w 175"/>
                <a:gd name="T7" fmla="*/ 551 h 553"/>
                <a:gd name="T8" fmla="*/ 166 w 175"/>
                <a:gd name="T9" fmla="*/ 0 h 553"/>
              </a:gdLst>
              <a:ahLst/>
              <a:cxnLst>
                <a:cxn ang="0">
                  <a:pos x="T0" y="T1"/>
                </a:cxn>
                <a:cxn ang="0">
                  <a:pos x="T2" y="T3"/>
                </a:cxn>
                <a:cxn ang="0">
                  <a:pos x="T4" y="T5"/>
                </a:cxn>
                <a:cxn ang="0">
                  <a:pos x="T6" y="T7"/>
                </a:cxn>
                <a:cxn ang="0">
                  <a:pos x="T8" y="T9"/>
                </a:cxn>
              </a:cxnLst>
              <a:rect l="0" t="0" r="r" b="b"/>
              <a:pathLst>
                <a:path w="175" h="553">
                  <a:moveTo>
                    <a:pt x="166" y="0"/>
                  </a:moveTo>
                  <a:lnTo>
                    <a:pt x="175" y="3"/>
                  </a:lnTo>
                  <a:lnTo>
                    <a:pt x="10" y="553"/>
                  </a:lnTo>
                  <a:lnTo>
                    <a:pt x="0" y="551"/>
                  </a:lnTo>
                  <a:lnTo>
                    <a:pt x="16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517" name="Freeform 1200"/>
            <p:cNvSpPr>
              <a:spLocks noEditPoints="1"/>
            </p:cNvSpPr>
            <p:nvPr/>
          </p:nvSpPr>
          <p:spPr bwMode="auto">
            <a:xfrm>
              <a:off x="4848225" y="2776538"/>
              <a:ext cx="314325" cy="330200"/>
            </a:xfrm>
            <a:custGeom>
              <a:avLst/>
              <a:gdLst>
                <a:gd name="T0" fmla="*/ 106 w 198"/>
                <a:gd name="T1" fmla="*/ 208 h 208"/>
                <a:gd name="T2" fmla="*/ 198 w 198"/>
                <a:gd name="T3" fmla="*/ 146 h 208"/>
                <a:gd name="T4" fmla="*/ 189 w 198"/>
                <a:gd name="T5" fmla="*/ 42 h 208"/>
                <a:gd name="T6" fmla="*/ 90 w 198"/>
                <a:gd name="T7" fmla="*/ 0 h 208"/>
                <a:gd name="T8" fmla="*/ 0 w 198"/>
                <a:gd name="T9" fmla="*/ 59 h 208"/>
                <a:gd name="T10" fmla="*/ 7 w 198"/>
                <a:gd name="T11" fmla="*/ 165 h 208"/>
                <a:gd name="T12" fmla="*/ 106 w 198"/>
                <a:gd name="T13" fmla="*/ 208 h 208"/>
                <a:gd name="T14" fmla="*/ 90 w 198"/>
                <a:gd name="T15" fmla="*/ 9 h 208"/>
                <a:gd name="T16" fmla="*/ 179 w 198"/>
                <a:gd name="T17" fmla="*/ 50 h 208"/>
                <a:gd name="T18" fmla="*/ 186 w 198"/>
                <a:gd name="T19" fmla="*/ 144 h 208"/>
                <a:gd name="T20" fmla="*/ 106 w 198"/>
                <a:gd name="T21" fmla="*/ 196 h 208"/>
                <a:gd name="T22" fmla="*/ 19 w 198"/>
                <a:gd name="T23" fmla="*/ 158 h 208"/>
                <a:gd name="T24" fmla="*/ 9 w 198"/>
                <a:gd name="T25" fmla="*/ 64 h 208"/>
                <a:gd name="T26" fmla="*/ 90 w 198"/>
                <a:gd name="T27" fmla="*/ 9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8" h="208">
                  <a:moveTo>
                    <a:pt x="106" y="208"/>
                  </a:moveTo>
                  <a:lnTo>
                    <a:pt x="198" y="146"/>
                  </a:lnTo>
                  <a:lnTo>
                    <a:pt x="189" y="42"/>
                  </a:lnTo>
                  <a:lnTo>
                    <a:pt x="90" y="0"/>
                  </a:lnTo>
                  <a:lnTo>
                    <a:pt x="0" y="59"/>
                  </a:lnTo>
                  <a:lnTo>
                    <a:pt x="7" y="165"/>
                  </a:lnTo>
                  <a:lnTo>
                    <a:pt x="106" y="208"/>
                  </a:lnTo>
                  <a:close/>
                  <a:moveTo>
                    <a:pt x="90" y="9"/>
                  </a:moveTo>
                  <a:lnTo>
                    <a:pt x="179" y="50"/>
                  </a:lnTo>
                  <a:lnTo>
                    <a:pt x="186" y="144"/>
                  </a:lnTo>
                  <a:lnTo>
                    <a:pt x="106" y="196"/>
                  </a:lnTo>
                  <a:lnTo>
                    <a:pt x="19" y="158"/>
                  </a:lnTo>
                  <a:lnTo>
                    <a:pt x="9" y="64"/>
                  </a:lnTo>
                  <a:lnTo>
                    <a:pt x="90"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518" name="Freeform 1201"/>
            <p:cNvSpPr/>
            <p:nvPr/>
          </p:nvSpPr>
          <p:spPr bwMode="auto">
            <a:xfrm>
              <a:off x="4344988" y="3024188"/>
              <a:ext cx="525462" cy="284163"/>
            </a:xfrm>
            <a:custGeom>
              <a:avLst/>
              <a:gdLst>
                <a:gd name="T0" fmla="*/ 3 w 331"/>
                <a:gd name="T1" fmla="*/ 179 h 179"/>
                <a:gd name="T2" fmla="*/ 0 w 331"/>
                <a:gd name="T3" fmla="*/ 175 h 179"/>
                <a:gd name="T4" fmla="*/ 329 w 331"/>
                <a:gd name="T5" fmla="*/ 0 h 179"/>
                <a:gd name="T6" fmla="*/ 331 w 331"/>
                <a:gd name="T7" fmla="*/ 5 h 179"/>
                <a:gd name="T8" fmla="*/ 3 w 331"/>
                <a:gd name="T9" fmla="*/ 179 h 179"/>
              </a:gdLst>
              <a:ahLst/>
              <a:cxnLst>
                <a:cxn ang="0">
                  <a:pos x="T0" y="T1"/>
                </a:cxn>
                <a:cxn ang="0">
                  <a:pos x="T2" y="T3"/>
                </a:cxn>
                <a:cxn ang="0">
                  <a:pos x="T4" y="T5"/>
                </a:cxn>
                <a:cxn ang="0">
                  <a:pos x="T6" y="T7"/>
                </a:cxn>
                <a:cxn ang="0">
                  <a:pos x="T8" y="T9"/>
                </a:cxn>
              </a:cxnLst>
              <a:rect l="0" t="0" r="r" b="b"/>
              <a:pathLst>
                <a:path w="331" h="179">
                  <a:moveTo>
                    <a:pt x="3" y="179"/>
                  </a:moveTo>
                  <a:lnTo>
                    <a:pt x="0" y="175"/>
                  </a:lnTo>
                  <a:lnTo>
                    <a:pt x="329" y="0"/>
                  </a:lnTo>
                  <a:lnTo>
                    <a:pt x="331" y="5"/>
                  </a:lnTo>
                  <a:lnTo>
                    <a:pt x="3" y="17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519" name="Freeform 1202"/>
            <p:cNvSpPr>
              <a:spLocks noEditPoints="1"/>
            </p:cNvSpPr>
            <p:nvPr/>
          </p:nvSpPr>
          <p:spPr bwMode="auto">
            <a:xfrm>
              <a:off x="3851275" y="1846263"/>
              <a:ext cx="396875" cy="438150"/>
            </a:xfrm>
            <a:custGeom>
              <a:avLst/>
              <a:gdLst>
                <a:gd name="T0" fmla="*/ 248 w 250"/>
                <a:gd name="T1" fmla="*/ 210 h 276"/>
                <a:gd name="T2" fmla="*/ 250 w 250"/>
                <a:gd name="T3" fmla="*/ 73 h 276"/>
                <a:gd name="T4" fmla="*/ 125 w 250"/>
                <a:gd name="T5" fmla="*/ 0 h 276"/>
                <a:gd name="T6" fmla="*/ 2 w 250"/>
                <a:gd name="T7" fmla="*/ 66 h 276"/>
                <a:gd name="T8" fmla="*/ 0 w 250"/>
                <a:gd name="T9" fmla="*/ 206 h 276"/>
                <a:gd name="T10" fmla="*/ 122 w 250"/>
                <a:gd name="T11" fmla="*/ 276 h 276"/>
                <a:gd name="T12" fmla="*/ 248 w 250"/>
                <a:gd name="T13" fmla="*/ 210 h 276"/>
                <a:gd name="T14" fmla="*/ 14 w 250"/>
                <a:gd name="T15" fmla="*/ 76 h 276"/>
                <a:gd name="T16" fmla="*/ 125 w 250"/>
                <a:gd name="T17" fmla="*/ 17 h 276"/>
                <a:gd name="T18" fmla="*/ 236 w 250"/>
                <a:gd name="T19" fmla="*/ 80 h 276"/>
                <a:gd name="T20" fmla="*/ 233 w 250"/>
                <a:gd name="T21" fmla="*/ 203 h 276"/>
                <a:gd name="T22" fmla="*/ 122 w 250"/>
                <a:gd name="T23" fmla="*/ 262 h 276"/>
                <a:gd name="T24" fmla="*/ 11 w 250"/>
                <a:gd name="T25" fmla="*/ 198 h 276"/>
                <a:gd name="T26" fmla="*/ 14 w 250"/>
                <a:gd name="T27" fmla="*/ 76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0" h="276">
                  <a:moveTo>
                    <a:pt x="248" y="210"/>
                  </a:moveTo>
                  <a:lnTo>
                    <a:pt x="250" y="73"/>
                  </a:lnTo>
                  <a:lnTo>
                    <a:pt x="125" y="0"/>
                  </a:lnTo>
                  <a:lnTo>
                    <a:pt x="2" y="66"/>
                  </a:lnTo>
                  <a:lnTo>
                    <a:pt x="0" y="206"/>
                  </a:lnTo>
                  <a:lnTo>
                    <a:pt x="122" y="276"/>
                  </a:lnTo>
                  <a:lnTo>
                    <a:pt x="248" y="210"/>
                  </a:lnTo>
                  <a:close/>
                  <a:moveTo>
                    <a:pt x="14" y="76"/>
                  </a:moveTo>
                  <a:lnTo>
                    <a:pt x="125" y="17"/>
                  </a:lnTo>
                  <a:lnTo>
                    <a:pt x="236" y="80"/>
                  </a:lnTo>
                  <a:lnTo>
                    <a:pt x="233" y="203"/>
                  </a:lnTo>
                  <a:lnTo>
                    <a:pt x="122" y="262"/>
                  </a:lnTo>
                  <a:lnTo>
                    <a:pt x="11" y="198"/>
                  </a:lnTo>
                  <a:lnTo>
                    <a:pt x="14" y="7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520" name="Freeform 1203"/>
            <p:cNvSpPr/>
            <p:nvPr/>
          </p:nvSpPr>
          <p:spPr bwMode="auto">
            <a:xfrm>
              <a:off x="3940175" y="2270126"/>
              <a:ext cx="104775" cy="742950"/>
            </a:xfrm>
            <a:custGeom>
              <a:avLst/>
              <a:gdLst>
                <a:gd name="T0" fmla="*/ 7 w 66"/>
                <a:gd name="T1" fmla="*/ 468 h 468"/>
                <a:gd name="T2" fmla="*/ 0 w 66"/>
                <a:gd name="T3" fmla="*/ 468 h 468"/>
                <a:gd name="T4" fmla="*/ 59 w 66"/>
                <a:gd name="T5" fmla="*/ 0 h 468"/>
                <a:gd name="T6" fmla="*/ 66 w 66"/>
                <a:gd name="T7" fmla="*/ 2 h 468"/>
                <a:gd name="T8" fmla="*/ 7 w 66"/>
                <a:gd name="T9" fmla="*/ 468 h 468"/>
              </a:gdLst>
              <a:ahLst/>
              <a:cxnLst>
                <a:cxn ang="0">
                  <a:pos x="T0" y="T1"/>
                </a:cxn>
                <a:cxn ang="0">
                  <a:pos x="T2" y="T3"/>
                </a:cxn>
                <a:cxn ang="0">
                  <a:pos x="T4" y="T5"/>
                </a:cxn>
                <a:cxn ang="0">
                  <a:pos x="T6" y="T7"/>
                </a:cxn>
                <a:cxn ang="0">
                  <a:pos x="T8" y="T9"/>
                </a:cxn>
              </a:cxnLst>
              <a:rect l="0" t="0" r="r" b="b"/>
              <a:pathLst>
                <a:path w="66" h="468">
                  <a:moveTo>
                    <a:pt x="7" y="468"/>
                  </a:moveTo>
                  <a:lnTo>
                    <a:pt x="0" y="468"/>
                  </a:lnTo>
                  <a:lnTo>
                    <a:pt x="59" y="0"/>
                  </a:lnTo>
                  <a:lnTo>
                    <a:pt x="66" y="2"/>
                  </a:lnTo>
                  <a:lnTo>
                    <a:pt x="7" y="46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521" name="Freeform 1204"/>
            <p:cNvSpPr>
              <a:spLocks noEditPoints="1"/>
            </p:cNvSpPr>
            <p:nvPr/>
          </p:nvSpPr>
          <p:spPr bwMode="auto">
            <a:xfrm>
              <a:off x="2362200" y="3844926"/>
              <a:ext cx="404812" cy="439738"/>
            </a:xfrm>
            <a:custGeom>
              <a:avLst/>
              <a:gdLst>
                <a:gd name="T0" fmla="*/ 123 w 255"/>
                <a:gd name="T1" fmla="*/ 0 h 277"/>
                <a:gd name="T2" fmla="*/ 0 w 255"/>
                <a:gd name="T3" fmla="*/ 76 h 277"/>
                <a:gd name="T4" fmla="*/ 7 w 255"/>
                <a:gd name="T5" fmla="*/ 213 h 277"/>
                <a:gd name="T6" fmla="*/ 135 w 255"/>
                <a:gd name="T7" fmla="*/ 277 h 277"/>
                <a:gd name="T8" fmla="*/ 255 w 255"/>
                <a:gd name="T9" fmla="*/ 201 h 277"/>
                <a:gd name="T10" fmla="*/ 250 w 255"/>
                <a:gd name="T11" fmla="*/ 64 h 277"/>
                <a:gd name="T12" fmla="*/ 123 w 255"/>
                <a:gd name="T13" fmla="*/ 0 h 277"/>
                <a:gd name="T14" fmla="*/ 135 w 255"/>
                <a:gd name="T15" fmla="*/ 262 h 277"/>
                <a:gd name="T16" fmla="*/ 21 w 255"/>
                <a:gd name="T17" fmla="*/ 206 h 277"/>
                <a:gd name="T18" fmla="*/ 14 w 255"/>
                <a:gd name="T19" fmla="*/ 83 h 277"/>
                <a:gd name="T20" fmla="*/ 123 w 255"/>
                <a:gd name="T21" fmla="*/ 14 h 277"/>
                <a:gd name="T22" fmla="*/ 239 w 255"/>
                <a:gd name="T23" fmla="*/ 71 h 277"/>
                <a:gd name="T24" fmla="*/ 243 w 255"/>
                <a:gd name="T25" fmla="*/ 194 h 277"/>
                <a:gd name="T26" fmla="*/ 135 w 255"/>
                <a:gd name="T27" fmla="*/ 262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5" h="277">
                  <a:moveTo>
                    <a:pt x="123" y="0"/>
                  </a:moveTo>
                  <a:lnTo>
                    <a:pt x="0" y="76"/>
                  </a:lnTo>
                  <a:lnTo>
                    <a:pt x="7" y="213"/>
                  </a:lnTo>
                  <a:lnTo>
                    <a:pt x="135" y="277"/>
                  </a:lnTo>
                  <a:lnTo>
                    <a:pt x="255" y="201"/>
                  </a:lnTo>
                  <a:lnTo>
                    <a:pt x="250" y="64"/>
                  </a:lnTo>
                  <a:lnTo>
                    <a:pt x="123" y="0"/>
                  </a:lnTo>
                  <a:close/>
                  <a:moveTo>
                    <a:pt x="135" y="262"/>
                  </a:moveTo>
                  <a:lnTo>
                    <a:pt x="21" y="206"/>
                  </a:lnTo>
                  <a:lnTo>
                    <a:pt x="14" y="83"/>
                  </a:lnTo>
                  <a:lnTo>
                    <a:pt x="123" y="14"/>
                  </a:lnTo>
                  <a:lnTo>
                    <a:pt x="239" y="71"/>
                  </a:lnTo>
                  <a:lnTo>
                    <a:pt x="243" y="194"/>
                  </a:lnTo>
                  <a:lnTo>
                    <a:pt x="135" y="26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522" name="Freeform 1205"/>
            <p:cNvSpPr/>
            <p:nvPr/>
          </p:nvSpPr>
          <p:spPr bwMode="auto">
            <a:xfrm>
              <a:off x="2747963" y="3616326"/>
              <a:ext cx="701675" cy="344488"/>
            </a:xfrm>
            <a:custGeom>
              <a:avLst/>
              <a:gdLst>
                <a:gd name="T0" fmla="*/ 440 w 442"/>
                <a:gd name="T1" fmla="*/ 0 h 217"/>
                <a:gd name="T2" fmla="*/ 442 w 442"/>
                <a:gd name="T3" fmla="*/ 7 h 217"/>
                <a:gd name="T4" fmla="*/ 3 w 442"/>
                <a:gd name="T5" fmla="*/ 217 h 217"/>
                <a:gd name="T6" fmla="*/ 0 w 442"/>
                <a:gd name="T7" fmla="*/ 210 h 217"/>
                <a:gd name="T8" fmla="*/ 440 w 442"/>
                <a:gd name="T9" fmla="*/ 0 h 217"/>
              </a:gdLst>
              <a:ahLst/>
              <a:cxnLst>
                <a:cxn ang="0">
                  <a:pos x="T0" y="T1"/>
                </a:cxn>
                <a:cxn ang="0">
                  <a:pos x="T2" y="T3"/>
                </a:cxn>
                <a:cxn ang="0">
                  <a:pos x="T4" y="T5"/>
                </a:cxn>
                <a:cxn ang="0">
                  <a:pos x="T6" y="T7"/>
                </a:cxn>
                <a:cxn ang="0">
                  <a:pos x="T8" y="T9"/>
                </a:cxn>
              </a:cxnLst>
              <a:rect l="0" t="0" r="r" b="b"/>
              <a:pathLst>
                <a:path w="442" h="217">
                  <a:moveTo>
                    <a:pt x="440" y="0"/>
                  </a:moveTo>
                  <a:lnTo>
                    <a:pt x="442" y="7"/>
                  </a:lnTo>
                  <a:lnTo>
                    <a:pt x="3" y="217"/>
                  </a:lnTo>
                  <a:lnTo>
                    <a:pt x="0" y="210"/>
                  </a:lnTo>
                  <a:lnTo>
                    <a:pt x="44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grpSp>
      <p:grpSp>
        <p:nvGrpSpPr>
          <p:cNvPr id="523" name="组合 522"/>
          <p:cNvGrpSpPr/>
          <p:nvPr/>
        </p:nvGrpSpPr>
        <p:grpSpPr>
          <a:xfrm rot="712769">
            <a:off x="2942906" y="5178451"/>
            <a:ext cx="1745634" cy="1644001"/>
            <a:chOff x="2058988" y="1846263"/>
            <a:chExt cx="3560762" cy="3473450"/>
          </a:xfrm>
          <a:solidFill>
            <a:schemeClr val="bg1">
              <a:alpha val="12000"/>
            </a:schemeClr>
          </a:solidFill>
        </p:grpSpPr>
        <p:sp>
          <p:nvSpPr>
            <p:cNvPr id="524" name="Freeform 1187"/>
            <p:cNvSpPr>
              <a:spLocks noEditPoints="1"/>
            </p:cNvSpPr>
            <p:nvPr/>
          </p:nvSpPr>
          <p:spPr bwMode="auto">
            <a:xfrm>
              <a:off x="3389313" y="2963863"/>
              <a:ext cx="993775" cy="993775"/>
            </a:xfrm>
            <a:custGeom>
              <a:avLst/>
              <a:gdLst>
                <a:gd name="T0" fmla="*/ 0 w 626"/>
                <a:gd name="T1" fmla="*/ 428 h 626"/>
                <a:gd name="T2" fmla="*/ 262 w 626"/>
                <a:gd name="T3" fmla="*/ 626 h 626"/>
                <a:gd name="T4" fmla="*/ 574 w 626"/>
                <a:gd name="T5" fmla="*/ 513 h 626"/>
                <a:gd name="T6" fmla="*/ 626 w 626"/>
                <a:gd name="T7" fmla="*/ 198 h 626"/>
                <a:gd name="T8" fmla="*/ 364 w 626"/>
                <a:gd name="T9" fmla="*/ 0 h 626"/>
                <a:gd name="T10" fmla="*/ 50 w 626"/>
                <a:gd name="T11" fmla="*/ 113 h 626"/>
                <a:gd name="T12" fmla="*/ 0 w 626"/>
                <a:gd name="T13" fmla="*/ 428 h 626"/>
                <a:gd name="T14" fmla="*/ 593 w 626"/>
                <a:gd name="T15" fmla="*/ 210 h 626"/>
                <a:gd name="T16" fmla="*/ 548 w 626"/>
                <a:gd name="T17" fmla="*/ 489 h 626"/>
                <a:gd name="T18" fmla="*/ 267 w 626"/>
                <a:gd name="T19" fmla="*/ 593 h 626"/>
                <a:gd name="T20" fmla="*/ 33 w 626"/>
                <a:gd name="T21" fmla="*/ 413 h 626"/>
                <a:gd name="T22" fmla="*/ 78 w 626"/>
                <a:gd name="T23" fmla="*/ 135 h 626"/>
                <a:gd name="T24" fmla="*/ 357 w 626"/>
                <a:gd name="T25" fmla="*/ 33 h 626"/>
                <a:gd name="T26" fmla="*/ 593 w 626"/>
                <a:gd name="T27" fmla="*/ 210 h 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26" h="626">
                  <a:moveTo>
                    <a:pt x="0" y="428"/>
                  </a:moveTo>
                  <a:lnTo>
                    <a:pt x="262" y="626"/>
                  </a:lnTo>
                  <a:lnTo>
                    <a:pt x="574" y="513"/>
                  </a:lnTo>
                  <a:lnTo>
                    <a:pt x="626" y="198"/>
                  </a:lnTo>
                  <a:lnTo>
                    <a:pt x="364" y="0"/>
                  </a:lnTo>
                  <a:lnTo>
                    <a:pt x="50" y="113"/>
                  </a:lnTo>
                  <a:lnTo>
                    <a:pt x="0" y="428"/>
                  </a:lnTo>
                  <a:close/>
                  <a:moveTo>
                    <a:pt x="593" y="210"/>
                  </a:moveTo>
                  <a:lnTo>
                    <a:pt x="548" y="489"/>
                  </a:lnTo>
                  <a:lnTo>
                    <a:pt x="267" y="593"/>
                  </a:lnTo>
                  <a:lnTo>
                    <a:pt x="33" y="413"/>
                  </a:lnTo>
                  <a:lnTo>
                    <a:pt x="78" y="135"/>
                  </a:lnTo>
                  <a:lnTo>
                    <a:pt x="357" y="33"/>
                  </a:lnTo>
                  <a:lnTo>
                    <a:pt x="593" y="21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525" name="Freeform 1188"/>
            <p:cNvSpPr>
              <a:spLocks noEditPoints="1"/>
            </p:cNvSpPr>
            <p:nvPr/>
          </p:nvSpPr>
          <p:spPr bwMode="auto">
            <a:xfrm>
              <a:off x="4649788" y="4002088"/>
              <a:ext cx="273050" cy="288925"/>
            </a:xfrm>
            <a:custGeom>
              <a:avLst/>
              <a:gdLst>
                <a:gd name="T0" fmla="*/ 0 w 172"/>
                <a:gd name="T1" fmla="*/ 133 h 182"/>
                <a:gd name="T2" fmla="*/ 80 w 172"/>
                <a:gd name="T3" fmla="*/ 182 h 182"/>
                <a:gd name="T4" fmla="*/ 165 w 172"/>
                <a:gd name="T5" fmla="*/ 142 h 182"/>
                <a:gd name="T6" fmla="*/ 172 w 172"/>
                <a:gd name="T7" fmla="*/ 50 h 182"/>
                <a:gd name="T8" fmla="*/ 92 w 172"/>
                <a:gd name="T9" fmla="*/ 0 h 182"/>
                <a:gd name="T10" fmla="*/ 4 w 172"/>
                <a:gd name="T11" fmla="*/ 41 h 182"/>
                <a:gd name="T12" fmla="*/ 0 w 172"/>
                <a:gd name="T13" fmla="*/ 133 h 182"/>
                <a:gd name="T14" fmla="*/ 163 w 172"/>
                <a:gd name="T15" fmla="*/ 55 h 182"/>
                <a:gd name="T16" fmla="*/ 158 w 172"/>
                <a:gd name="T17" fmla="*/ 135 h 182"/>
                <a:gd name="T18" fmla="*/ 80 w 172"/>
                <a:gd name="T19" fmla="*/ 173 h 182"/>
                <a:gd name="T20" fmla="*/ 9 w 172"/>
                <a:gd name="T21" fmla="*/ 128 h 182"/>
                <a:gd name="T22" fmla="*/ 14 w 172"/>
                <a:gd name="T23" fmla="*/ 48 h 182"/>
                <a:gd name="T24" fmla="*/ 92 w 172"/>
                <a:gd name="T25" fmla="*/ 10 h 182"/>
                <a:gd name="T26" fmla="*/ 163 w 172"/>
                <a:gd name="T27" fmla="*/ 55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2" h="182">
                  <a:moveTo>
                    <a:pt x="0" y="133"/>
                  </a:moveTo>
                  <a:lnTo>
                    <a:pt x="80" y="182"/>
                  </a:lnTo>
                  <a:lnTo>
                    <a:pt x="165" y="142"/>
                  </a:lnTo>
                  <a:lnTo>
                    <a:pt x="172" y="50"/>
                  </a:lnTo>
                  <a:lnTo>
                    <a:pt x="92" y="0"/>
                  </a:lnTo>
                  <a:lnTo>
                    <a:pt x="4" y="41"/>
                  </a:lnTo>
                  <a:lnTo>
                    <a:pt x="0" y="133"/>
                  </a:lnTo>
                  <a:close/>
                  <a:moveTo>
                    <a:pt x="163" y="55"/>
                  </a:moveTo>
                  <a:lnTo>
                    <a:pt x="158" y="135"/>
                  </a:lnTo>
                  <a:lnTo>
                    <a:pt x="80" y="173"/>
                  </a:lnTo>
                  <a:lnTo>
                    <a:pt x="9" y="128"/>
                  </a:lnTo>
                  <a:lnTo>
                    <a:pt x="14" y="48"/>
                  </a:lnTo>
                  <a:lnTo>
                    <a:pt x="92" y="10"/>
                  </a:lnTo>
                  <a:lnTo>
                    <a:pt x="163" y="5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526" name="Freeform 1189"/>
            <p:cNvSpPr/>
            <p:nvPr/>
          </p:nvSpPr>
          <p:spPr bwMode="auto">
            <a:xfrm>
              <a:off x="4262438" y="3751263"/>
              <a:ext cx="409575" cy="322263"/>
            </a:xfrm>
            <a:custGeom>
              <a:avLst/>
              <a:gdLst>
                <a:gd name="T0" fmla="*/ 0 w 258"/>
                <a:gd name="T1" fmla="*/ 5 h 203"/>
                <a:gd name="T2" fmla="*/ 5 w 258"/>
                <a:gd name="T3" fmla="*/ 0 h 203"/>
                <a:gd name="T4" fmla="*/ 258 w 258"/>
                <a:gd name="T5" fmla="*/ 199 h 203"/>
                <a:gd name="T6" fmla="*/ 253 w 258"/>
                <a:gd name="T7" fmla="*/ 203 h 203"/>
                <a:gd name="T8" fmla="*/ 0 w 258"/>
                <a:gd name="T9" fmla="*/ 5 h 203"/>
              </a:gdLst>
              <a:ahLst/>
              <a:cxnLst>
                <a:cxn ang="0">
                  <a:pos x="T0" y="T1"/>
                </a:cxn>
                <a:cxn ang="0">
                  <a:pos x="T2" y="T3"/>
                </a:cxn>
                <a:cxn ang="0">
                  <a:pos x="T4" y="T5"/>
                </a:cxn>
                <a:cxn ang="0">
                  <a:pos x="T6" y="T7"/>
                </a:cxn>
                <a:cxn ang="0">
                  <a:pos x="T8" y="T9"/>
                </a:cxn>
              </a:cxnLst>
              <a:rect l="0" t="0" r="r" b="b"/>
              <a:pathLst>
                <a:path w="258" h="203">
                  <a:moveTo>
                    <a:pt x="0" y="5"/>
                  </a:moveTo>
                  <a:lnTo>
                    <a:pt x="5" y="0"/>
                  </a:lnTo>
                  <a:lnTo>
                    <a:pt x="258" y="199"/>
                  </a:lnTo>
                  <a:lnTo>
                    <a:pt x="253" y="203"/>
                  </a:lnTo>
                  <a:lnTo>
                    <a:pt x="0"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527" name="Freeform 1190"/>
            <p:cNvSpPr>
              <a:spLocks noEditPoints="1"/>
            </p:cNvSpPr>
            <p:nvPr/>
          </p:nvSpPr>
          <p:spPr bwMode="auto">
            <a:xfrm>
              <a:off x="5349875" y="3635376"/>
              <a:ext cx="269875" cy="288925"/>
            </a:xfrm>
            <a:custGeom>
              <a:avLst/>
              <a:gdLst>
                <a:gd name="T0" fmla="*/ 90 w 170"/>
                <a:gd name="T1" fmla="*/ 182 h 182"/>
                <a:gd name="T2" fmla="*/ 170 w 170"/>
                <a:gd name="T3" fmla="*/ 130 h 182"/>
                <a:gd name="T4" fmla="*/ 163 w 170"/>
                <a:gd name="T5" fmla="*/ 40 h 182"/>
                <a:gd name="T6" fmla="*/ 78 w 170"/>
                <a:gd name="T7" fmla="*/ 0 h 182"/>
                <a:gd name="T8" fmla="*/ 0 w 170"/>
                <a:gd name="T9" fmla="*/ 49 h 182"/>
                <a:gd name="T10" fmla="*/ 5 w 170"/>
                <a:gd name="T11" fmla="*/ 142 h 182"/>
                <a:gd name="T12" fmla="*/ 90 w 170"/>
                <a:gd name="T13" fmla="*/ 182 h 182"/>
                <a:gd name="T14" fmla="*/ 78 w 170"/>
                <a:gd name="T15" fmla="*/ 9 h 182"/>
                <a:gd name="T16" fmla="*/ 156 w 170"/>
                <a:gd name="T17" fmla="*/ 45 h 182"/>
                <a:gd name="T18" fmla="*/ 161 w 170"/>
                <a:gd name="T19" fmla="*/ 125 h 182"/>
                <a:gd name="T20" fmla="*/ 90 w 170"/>
                <a:gd name="T21" fmla="*/ 172 h 182"/>
                <a:gd name="T22" fmla="*/ 15 w 170"/>
                <a:gd name="T23" fmla="*/ 137 h 182"/>
                <a:gd name="T24" fmla="*/ 7 w 170"/>
                <a:gd name="T25" fmla="*/ 54 h 182"/>
                <a:gd name="T26" fmla="*/ 78 w 170"/>
                <a:gd name="T27" fmla="*/ 9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0" h="182">
                  <a:moveTo>
                    <a:pt x="90" y="182"/>
                  </a:moveTo>
                  <a:lnTo>
                    <a:pt x="170" y="130"/>
                  </a:lnTo>
                  <a:lnTo>
                    <a:pt x="163" y="40"/>
                  </a:lnTo>
                  <a:lnTo>
                    <a:pt x="78" y="0"/>
                  </a:lnTo>
                  <a:lnTo>
                    <a:pt x="0" y="49"/>
                  </a:lnTo>
                  <a:lnTo>
                    <a:pt x="5" y="142"/>
                  </a:lnTo>
                  <a:lnTo>
                    <a:pt x="90" y="182"/>
                  </a:lnTo>
                  <a:close/>
                  <a:moveTo>
                    <a:pt x="78" y="9"/>
                  </a:moveTo>
                  <a:lnTo>
                    <a:pt x="156" y="45"/>
                  </a:lnTo>
                  <a:lnTo>
                    <a:pt x="161" y="125"/>
                  </a:lnTo>
                  <a:lnTo>
                    <a:pt x="90" y="172"/>
                  </a:lnTo>
                  <a:lnTo>
                    <a:pt x="15" y="137"/>
                  </a:lnTo>
                  <a:lnTo>
                    <a:pt x="7" y="54"/>
                  </a:lnTo>
                  <a:lnTo>
                    <a:pt x="78"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528" name="Freeform 1191"/>
            <p:cNvSpPr/>
            <p:nvPr/>
          </p:nvSpPr>
          <p:spPr bwMode="auto">
            <a:xfrm>
              <a:off x="4903788" y="3849688"/>
              <a:ext cx="461962" cy="239713"/>
            </a:xfrm>
            <a:custGeom>
              <a:avLst/>
              <a:gdLst>
                <a:gd name="T0" fmla="*/ 3 w 291"/>
                <a:gd name="T1" fmla="*/ 151 h 151"/>
                <a:gd name="T2" fmla="*/ 0 w 291"/>
                <a:gd name="T3" fmla="*/ 146 h 151"/>
                <a:gd name="T4" fmla="*/ 288 w 291"/>
                <a:gd name="T5" fmla="*/ 0 h 151"/>
                <a:gd name="T6" fmla="*/ 291 w 291"/>
                <a:gd name="T7" fmla="*/ 4 h 151"/>
                <a:gd name="T8" fmla="*/ 3 w 291"/>
                <a:gd name="T9" fmla="*/ 151 h 151"/>
              </a:gdLst>
              <a:ahLst/>
              <a:cxnLst>
                <a:cxn ang="0">
                  <a:pos x="T0" y="T1"/>
                </a:cxn>
                <a:cxn ang="0">
                  <a:pos x="T2" y="T3"/>
                </a:cxn>
                <a:cxn ang="0">
                  <a:pos x="T4" y="T5"/>
                </a:cxn>
                <a:cxn ang="0">
                  <a:pos x="T6" y="T7"/>
                </a:cxn>
                <a:cxn ang="0">
                  <a:pos x="T8" y="T9"/>
                </a:cxn>
              </a:cxnLst>
              <a:rect l="0" t="0" r="r" b="b"/>
              <a:pathLst>
                <a:path w="291" h="151">
                  <a:moveTo>
                    <a:pt x="3" y="151"/>
                  </a:moveTo>
                  <a:lnTo>
                    <a:pt x="0" y="146"/>
                  </a:lnTo>
                  <a:lnTo>
                    <a:pt x="288" y="0"/>
                  </a:lnTo>
                  <a:lnTo>
                    <a:pt x="291" y="4"/>
                  </a:lnTo>
                  <a:lnTo>
                    <a:pt x="3" y="15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529" name="Freeform 1192"/>
            <p:cNvSpPr>
              <a:spLocks noEditPoints="1"/>
            </p:cNvSpPr>
            <p:nvPr/>
          </p:nvSpPr>
          <p:spPr bwMode="auto">
            <a:xfrm>
              <a:off x="4679950" y="4625976"/>
              <a:ext cx="193675" cy="201613"/>
            </a:xfrm>
            <a:custGeom>
              <a:avLst/>
              <a:gdLst>
                <a:gd name="T0" fmla="*/ 0 w 122"/>
                <a:gd name="T1" fmla="*/ 35 h 127"/>
                <a:gd name="T2" fmla="*/ 7 w 122"/>
                <a:gd name="T3" fmla="*/ 99 h 127"/>
                <a:gd name="T4" fmla="*/ 68 w 122"/>
                <a:gd name="T5" fmla="*/ 127 h 127"/>
                <a:gd name="T6" fmla="*/ 122 w 122"/>
                <a:gd name="T7" fmla="*/ 92 h 127"/>
                <a:gd name="T8" fmla="*/ 118 w 122"/>
                <a:gd name="T9" fmla="*/ 25 h 127"/>
                <a:gd name="T10" fmla="*/ 56 w 122"/>
                <a:gd name="T11" fmla="*/ 0 h 127"/>
                <a:gd name="T12" fmla="*/ 0 w 122"/>
                <a:gd name="T13" fmla="*/ 35 h 127"/>
                <a:gd name="T14" fmla="*/ 115 w 122"/>
                <a:gd name="T15" fmla="*/ 87 h 127"/>
                <a:gd name="T16" fmla="*/ 66 w 122"/>
                <a:gd name="T17" fmla="*/ 120 h 127"/>
                <a:gd name="T18" fmla="*/ 11 w 122"/>
                <a:gd name="T19" fmla="*/ 96 h 127"/>
                <a:gd name="T20" fmla="*/ 7 w 122"/>
                <a:gd name="T21" fmla="*/ 37 h 127"/>
                <a:gd name="T22" fmla="*/ 56 w 122"/>
                <a:gd name="T23" fmla="*/ 7 h 127"/>
                <a:gd name="T24" fmla="*/ 111 w 122"/>
                <a:gd name="T25" fmla="*/ 30 h 127"/>
                <a:gd name="T26" fmla="*/ 115 w 122"/>
                <a:gd name="T27" fmla="*/ 87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2" h="127">
                  <a:moveTo>
                    <a:pt x="0" y="35"/>
                  </a:moveTo>
                  <a:lnTo>
                    <a:pt x="7" y="99"/>
                  </a:lnTo>
                  <a:lnTo>
                    <a:pt x="68" y="127"/>
                  </a:lnTo>
                  <a:lnTo>
                    <a:pt x="122" y="92"/>
                  </a:lnTo>
                  <a:lnTo>
                    <a:pt x="118" y="25"/>
                  </a:lnTo>
                  <a:lnTo>
                    <a:pt x="56" y="0"/>
                  </a:lnTo>
                  <a:lnTo>
                    <a:pt x="0" y="35"/>
                  </a:lnTo>
                  <a:close/>
                  <a:moveTo>
                    <a:pt x="115" y="87"/>
                  </a:moveTo>
                  <a:lnTo>
                    <a:pt x="66" y="120"/>
                  </a:lnTo>
                  <a:lnTo>
                    <a:pt x="11" y="96"/>
                  </a:lnTo>
                  <a:lnTo>
                    <a:pt x="7" y="37"/>
                  </a:lnTo>
                  <a:lnTo>
                    <a:pt x="56" y="7"/>
                  </a:lnTo>
                  <a:lnTo>
                    <a:pt x="111" y="30"/>
                  </a:lnTo>
                  <a:lnTo>
                    <a:pt x="115" y="8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530" name="Freeform 1193"/>
            <p:cNvSpPr/>
            <p:nvPr/>
          </p:nvSpPr>
          <p:spPr bwMode="auto">
            <a:xfrm>
              <a:off x="4768850" y="4279901"/>
              <a:ext cx="11112" cy="352425"/>
            </a:xfrm>
            <a:custGeom>
              <a:avLst/>
              <a:gdLst>
                <a:gd name="T0" fmla="*/ 3 w 7"/>
                <a:gd name="T1" fmla="*/ 0 h 222"/>
                <a:gd name="T2" fmla="*/ 7 w 7"/>
                <a:gd name="T3" fmla="*/ 0 h 222"/>
                <a:gd name="T4" fmla="*/ 3 w 7"/>
                <a:gd name="T5" fmla="*/ 220 h 222"/>
                <a:gd name="T6" fmla="*/ 0 w 7"/>
                <a:gd name="T7" fmla="*/ 222 h 222"/>
                <a:gd name="T8" fmla="*/ 3 w 7"/>
                <a:gd name="T9" fmla="*/ 0 h 222"/>
              </a:gdLst>
              <a:ahLst/>
              <a:cxnLst>
                <a:cxn ang="0">
                  <a:pos x="T0" y="T1"/>
                </a:cxn>
                <a:cxn ang="0">
                  <a:pos x="T2" y="T3"/>
                </a:cxn>
                <a:cxn ang="0">
                  <a:pos x="T4" y="T5"/>
                </a:cxn>
                <a:cxn ang="0">
                  <a:pos x="T6" y="T7"/>
                </a:cxn>
                <a:cxn ang="0">
                  <a:pos x="T8" y="T9"/>
                </a:cxn>
              </a:cxnLst>
              <a:rect l="0" t="0" r="r" b="b"/>
              <a:pathLst>
                <a:path w="7" h="222">
                  <a:moveTo>
                    <a:pt x="3" y="0"/>
                  </a:moveTo>
                  <a:lnTo>
                    <a:pt x="7" y="0"/>
                  </a:lnTo>
                  <a:lnTo>
                    <a:pt x="3" y="220"/>
                  </a:lnTo>
                  <a:lnTo>
                    <a:pt x="0" y="222"/>
                  </a:lnTo>
                  <a:lnTo>
                    <a:pt x="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531" name="Freeform 1194"/>
            <p:cNvSpPr>
              <a:spLocks noEditPoints="1"/>
            </p:cNvSpPr>
            <p:nvPr/>
          </p:nvSpPr>
          <p:spPr bwMode="auto">
            <a:xfrm>
              <a:off x="5178425" y="4384676"/>
              <a:ext cx="187325" cy="203200"/>
            </a:xfrm>
            <a:custGeom>
              <a:avLst/>
              <a:gdLst>
                <a:gd name="T0" fmla="*/ 0 w 118"/>
                <a:gd name="T1" fmla="*/ 95 h 128"/>
                <a:gd name="T2" fmla="*/ 56 w 118"/>
                <a:gd name="T3" fmla="*/ 128 h 128"/>
                <a:gd name="T4" fmla="*/ 115 w 118"/>
                <a:gd name="T5" fmla="*/ 100 h 128"/>
                <a:gd name="T6" fmla="*/ 118 w 118"/>
                <a:gd name="T7" fmla="*/ 36 h 128"/>
                <a:gd name="T8" fmla="*/ 61 w 118"/>
                <a:gd name="T9" fmla="*/ 0 h 128"/>
                <a:gd name="T10" fmla="*/ 2 w 118"/>
                <a:gd name="T11" fmla="*/ 31 h 128"/>
                <a:gd name="T12" fmla="*/ 0 w 118"/>
                <a:gd name="T13" fmla="*/ 95 h 128"/>
                <a:gd name="T14" fmla="*/ 113 w 118"/>
                <a:gd name="T15" fmla="*/ 38 h 128"/>
                <a:gd name="T16" fmla="*/ 111 w 118"/>
                <a:gd name="T17" fmla="*/ 95 h 128"/>
                <a:gd name="T18" fmla="*/ 56 w 118"/>
                <a:gd name="T19" fmla="*/ 123 h 128"/>
                <a:gd name="T20" fmla="*/ 4 w 118"/>
                <a:gd name="T21" fmla="*/ 92 h 128"/>
                <a:gd name="T22" fmla="*/ 7 w 118"/>
                <a:gd name="T23" fmla="*/ 36 h 128"/>
                <a:gd name="T24" fmla="*/ 61 w 118"/>
                <a:gd name="T25" fmla="*/ 7 h 128"/>
                <a:gd name="T26" fmla="*/ 113 w 118"/>
                <a:gd name="T27" fmla="*/ 3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8" h="128">
                  <a:moveTo>
                    <a:pt x="0" y="95"/>
                  </a:moveTo>
                  <a:lnTo>
                    <a:pt x="56" y="128"/>
                  </a:lnTo>
                  <a:lnTo>
                    <a:pt x="115" y="100"/>
                  </a:lnTo>
                  <a:lnTo>
                    <a:pt x="118" y="36"/>
                  </a:lnTo>
                  <a:lnTo>
                    <a:pt x="61" y="0"/>
                  </a:lnTo>
                  <a:lnTo>
                    <a:pt x="2" y="31"/>
                  </a:lnTo>
                  <a:lnTo>
                    <a:pt x="0" y="95"/>
                  </a:lnTo>
                  <a:close/>
                  <a:moveTo>
                    <a:pt x="113" y="38"/>
                  </a:moveTo>
                  <a:lnTo>
                    <a:pt x="111" y="95"/>
                  </a:lnTo>
                  <a:lnTo>
                    <a:pt x="56" y="123"/>
                  </a:lnTo>
                  <a:lnTo>
                    <a:pt x="4" y="92"/>
                  </a:lnTo>
                  <a:lnTo>
                    <a:pt x="7" y="36"/>
                  </a:lnTo>
                  <a:lnTo>
                    <a:pt x="61" y="7"/>
                  </a:lnTo>
                  <a:lnTo>
                    <a:pt x="113" y="3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532" name="Freeform 1195"/>
            <p:cNvSpPr/>
            <p:nvPr/>
          </p:nvSpPr>
          <p:spPr bwMode="auto">
            <a:xfrm>
              <a:off x="4897438" y="4216401"/>
              <a:ext cx="292100" cy="220663"/>
            </a:xfrm>
            <a:custGeom>
              <a:avLst/>
              <a:gdLst>
                <a:gd name="T0" fmla="*/ 0 w 184"/>
                <a:gd name="T1" fmla="*/ 5 h 139"/>
                <a:gd name="T2" fmla="*/ 2 w 184"/>
                <a:gd name="T3" fmla="*/ 0 h 139"/>
                <a:gd name="T4" fmla="*/ 184 w 184"/>
                <a:gd name="T5" fmla="*/ 137 h 139"/>
                <a:gd name="T6" fmla="*/ 179 w 184"/>
                <a:gd name="T7" fmla="*/ 139 h 139"/>
                <a:gd name="T8" fmla="*/ 0 w 184"/>
                <a:gd name="T9" fmla="*/ 5 h 139"/>
              </a:gdLst>
              <a:ahLst/>
              <a:cxnLst>
                <a:cxn ang="0">
                  <a:pos x="T0" y="T1"/>
                </a:cxn>
                <a:cxn ang="0">
                  <a:pos x="T2" y="T3"/>
                </a:cxn>
                <a:cxn ang="0">
                  <a:pos x="T4" y="T5"/>
                </a:cxn>
                <a:cxn ang="0">
                  <a:pos x="T6" y="T7"/>
                </a:cxn>
                <a:cxn ang="0">
                  <a:pos x="T8" y="T9"/>
                </a:cxn>
              </a:cxnLst>
              <a:rect l="0" t="0" r="r" b="b"/>
              <a:pathLst>
                <a:path w="184" h="139">
                  <a:moveTo>
                    <a:pt x="0" y="5"/>
                  </a:moveTo>
                  <a:lnTo>
                    <a:pt x="2" y="0"/>
                  </a:lnTo>
                  <a:lnTo>
                    <a:pt x="184" y="137"/>
                  </a:lnTo>
                  <a:lnTo>
                    <a:pt x="179" y="139"/>
                  </a:lnTo>
                  <a:lnTo>
                    <a:pt x="0"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533" name="Freeform 1196"/>
            <p:cNvSpPr>
              <a:spLocks noEditPoints="1"/>
            </p:cNvSpPr>
            <p:nvPr/>
          </p:nvSpPr>
          <p:spPr bwMode="auto">
            <a:xfrm>
              <a:off x="2058988" y="1868488"/>
              <a:ext cx="644525" cy="652463"/>
            </a:xfrm>
            <a:custGeom>
              <a:avLst/>
              <a:gdLst>
                <a:gd name="T0" fmla="*/ 406 w 406"/>
                <a:gd name="T1" fmla="*/ 125 h 411"/>
                <a:gd name="T2" fmla="*/ 231 w 406"/>
                <a:gd name="T3" fmla="*/ 0 h 411"/>
                <a:gd name="T4" fmla="*/ 28 w 406"/>
                <a:gd name="T5" fmla="*/ 78 h 411"/>
                <a:gd name="T6" fmla="*/ 0 w 406"/>
                <a:gd name="T7" fmla="*/ 284 h 411"/>
                <a:gd name="T8" fmla="*/ 174 w 406"/>
                <a:gd name="T9" fmla="*/ 411 h 411"/>
                <a:gd name="T10" fmla="*/ 375 w 406"/>
                <a:gd name="T11" fmla="*/ 331 h 411"/>
                <a:gd name="T12" fmla="*/ 406 w 406"/>
                <a:gd name="T13" fmla="*/ 125 h 411"/>
                <a:gd name="T14" fmla="*/ 21 w 406"/>
                <a:gd name="T15" fmla="*/ 277 h 411"/>
                <a:gd name="T16" fmla="*/ 47 w 406"/>
                <a:gd name="T17" fmla="*/ 92 h 411"/>
                <a:gd name="T18" fmla="*/ 226 w 406"/>
                <a:gd name="T19" fmla="*/ 21 h 411"/>
                <a:gd name="T20" fmla="*/ 382 w 406"/>
                <a:gd name="T21" fmla="*/ 135 h 411"/>
                <a:gd name="T22" fmla="*/ 359 w 406"/>
                <a:gd name="T23" fmla="*/ 319 h 411"/>
                <a:gd name="T24" fmla="*/ 177 w 406"/>
                <a:gd name="T25" fmla="*/ 388 h 411"/>
                <a:gd name="T26" fmla="*/ 21 w 406"/>
                <a:gd name="T27" fmla="*/ 277 h 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6" h="411">
                  <a:moveTo>
                    <a:pt x="406" y="125"/>
                  </a:moveTo>
                  <a:lnTo>
                    <a:pt x="231" y="0"/>
                  </a:lnTo>
                  <a:lnTo>
                    <a:pt x="28" y="78"/>
                  </a:lnTo>
                  <a:lnTo>
                    <a:pt x="0" y="284"/>
                  </a:lnTo>
                  <a:lnTo>
                    <a:pt x="174" y="411"/>
                  </a:lnTo>
                  <a:lnTo>
                    <a:pt x="375" y="331"/>
                  </a:lnTo>
                  <a:lnTo>
                    <a:pt x="406" y="125"/>
                  </a:lnTo>
                  <a:close/>
                  <a:moveTo>
                    <a:pt x="21" y="277"/>
                  </a:moveTo>
                  <a:lnTo>
                    <a:pt x="47" y="92"/>
                  </a:lnTo>
                  <a:lnTo>
                    <a:pt x="226" y="21"/>
                  </a:lnTo>
                  <a:lnTo>
                    <a:pt x="382" y="135"/>
                  </a:lnTo>
                  <a:lnTo>
                    <a:pt x="359" y="319"/>
                  </a:lnTo>
                  <a:lnTo>
                    <a:pt x="177" y="388"/>
                  </a:lnTo>
                  <a:lnTo>
                    <a:pt x="21" y="27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534" name="Freeform 1197"/>
            <p:cNvSpPr/>
            <p:nvPr/>
          </p:nvSpPr>
          <p:spPr bwMode="auto">
            <a:xfrm>
              <a:off x="2628900" y="2382838"/>
              <a:ext cx="869950" cy="795338"/>
            </a:xfrm>
            <a:custGeom>
              <a:avLst/>
              <a:gdLst>
                <a:gd name="T0" fmla="*/ 548 w 548"/>
                <a:gd name="T1" fmla="*/ 491 h 501"/>
                <a:gd name="T2" fmla="*/ 541 w 548"/>
                <a:gd name="T3" fmla="*/ 501 h 501"/>
                <a:gd name="T4" fmla="*/ 0 w 548"/>
                <a:gd name="T5" fmla="*/ 7 h 501"/>
                <a:gd name="T6" fmla="*/ 9 w 548"/>
                <a:gd name="T7" fmla="*/ 0 h 501"/>
                <a:gd name="T8" fmla="*/ 548 w 548"/>
                <a:gd name="T9" fmla="*/ 491 h 501"/>
              </a:gdLst>
              <a:ahLst/>
              <a:cxnLst>
                <a:cxn ang="0">
                  <a:pos x="T0" y="T1"/>
                </a:cxn>
                <a:cxn ang="0">
                  <a:pos x="T2" y="T3"/>
                </a:cxn>
                <a:cxn ang="0">
                  <a:pos x="T4" y="T5"/>
                </a:cxn>
                <a:cxn ang="0">
                  <a:pos x="T6" y="T7"/>
                </a:cxn>
                <a:cxn ang="0">
                  <a:pos x="T8" y="T9"/>
                </a:cxn>
              </a:cxnLst>
              <a:rect l="0" t="0" r="r" b="b"/>
              <a:pathLst>
                <a:path w="548" h="501">
                  <a:moveTo>
                    <a:pt x="548" y="491"/>
                  </a:moveTo>
                  <a:lnTo>
                    <a:pt x="541" y="501"/>
                  </a:lnTo>
                  <a:lnTo>
                    <a:pt x="0" y="7"/>
                  </a:lnTo>
                  <a:lnTo>
                    <a:pt x="9" y="0"/>
                  </a:lnTo>
                  <a:lnTo>
                    <a:pt x="548" y="49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535" name="Freeform 1198"/>
            <p:cNvSpPr>
              <a:spLocks noEditPoints="1"/>
            </p:cNvSpPr>
            <p:nvPr/>
          </p:nvSpPr>
          <p:spPr bwMode="auto">
            <a:xfrm>
              <a:off x="3221038" y="4789488"/>
              <a:ext cx="523875" cy="530225"/>
            </a:xfrm>
            <a:custGeom>
              <a:avLst/>
              <a:gdLst>
                <a:gd name="T0" fmla="*/ 31 w 330"/>
                <a:gd name="T1" fmla="*/ 57 h 334"/>
                <a:gd name="T2" fmla="*/ 0 w 330"/>
                <a:gd name="T3" fmla="*/ 222 h 334"/>
                <a:gd name="T4" fmla="*/ 137 w 330"/>
                <a:gd name="T5" fmla="*/ 334 h 334"/>
                <a:gd name="T6" fmla="*/ 300 w 330"/>
                <a:gd name="T7" fmla="*/ 277 h 334"/>
                <a:gd name="T8" fmla="*/ 330 w 330"/>
                <a:gd name="T9" fmla="*/ 109 h 334"/>
                <a:gd name="T10" fmla="*/ 196 w 330"/>
                <a:gd name="T11" fmla="*/ 0 h 334"/>
                <a:gd name="T12" fmla="*/ 31 w 330"/>
                <a:gd name="T13" fmla="*/ 57 h 334"/>
                <a:gd name="T14" fmla="*/ 286 w 330"/>
                <a:gd name="T15" fmla="*/ 263 h 334"/>
                <a:gd name="T16" fmla="*/ 139 w 330"/>
                <a:gd name="T17" fmla="*/ 315 h 334"/>
                <a:gd name="T18" fmla="*/ 19 w 330"/>
                <a:gd name="T19" fmla="*/ 218 h 334"/>
                <a:gd name="T20" fmla="*/ 47 w 330"/>
                <a:gd name="T21" fmla="*/ 69 h 334"/>
                <a:gd name="T22" fmla="*/ 193 w 330"/>
                <a:gd name="T23" fmla="*/ 19 h 334"/>
                <a:gd name="T24" fmla="*/ 312 w 330"/>
                <a:gd name="T25" fmla="*/ 116 h 334"/>
                <a:gd name="T26" fmla="*/ 286 w 330"/>
                <a:gd name="T27" fmla="*/ 263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0" h="334">
                  <a:moveTo>
                    <a:pt x="31" y="57"/>
                  </a:moveTo>
                  <a:lnTo>
                    <a:pt x="0" y="222"/>
                  </a:lnTo>
                  <a:lnTo>
                    <a:pt x="137" y="334"/>
                  </a:lnTo>
                  <a:lnTo>
                    <a:pt x="300" y="277"/>
                  </a:lnTo>
                  <a:lnTo>
                    <a:pt x="330" y="109"/>
                  </a:lnTo>
                  <a:lnTo>
                    <a:pt x="196" y="0"/>
                  </a:lnTo>
                  <a:lnTo>
                    <a:pt x="31" y="57"/>
                  </a:lnTo>
                  <a:close/>
                  <a:moveTo>
                    <a:pt x="286" y="263"/>
                  </a:moveTo>
                  <a:lnTo>
                    <a:pt x="139" y="315"/>
                  </a:lnTo>
                  <a:lnTo>
                    <a:pt x="19" y="218"/>
                  </a:lnTo>
                  <a:lnTo>
                    <a:pt x="47" y="69"/>
                  </a:lnTo>
                  <a:lnTo>
                    <a:pt x="193" y="19"/>
                  </a:lnTo>
                  <a:lnTo>
                    <a:pt x="312" y="116"/>
                  </a:lnTo>
                  <a:lnTo>
                    <a:pt x="286" y="26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536" name="Freeform 1199"/>
            <p:cNvSpPr/>
            <p:nvPr/>
          </p:nvSpPr>
          <p:spPr bwMode="auto">
            <a:xfrm>
              <a:off x="3527425" y="3930651"/>
              <a:ext cx="277812" cy="877888"/>
            </a:xfrm>
            <a:custGeom>
              <a:avLst/>
              <a:gdLst>
                <a:gd name="T0" fmla="*/ 166 w 175"/>
                <a:gd name="T1" fmla="*/ 0 h 553"/>
                <a:gd name="T2" fmla="*/ 175 w 175"/>
                <a:gd name="T3" fmla="*/ 3 h 553"/>
                <a:gd name="T4" fmla="*/ 10 w 175"/>
                <a:gd name="T5" fmla="*/ 553 h 553"/>
                <a:gd name="T6" fmla="*/ 0 w 175"/>
                <a:gd name="T7" fmla="*/ 551 h 553"/>
                <a:gd name="T8" fmla="*/ 166 w 175"/>
                <a:gd name="T9" fmla="*/ 0 h 553"/>
              </a:gdLst>
              <a:ahLst/>
              <a:cxnLst>
                <a:cxn ang="0">
                  <a:pos x="T0" y="T1"/>
                </a:cxn>
                <a:cxn ang="0">
                  <a:pos x="T2" y="T3"/>
                </a:cxn>
                <a:cxn ang="0">
                  <a:pos x="T4" y="T5"/>
                </a:cxn>
                <a:cxn ang="0">
                  <a:pos x="T6" y="T7"/>
                </a:cxn>
                <a:cxn ang="0">
                  <a:pos x="T8" y="T9"/>
                </a:cxn>
              </a:cxnLst>
              <a:rect l="0" t="0" r="r" b="b"/>
              <a:pathLst>
                <a:path w="175" h="553">
                  <a:moveTo>
                    <a:pt x="166" y="0"/>
                  </a:moveTo>
                  <a:lnTo>
                    <a:pt x="175" y="3"/>
                  </a:lnTo>
                  <a:lnTo>
                    <a:pt x="10" y="553"/>
                  </a:lnTo>
                  <a:lnTo>
                    <a:pt x="0" y="551"/>
                  </a:lnTo>
                  <a:lnTo>
                    <a:pt x="16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537" name="Freeform 1200"/>
            <p:cNvSpPr>
              <a:spLocks noEditPoints="1"/>
            </p:cNvSpPr>
            <p:nvPr/>
          </p:nvSpPr>
          <p:spPr bwMode="auto">
            <a:xfrm>
              <a:off x="4848225" y="2776538"/>
              <a:ext cx="314325" cy="330200"/>
            </a:xfrm>
            <a:custGeom>
              <a:avLst/>
              <a:gdLst>
                <a:gd name="T0" fmla="*/ 106 w 198"/>
                <a:gd name="T1" fmla="*/ 208 h 208"/>
                <a:gd name="T2" fmla="*/ 198 w 198"/>
                <a:gd name="T3" fmla="*/ 146 h 208"/>
                <a:gd name="T4" fmla="*/ 189 w 198"/>
                <a:gd name="T5" fmla="*/ 42 h 208"/>
                <a:gd name="T6" fmla="*/ 90 w 198"/>
                <a:gd name="T7" fmla="*/ 0 h 208"/>
                <a:gd name="T8" fmla="*/ 0 w 198"/>
                <a:gd name="T9" fmla="*/ 59 h 208"/>
                <a:gd name="T10" fmla="*/ 7 w 198"/>
                <a:gd name="T11" fmla="*/ 165 h 208"/>
                <a:gd name="T12" fmla="*/ 106 w 198"/>
                <a:gd name="T13" fmla="*/ 208 h 208"/>
                <a:gd name="T14" fmla="*/ 90 w 198"/>
                <a:gd name="T15" fmla="*/ 9 h 208"/>
                <a:gd name="T16" fmla="*/ 179 w 198"/>
                <a:gd name="T17" fmla="*/ 50 h 208"/>
                <a:gd name="T18" fmla="*/ 186 w 198"/>
                <a:gd name="T19" fmla="*/ 144 h 208"/>
                <a:gd name="T20" fmla="*/ 106 w 198"/>
                <a:gd name="T21" fmla="*/ 196 h 208"/>
                <a:gd name="T22" fmla="*/ 19 w 198"/>
                <a:gd name="T23" fmla="*/ 158 h 208"/>
                <a:gd name="T24" fmla="*/ 9 w 198"/>
                <a:gd name="T25" fmla="*/ 64 h 208"/>
                <a:gd name="T26" fmla="*/ 90 w 198"/>
                <a:gd name="T27" fmla="*/ 9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8" h="208">
                  <a:moveTo>
                    <a:pt x="106" y="208"/>
                  </a:moveTo>
                  <a:lnTo>
                    <a:pt x="198" y="146"/>
                  </a:lnTo>
                  <a:lnTo>
                    <a:pt x="189" y="42"/>
                  </a:lnTo>
                  <a:lnTo>
                    <a:pt x="90" y="0"/>
                  </a:lnTo>
                  <a:lnTo>
                    <a:pt x="0" y="59"/>
                  </a:lnTo>
                  <a:lnTo>
                    <a:pt x="7" y="165"/>
                  </a:lnTo>
                  <a:lnTo>
                    <a:pt x="106" y="208"/>
                  </a:lnTo>
                  <a:close/>
                  <a:moveTo>
                    <a:pt x="90" y="9"/>
                  </a:moveTo>
                  <a:lnTo>
                    <a:pt x="179" y="50"/>
                  </a:lnTo>
                  <a:lnTo>
                    <a:pt x="186" y="144"/>
                  </a:lnTo>
                  <a:lnTo>
                    <a:pt x="106" y="196"/>
                  </a:lnTo>
                  <a:lnTo>
                    <a:pt x="19" y="158"/>
                  </a:lnTo>
                  <a:lnTo>
                    <a:pt x="9" y="64"/>
                  </a:lnTo>
                  <a:lnTo>
                    <a:pt x="90"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538" name="Freeform 1201"/>
            <p:cNvSpPr/>
            <p:nvPr/>
          </p:nvSpPr>
          <p:spPr bwMode="auto">
            <a:xfrm>
              <a:off x="4344988" y="3024188"/>
              <a:ext cx="525462" cy="284163"/>
            </a:xfrm>
            <a:custGeom>
              <a:avLst/>
              <a:gdLst>
                <a:gd name="T0" fmla="*/ 3 w 331"/>
                <a:gd name="T1" fmla="*/ 179 h 179"/>
                <a:gd name="T2" fmla="*/ 0 w 331"/>
                <a:gd name="T3" fmla="*/ 175 h 179"/>
                <a:gd name="T4" fmla="*/ 329 w 331"/>
                <a:gd name="T5" fmla="*/ 0 h 179"/>
                <a:gd name="T6" fmla="*/ 331 w 331"/>
                <a:gd name="T7" fmla="*/ 5 h 179"/>
                <a:gd name="T8" fmla="*/ 3 w 331"/>
                <a:gd name="T9" fmla="*/ 179 h 179"/>
              </a:gdLst>
              <a:ahLst/>
              <a:cxnLst>
                <a:cxn ang="0">
                  <a:pos x="T0" y="T1"/>
                </a:cxn>
                <a:cxn ang="0">
                  <a:pos x="T2" y="T3"/>
                </a:cxn>
                <a:cxn ang="0">
                  <a:pos x="T4" y="T5"/>
                </a:cxn>
                <a:cxn ang="0">
                  <a:pos x="T6" y="T7"/>
                </a:cxn>
                <a:cxn ang="0">
                  <a:pos x="T8" y="T9"/>
                </a:cxn>
              </a:cxnLst>
              <a:rect l="0" t="0" r="r" b="b"/>
              <a:pathLst>
                <a:path w="331" h="179">
                  <a:moveTo>
                    <a:pt x="3" y="179"/>
                  </a:moveTo>
                  <a:lnTo>
                    <a:pt x="0" y="175"/>
                  </a:lnTo>
                  <a:lnTo>
                    <a:pt x="329" y="0"/>
                  </a:lnTo>
                  <a:lnTo>
                    <a:pt x="331" y="5"/>
                  </a:lnTo>
                  <a:lnTo>
                    <a:pt x="3" y="17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539" name="Freeform 1202"/>
            <p:cNvSpPr>
              <a:spLocks noEditPoints="1"/>
            </p:cNvSpPr>
            <p:nvPr/>
          </p:nvSpPr>
          <p:spPr bwMode="auto">
            <a:xfrm>
              <a:off x="3851275" y="1846263"/>
              <a:ext cx="396875" cy="438150"/>
            </a:xfrm>
            <a:custGeom>
              <a:avLst/>
              <a:gdLst>
                <a:gd name="T0" fmla="*/ 248 w 250"/>
                <a:gd name="T1" fmla="*/ 210 h 276"/>
                <a:gd name="T2" fmla="*/ 250 w 250"/>
                <a:gd name="T3" fmla="*/ 73 h 276"/>
                <a:gd name="T4" fmla="*/ 125 w 250"/>
                <a:gd name="T5" fmla="*/ 0 h 276"/>
                <a:gd name="T6" fmla="*/ 2 w 250"/>
                <a:gd name="T7" fmla="*/ 66 h 276"/>
                <a:gd name="T8" fmla="*/ 0 w 250"/>
                <a:gd name="T9" fmla="*/ 206 h 276"/>
                <a:gd name="T10" fmla="*/ 122 w 250"/>
                <a:gd name="T11" fmla="*/ 276 h 276"/>
                <a:gd name="T12" fmla="*/ 248 w 250"/>
                <a:gd name="T13" fmla="*/ 210 h 276"/>
                <a:gd name="T14" fmla="*/ 14 w 250"/>
                <a:gd name="T15" fmla="*/ 76 h 276"/>
                <a:gd name="T16" fmla="*/ 125 w 250"/>
                <a:gd name="T17" fmla="*/ 17 h 276"/>
                <a:gd name="T18" fmla="*/ 236 w 250"/>
                <a:gd name="T19" fmla="*/ 80 h 276"/>
                <a:gd name="T20" fmla="*/ 233 w 250"/>
                <a:gd name="T21" fmla="*/ 203 h 276"/>
                <a:gd name="T22" fmla="*/ 122 w 250"/>
                <a:gd name="T23" fmla="*/ 262 h 276"/>
                <a:gd name="T24" fmla="*/ 11 w 250"/>
                <a:gd name="T25" fmla="*/ 198 h 276"/>
                <a:gd name="T26" fmla="*/ 14 w 250"/>
                <a:gd name="T27" fmla="*/ 76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0" h="276">
                  <a:moveTo>
                    <a:pt x="248" y="210"/>
                  </a:moveTo>
                  <a:lnTo>
                    <a:pt x="250" y="73"/>
                  </a:lnTo>
                  <a:lnTo>
                    <a:pt x="125" y="0"/>
                  </a:lnTo>
                  <a:lnTo>
                    <a:pt x="2" y="66"/>
                  </a:lnTo>
                  <a:lnTo>
                    <a:pt x="0" y="206"/>
                  </a:lnTo>
                  <a:lnTo>
                    <a:pt x="122" y="276"/>
                  </a:lnTo>
                  <a:lnTo>
                    <a:pt x="248" y="210"/>
                  </a:lnTo>
                  <a:close/>
                  <a:moveTo>
                    <a:pt x="14" y="76"/>
                  </a:moveTo>
                  <a:lnTo>
                    <a:pt x="125" y="17"/>
                  </a:lnTo>
                  <a:lnTo>
                    <a:pt x="236" y="80"/>
                  </a:lnTo>
                  <a:lnTo>
                    <a:pt x="233" y="203"/>
                  </a:lnTo>
                  <a:lnTo>
                    <a:pt x="122" y="262"/>
                  </a:lnTo>
                  <a:lnTo>
                    <a:pt x="11" y="198"/>
                  </a:lnTo>
                  <a:lnTo>
                    <a:pt x="14" y="7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540" name="Freeform 1203"/>
            <p:cNvSpPr/>
            <p:nvPr/>
          </p:nvSpPr>
          <p:spPr bwMode="auto">
            <a:xfrm>
              <a:off x="3940175" y="2270126"/>
              <a:ext cx="104775" cy="742950"/>
            </a:xfrm>
            <a:custGeom>
              <a:avLst/>
              <a:gdLst>
                <a:gd name="T0" fmla="*/ 7 w 66"/>
                <a:gd name="T1" fmla="*/ 468 h 468"/>
                <a:gd name="T2" fmla="*/ 0 w 66"/>
                <a:gd name="T3" fmla="*/ 468 h 468"/>
                <a:gd name="T4" fmla="*/ 59 w 66"/>
                <a:gd name="T5" fmla="*/ 0 h 468"/>
                <a:gd name="T6" fmla="*/ 66 w 66"/>
                <a:gd name="T7" fmla="*/ 2 h 468"/>
                <a:gd name="T8" fmla="*/ 7 w 66"/>
                <a:gd name="T9" fmla="*/ 468 h 468"/>
              </a:gdLst>
              <a:ahLst/>
              <a:cxnLst>
                <a:cxn ang="0">
                  <a:pos x="T0" y="T1"/>
                </a:cxn>
                <a:cxn ang="0">
                  <a:pos x="T2" y="T3"/>
                </a:cxn>
                <a:cxn ang="0">
                  <a:pos x="T4" y="T5"/>
                </a:cxn>
                <a:cxn ang="0">
                  <a:pos x="T6" y="T7"/>
                </a:cxn>
                <a:cxn ang="0">
                  <a:pos x="T8" y="T9"/>
                </a:cxn>
              </a:cxnLst>
              <a:rect l="0" t="0" r="r" b="b"/>
              <a:pathLst>
                <a:path w="66" h="468">
                  <a:moveTo>
                    <a:pt x="7" y="468"/>
                  </a:moveTo>
                  <a:lnTo>
                    <a:pt x="0" y="468"/>
                  </a:lnTo>
                  <a:lnTo>
                    <a:pt x="59" y="0"/>
                  </a:lnTo>
                  <a:lnTo>
                    <a:pt x="66" y="2"/>
                  </a:lnTo>
                  <a:lnTo>
                    <a:pt x="7" y="46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541" name="Freeform 1204"/>
            <p:cNvSpPr>
              <a:spLocks noEditPoints="1"/>
            </p:cNvSpPr>
            <p:nvPr/>
          </p:nvSpPr>
          <p:spPr bwMode="auto">
            <a:xfrm>
              <a:off x="2362200" y="3844926"/>
              <a:ext cx="404812" cy="439738"/>
            </a:xfrm>
            <a:custGeom>
              <a:avLst/>
              <a:gdLst>
                <a:gd name="T0" fmla="*/ 123 w 255"/>
                <a:gd name="T1" fmla="*/ 0 h 277"/>
                <a:gd name="T2" fmla="*/ 0 w 255"/>
                <a:gd name="T3" fmla="*/ 76 h 277"/>
                <a:gd name="T4" fmla="*/ 7 w 255"/>
                <a:gd name="T5" fmla="*/ 213 h 277"/>
                <a:gd name="T6" fmla="*/ 135 w 255"/>
                <a:gd name="T7" fmla="*/ 277 h 277"/>
                <a:gd name="T8" fmla="*/ 255 w 255"/>
                <a:gd name="T9" fmla="*/ 201 h 277"/>
                <a:gd name="T10" fmla="*/ 250 w 255"/>
                <a:gd name="T11" fmla="*/ 64 h 277"/>
                <a:gd name="T12" fmla="*/ 123 w 255"/>
                <a:gd name="T13" fmla="*/ 0 h 277"/>
                <a:gd name="T14" fmla="*/ 135 w 255"/>
                <a:gd name="T15" fmla="*/ 262 h 277"/>
                <a:gd name="T16" fmla="*/ 21 w 255"/>
                <a:gd name="T17" fmla="*/ 206 h 277"/>
                <a:gd name="T18" fmla="*/ 14 w 255"/>
                <a:gd name="T19" fmla="*/ 83 h 277"/>
                <a:gd name="T20" fmla="*/ 123 w 255"/>
                <a:gd name="T21" fmla="*/ 14 h 277"/>
                <a:gd name="T22" fmla="*/ 239 w 255"/>
                <a:gd name="T23" fmla="*/ 71 h 277"/>
                <a:gd name="T24" fmla="*/ 243 w 255"/>
                <a:gd name="T25" fmla="*/ 194 h 277"/>
                <a:gd name="T26" fmla="*/ 135 w 255"/>
                <a:gd name="T27" fmla="*/ 262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5" h="277">
                  <a:moveTo>
                    <a:pt x="123" y="0"/>
                  </a:moveTo>
                  <a:lnTo>
                    <a:pt x="0" y="76"/>
                  </a:lnTo>
                  <a:lnTo>
                    <a:pt x="7" y="213"/>
                  </a:lnTo>
                  <a:lnTo>
                    <a:pt x="135" y="277"/>
                  </a:lnTo>
                  <a:lnTo>
                    <a:pt x="255" y="201"/>
                  </a:lnTo>
                  <a:lnTo>
                    <a:pt x="250" y="64"/>
                  </a:lnTo>
                  <a:lnTo>
                    <a:pt x="123" y="0"/>
                  </a:lnTo>
                  <a:close/>
                  <a:moveTo>
                    <a:pt x="135" y="262"/>
                  </a:moveTo>
                  <a:lnTo>
                    <a:pt x="21" y="206"/>
                  </a:lnTo>
                  <a:lnTo>
                    <a:pt x="14" y="83"/>
                  </a:lnTo>
                  <a:lnTo>
                    <a:pt x="123" y="14"/>
                  </a:lnTo>
                  <a:lnTo>
                    <a:pt x="239" y="71"/>
                  </a:lnTo>
                  <a:lnTo>
                    <a:pt x="243" y="194"/>
                  </a:lnTo>
                  <a:lnTo>
                    <a:pt x="135" y="26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542" name="Freeform 1205"/>
            <p:cNvSpPr/>
            <p:nvPr/>
          </p:nvSpPr>
          <p:spPr bwMode="auto">
            <a:xfrm>
              <a:off x="2747963" y="3616326"/>
              <a:ext cx="701675" cy="344488"/>
            </a:xfrm>
            <a:custGeom>
              <a:avLst/>
              <a:gdLst>
                <a:gd name="T0" fmla="*/ 440 w 442"/>
                <a:gd name="T1" fmla="*/ 0 h 217"/>
                <a:gd name="T2" fmla="*/ 442 w 442"/>
                <a:gd name="T3" fmla="*/ 7 h 217"/>
                <a:gd name="T4" fmla="*/ 3 w 442"/>
                <a:gd name="T5" fmla="*/ 217 h 217"/>
                <a:gd name="T6" fmla="*/ 0 w 442"/>
                <a:gd name="T7" fmla="*/ 210 h 217"/>
                <a:gd name="T8" fmla="*/ 440 w 442"/>
                <a:gd name="T9" fmla="*/ 0 h 217"/>
              </a:gdLst>
              <a:ahLst/>
              <a:cxnLst>
                <a:cxn ang="0">
                  <a:pos x="T0" y="T1"/>
                </a:cxn>
                <a:cxn ang="0">
                  <a:pos x="T2" y="T3"/>
                </a:cxn>
                <a:cxn ang="0">
                  <a:pos x="T4" y="T5"/>
                </a:cxn>
                <a:cxn ang="0">
                  <a:pos x="T6" y="T7"/>
                </a:cxn>
                <a:cxn ang="0">
                  <a:pos x="T8" y="T9"/>
                </a:cxn>
              </a:cxnLst>
              <a:rect l="0" t="0" r="r" b="b"/>
              <a:pathLst>
                <a:path w="442" h="217">
                  <a:moveTo>
                    <a:pt x="440" y="0"/>
                  </a:moveTo>
                  <a:lnTo>
                    <a:pt x="442" y="7"/>
                  </a:lnTo>
                  <a:lnTo>
                    <a:pt x="3" y="217"/>
                  </a:lnTo>
                  <a:lnTo>
                    <a:pt x="0" y="210"/>
                  </a:lnTo>
                  <a:lnTo>
                    <a:pt x="44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grpSp>
      <p:grpSp>
        <p:nvGrpSpPr>
          <p:cNvPr id="543" name="组合 542"/>
          <p:cNvGrpSpPr/>
          <p:nvPr/>
        </p:nvGrpSpPr>
        <p:grpSpPr>
          <a:xfrm rot="712769">
            <a:off x="5150753" y="4298817"/>
            <a:ext cx="1745634" cy="1644001"/>
            <a:chOff x="2058988" y="1846263"/>
            <a:chExt cx="3560762" cy="3473450"/>
          </a:xfrm>
          <a:solidFill>
            <a:schemeClr val="bg1">
              <a:alpha val="12000"/>
            </a:schemeClr>
          </a:solidFill>
        </p:grpSpPr>
        <p:sp>
          <p:nvSpPr>
            <p:cNvPr id="544" name="Freeform 1187"/>
            <p:cNvSpPr>
              <a:spLocks noEditPoints="1"/>
            </p:cNvSpPr>
            <p:nvPr/>
          </p:nvSpPr>
          <p:spPr bwMode="auto">
            <a:xfrm>
              <a:off x="3389313" y="2963863"/>
              <a:ext cx="993775" cy="993775"/>
            </a:xfrm>
            <a:custGeom>
              <a:avLst/>
              <a:gdLst>
                <a:gd name="T0" fmla="*/ 0 w 626"/>
                <a:gd name="T1" fmla="*/ 428 h 626"/>
                <a:gd name="T2" fmla="*/ 262 w 626"/>
                <a:gd name="T3" fmla="*/ 626 h 626"/>
                <a:gd name="T4" fmla="*/ 574 w 626"/>
                <a:gd name="T5" fmla="*/ 513 h 626"/>
                <a:gd name="T6" fmla="*/ 626 w 626"/>
                <a:gd name="T7" fmla="*/ 198 h 626"/>
                <a:gd name="T8" fmla="*/ 364 w 626"/>
                <a:gd name="T9" fmla="*/ 0 h 626"/>
                <a:gd name="T10" fmla="*/ 50 w 626"/>
                <a:gd name="T11" fmla="*/ 113 h 626"/>
                <a:gd name="T12" fmla="*/ 0 w 626"/>
                <a:gd name="T13" fmla="*/ 428 h 626"/>
                <a:gd name="T14" fmla="*/ 593 w 626"/>
                <a:gd name="T15" fmla="*/ 210 h 626"/>
                <a:gd name="T16" fmla="*/ 548 w 626"/>
                <a:gd name="T17" fmla="*/ 489 h 626"/>
                <a:gd name="T18" fmla="*/ 267 w 626"/>
                <a:gd name="T19" fmla="*/ 593 h 626"/>
                <a:gd name="T20" fmla="*/ 33 w 626"/>
                <a:gd name="T21" fmla="*/ 413 h 626"/>
                <a:gd name="T22" fmla="*/ 78 w 626"/>
                <a:gd name="T23" fmla="*/ 135 h 626"/>
                <a:gd name="T24" fmla="*/ 357 w 626"/>
                <a:gd name="T25" fmla="*/ 33 h 626"/>
                <a:gd name="T26" fmla="*/ 593 w 626"/>
                <a:gd name="T27" fmla="*/ 210 h 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26" h="626">
                  <a:moveTo>
                    <a:pt x="0" y="428"/>
                  </a:moveTo>
                  <a:lnTo>
                    <a:pt x="262" y="626"/>
                  </a:lnTo>
                  <a:lnTo>
                    <a:pt x="574" y="513"/>
                  </a:lnTo>
                  <a:lnTo>
                    <a:pt x="626" y="198"/>
                  </a:lnTo>
                  <a:lnTo>
                    <a:pt x="364" y="0"/>
                  </a:lnTo>
                  <a:lnTo>
                    <a:pt x="50" y="113"/>
                  </a:lnTo>
                  <a:lnTo>
                    <a:pt x="0" y="428"/>
                  </a:lnTo>
                  <a:close/>
                  <a:moveTo>
                    <a:pt x="593" y="210"/>
                  </a:moveTo>
                  <a:lnTo>
                    <a:pt x="548" y="489"/>
                  </a:lnTo>
                  <a:lnTo>
                    <a:pt x="267" y="593"/>
                  </a:lnTo>
                  <a:lnTo>
                    <a:pt x="33" y="413"/>
                  </a:lnTo>
                  <a:lnTo>
                    <a:pt x="78" y="135"/>
                  </a:lnTo>
                  <a:lnTo>
                    <a:pt x="357" y="33"/>
                  </a:lnTo>
                  <a:lnTo>
                    <a:pt x="593" y="21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545" name="Freeform 1188"/>
            <p:cNvSpPr>
              <a:spLocks noEditPoints="1"/>
            </p:cNvSpPr>
            <p:nvPr/>
          </p:nvSpPr>
          <p:spPr bwMode="auto">
            <a:xfrm>
              <a:off x="4649788" y="4002088"/>
              <a:ext cx="273050" cy="288925"/>
            </a:xfrm>
            <a:custGeom>
              <a:avLst/>
              <a:gdLst>
                <a:gd name="T0" fmla="*/ 0 w 172"/>
                <a:gd name="T1" fmla="*/ 133 h 182"/>
                <a:gd name="T2" fmla="*/ 80 w 172"/>
                <a:gd name="T3" fmla="*/ 182 h 182"/>
                <a:gd name="T4" fmla="*/ 165 w 172"/>
                <a:gd name="T5" fmla="*/ 142 h 182"/>
                <a:gd name="T6" fmla="*/ 172 w 172"/>
                <a:gd name="T7" fmla="*/ 50 h 182"/>
                <a:gd name="T8" fmla="*/ 92 w 172"/>
                <a:gd name="T9" fmla="*/ 0 h 182"/>
                <a:gd name="T10" fmla="*/ 4 w 172"/>
                <a:gd name="T11" fmla="*/ 41 h 182"/>
                <a:gd name="T12" fmla="*/ 0 w 172"/>
                <a:gd name="T13" fmla="*/ 133 h 182"/>
                <a:gd name="T14" fmla="*/ 163 w 172"/>
                <a:gd name="T15" fmla="*/ 55 h 182"/>
                <a:gd name="T16" fmla="*/ 158 w 172"/>
                <a:gd name="T17" fmla="*/ 135 h 182"/>
                <a:gd name="T18" fmla="*/ 80 w 172"/>
                <a:gd name="T19" fmla="*/ 173 h 182"/>
                <a:gd name="T20" fmla="*/ 9 w 172"/>
                <a:gd name="T21" fmla="*/ 128 h 182"/>
                <a:gd name="T22" fmla="*/ 14 w 172"/>
                <a:gd name="T23" fmla="*/ 48 h 182"/>
                <a:gd name="T24" fmla="*/ 92 w 172"/>
                <a:gd name="T25" fmla="*/ 10 h 182"/>
                <a:gd name="T26" fmla="*/ 163 w 172"/>
                <a:gd name="T27" fmla="*/ 55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2" h="182">
                  <a:moveTo>
                    <a:pt x="0" y="133"/>
                  </a:moveTo>
                  <a:lnTo>
                    <a:pt x="80" y="182"/>
                  </a:lnTo>
                  <a:lnTo>
                    <a:pt x="165" y="142"/>
                  </a:lnTo>
                  <a:lnTo>
                    <a:pt x="172" y="50"/>
                  </a:lnTo>
                  <a:lnTo>
                    <a:pt x="92" y="0"/>
                  </a:lnTo>
                  <a:lnTo>
                    <a:pt x="4" y="41"/>
                  </a:lnTo>
                  <a:lnTo>
                    <a:pt x="0" y="133"/>
                  </a:lnTo>
                  <a:close/>
                  <a:moveTo>
                    <a:pt x="163" y="55"/>
                  </a:moveTo>
                  <a:lnTo>
                    <a:pt x="158" y="135"/>
                  </a:lnTo>
                  <a:lnTo>
                    <a:pt x="80" y="173"/>
                  </a:lnTo>
                  <a:lnTo>
                    <a:pt x="9" y="128"/>
                  </a:lnTo>
                  <a:lnTo>
                    <a:pt x="14" y="48"/>
                  </a:lnTo>
                  <a:lnTo>
                    <a:pt x="92" y="10"/>
                  </a:lnTo>
                  <a:lnTo>
                    <a:pt x="163" y="5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546" name="Freeform 1189"/>
            <p:cNvSpPr/>
            <p:nvPr/>
          </p:nvSpPr>
          <p:spPr bwMode="auto">
            <a:xfrm>
              <a:off x="4262438" y="3751263"/>
              <a:ext cx="409575" cy="322263"/>
            </a:xfrm>
            <a:custGeom>
              <a:avLst/>
              <a:gdLst>
                <a:gd name="T0" fmla="*/ 0 w 258"/>
                <a:gd name="T1" fmla="*/ 5 h 203"/>
                <a:gd name="T2" fmla="*/ 5 w 258"/>
                <a:gd name="T3" fmla="*/ 0 h 203"/>
                <a:gd name="T4" fmla="*/ 258 w 258"/>
                <a:gd name="T5" fmla="*/ 199 h 203"/>
                <a:gd name="T6" fmla="*/ 253 w 258"/>
                <a:gd name="T7" fmla="*/ 203 h 203"/>
                <a:gd name="T8" fmla="*/ 0 w 258"/>
                <a:gd name="T9" fmla="*/ 5 h 203"/>
              </a:gdLst>
              <a:ahLst/>
              <a:cxnLst>
                <a:cxn ang="0">
                  <a:pos x="T0" y="T1"/>
                </a:cxn>
                <a:cxn ang="0">
                  <a:pos x="T2" y="T3"/>
                </a:cxn>
                <a:cxn ang="0">
                  <a:pos x="T4" y="T5"/>
                </a:cxn>
                <a:cxn ang="0">
                  <a:pos x="T6" y="T7"/>
                </a:cxn>
                <a:cxn ang="0">
                  <a:pos x="T8" y="T9"/>
                </a:cxn>
              </a:cxnLst>
              <a:rect l="0" t="0" r="r" b="b"/>
              <a:pathLst>
                <a:path w="258" h="203">
                  <a:moveTo>
                    <a:pt x="0" y="5"/>
                  </a:moveTo>
                  <a:lnTo>
                    <a:pt x="5" y="0"/>
                  </a:lnTo>
                  <a:lnTo>
                    <a:pt x="258" y="199"/>
                  </a:lnTo>
                  <a:lnTo>
                    <a:pt x="253" y="203"/>
                  </a:lnTo>
                  <a:lnTo>
                    <a:pt x="0"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547" name="Freeform 1190"/>
            <p:cNvSpPr>
              <a:spLocks noEditPoints="1"/>
            </p:cNvSpPr>
            <p:nvPr/>
          </p:nvSpPr>
          <p:spPr bwMode="auto">
            <a:xfrm>
              <a:off x="5349875" y="3635376"/>
              <a:ext cx="269875" cy="288925"/>
            </a:xfrm>
            <a:custGeom>
              <a:avLst/>
              <a:gdLst>
                <a:gd name="T0" fmla="*/ 90 w 170"/>
                <a:gd name="T1" fmla="*/ 182 h 182"/>
                <a:gd name="T2" fmla="*/ 170 w 170"/>
                <a:gd name="T3" fmla="*/ 130 h 182"/>
                <a:gd name="T4" fmla="*/ 163 w 170"/>
                <a:gd name="T5" fmla="*/ 40 h 182"/>
                <a:gd name="T6" fmla="*/ 78 w 170"/>
                <a:gd name="T7" fmla="*/ 0 h 182"/>
                <a:gd name="T8" fmla="*/ 0 w 170"/>
                <a:gd name="T9" fmla="*/ 49 h 182"/>
                <a:gd name="T10" fmla="*/ 5 w 170"/>
                <a:gd name="T11" fmla="*/ 142 h 182"/>
                <a:gd name="T12" fmla="*/ 90 w 170"/>
                <a:gd name="T13" fmla="*/ 182 h 182"/>
                <a:gd name="T14" fmla="*/ 78 w 170"/>
                <a:gd name="T15" fmla="*/ 9 h 182"/>
                <a:gd name="T16" fmla="*/ 156 w 170"/>
                <a:gd name="T17" fmla="*/ 45 h 182"/>
                <a:gd name="T18" fmla="*/ 161 w 170"/>
                <a:gd name="T19" fmla="*/ 125 h 182"/>
                <a:gd name="T20" fmla="*/ 90 w 170"/>
                <a:gd name="T21" fmla="*/ 172 h 182"/>
                <a:gd name="T22" fmla="*/ 15 w 170"/>
                <a:gd name="T23" fmla="*/ 137 h 182"/>
                <a:gd name="T24" fmla="*/ 7 w 170"/>
                <a:gd name="T25" fmla="*/ 54 h 182"/>
                <a:gd name="T26" fmla="*/ 78 w 170"/>
                <a:gd name="T27" fmla="*/ 9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0" h="182">
                  <a:moveTo>
                    <a:pt x="90" y="182"/>
                  </a:moveTo>
                  <a:lnTo>
                    <a:pt x="170" y="130"/>
                  </a:lnTo>
                  <a:lnTo>
                    <a:pt x="163" y="40"/>
                  </a:lnTo>
                  <a:lnTo>
                    <a:pt x="78" y="0"/>
                  </a:lnTo>
                  <a:lnTo>
                    <a:pt x="0" y="49"/>
                  </a:lnTo>
                  <a:lnTo>
                    <a:pt x="5" y="142"/>
                  </a:lnTo>
                  <a:lnTo>
                    <a:pt x="90" y="182"/>
                  </a:lnTo>
                  <a:close/>
                  <a:moveTo>
                    <a:pt x="78" y="9"/>
                  </a:moveTo>
                  <a:lnTo>
                    <a:pt x="156" y="45"/>
                  </a:lnTo>
                  <a:lnTo>
                    <a:pt x="161" y="125"/>
                  </a:lnTo>
                  <a:lnTo>
                    <a:pt x="90" y="172"/>
                  </a:lnTo>
                  <a:lnTo>
                    <a:pt x="15" y="137"/>
                  </a:lnTo>
                  <a:lnTo>
                    <a:pt x="7" y="54"/>
                  </a:lnTo>
                  <a:lnTo>
                    <a:pt x="78"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548" name="Freeform 1191"/>
            <p:cNvSpPr/>
            <p:nvPr/>
          </p:nvSpPr>
          <p:spPr bwMode="auto">
            <a:xfrm>
              <a:off x="4903788" y="3849688"/>
              <a:ext cx="461962" cy="239713"/>
            </a:xfrm>
            <a:custGeom>
              <a:avLst/>
              <a:gdLst>
                <a:gd name="T0" fmla="*/ 3 w 291"/>
                <a:gd name="T1" fmla="*/ 151 h 151"/>
                <a:gd name="T2" fmla="*/ 0 w 291"/>
                <a:gd name="T3" fmla="*/ 146 h 151"/>
                <a:gd name="T4" fmla="*/ 288 w 291"/>
                <a:gd name="T5" fmla="*/ 0 h 151"/>
                <a:gd name="T6" fmla="*/ 291 w 291"/>
                <a:gd name="T7" fmla="*/ 4 h 151"/>
                <a:gd name="T8" fmla="*/ 3 w 291"/>
                <a:gd name="T9" fmla="*/ 151 h 151"/>
              </a:gdLst>
              <a:ahLst/>
              <a:cxnLst>
                <a:cxn ang="0">
                  <a:pos x="T0" y="T1"/>
                </a:cxn>
                <a:cxn ang="0">
                  <a:pos x="T2" y="T3"/>
                </a:cxn>
                <a:cxn ang="0">
                  <a:pos x="T4" y="T5"/>
                </a:cxn>
                <a:cxn ang="0">
                  <a:pos x="T6" y="T7"/>
                </a:cxn>
                <a:cxn ang="0">
                  <a:pos x="T8" y="T9"/>
                </a:cxn>
              </a:cxnLst>
              <a:rect l="0" t="0" r="r" b="b"/>
              <a:pathLst>
                <a:path w="291" h="151">
                  <a:moveTo>
                    <a:pt x="3" y="151"/>
                  </a:moveTo>
                  <a:lnTo>
                    <a:pt x="0" y="146"/>
                  </a:lnTo>
                  <a:lnTo>
                    <a:pt x="288" y="0"/>
                  </a:lnTo>
                  <a:lnTo>
                    <a:pt x="291" y="4"/>
                  </a:lnTo>
                  <a:lnTo>
                    <a:pt x="3" y="15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549" name="Freeform 1192"/>
            <p:cNvSpPr>
              <a:spLocks noEditPoints="1"/>
            </p:cNvSpPr>
            <p:nvPr/>
          </p:nvSpPr>
          <p:spPr bwMode="auto">
            <a:xfrm>
              <a:off x="4679950" y="4625976"/>
              <a:ext cx="193675" cy="201613"/>
            </a:xfrm>
            <a:custGeom>
              <a:avLst/>
              <a:gdLst>
                <a:gd name="T0" fmla="*/ 0 w 122"/>
                <a:gd name="T1" fmla="*/ 35 h 127"/>
                <a:gd name="T2" fmla="*/ 7 w 122"/>
                <a:gd name="T3" fmla="*/ 99 h 127"/>
                <a:gd name="T4" fmla="*/ 68 w 122"/>
                <a:gd name="T5" fmla="*/ 127 h 127"/>
                <a:gd name="T6" fmla="*/ 122 w 122"/>
                <a:gd name="T7" fmla="*/ 92 h 127"/>
                <a:gd name="T8" fmla="*/ 118 w 122"/>
                <a:gd name="T9" fmla="*/ 25 h 127"/>
                <a:gd name="T10" fmla="*/ 56 w 122"/>
                <a:gd name="T11" fmla="*/ 0 h 127"/>
                <a:gd name="T12" fmla="*/ 0 w 122"/>
                <a:gd name="T13" fmla="*/ 35 h 127"/>
                <a:gd name="T14" fmla="*/ 115 w 122"/>
                <a:gd name="T15" fmla="*/ 87 h 127"/>
                <a:gd name="T16" fmla="*/ 66 w 122"/>
                <a:gd name="T17" fmla="*/ 120 h 127"/>
                <a:gd name="T18" fmla="*/ 11 w 122"/>
                <a:gd name="T19" fmla="*/ 96 h 127"/>
                <a:gd name="T20" fmla="*/ 7 w 122"/>
                <a:gd name="T21" fmla="*/ 37 h 127"/>
                <a:gd name="T22" fmla="*/ 56 w 122"/>
                <a:gd name="T23" fmla="*/ 7 h 127"/>
                <a:gd name="T24" fmla="*/ 111 w 122"/>
                <a:gd name="T25" fmla="*/ 30 h 127"/>
                <a:gd name="T26" fmla="*/ 115 w 122"/>
                <a:gd name="T27" fmla="*/ 87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2" h="127">
                  <a:moveTo>
                    <a:pt x="0" y="35"/>
                  </a:moveTo>
                  <a:lnTo>
                    <a:pt x="7" y="99"/>
                  </a:lnTo>
                  <a:lnTo>
                    <a:pt x="68" y="127"/>
                  </a:lnTo>
                  <a:lnTo>
                    <a:pt x="122" y="92"/>
                  </a:lnTo>
                  <a:lnTo>
                    <a:pt x="118" y="25"/>
                  </a:lnTo>
                  <a:lnTo>
                    <a:pt x="56" y="0"/>
                  </a:lnTo>
                  <a:lnTo>
                    <a:pt x="0" y="35"/>
                  </a:lnTo>
                  <a:close/>
                  <a:moveTo>
                    <a:pt x="115" y="87"/>
                  </a:moveTo>
                  <a:lnTo>
                    <a:pt x="66" y="120"/>
                  </a:lnTo>
                  <a:lnTo>
                    <a:pt x="11" y="96"/>
                  </a:lnTo>
                  <a:lnTo>
                    <a:pt x="7" y="37"/>
                  </a:lnTo>
                  <a:lnTo>
                    <a:pt x="56" y="7"/>
                  </a:lnTo>
                  <a:lnTo>
                    <a:pt x="111" y="30"/>
                  </a:lnTo>
                  <a:lnTo>
                    <a:pt x="115" y="8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550" name="Freeform 1193"/>
            <p:cNvSpPr/>
            <p:nvPr/>
          </p:nvSpPr>
          <p:spPr bwMode="auto">
            <a:xfrm>
              <a:off x="4768850" y="4279901"/>
              <a:ext cx="11112" cy="352425"/>
            </a:xfrm>
            <a:custGeom>
              <a:avLst/>
              <a:gdLst>
                <a:gd name="T0" fmla="*/ 3 w 7"/>
                <a:gd name="T1" fmla="*/ 0 h 222"/>
                <a:gd name="T2" fmla="*/ 7 w 7"/>
                <a:gd name="T3" fmla="*/ 0 h 222"/>
                <a:gd name="T4" fmla="*/ 3 w 7"/>
                <a:gd name="T5" fmla="*/ 220 h 222"/>
                <a:gd name="T6" fmla="*/ 0 w 7"/>
                <a:gd name="T7" fmla="*/ 222 h 222"/>
                <a:gd name="T8" fmla="*/ 3 w 7"/>
                <a:gd name="T9" fmla="*/ 0 h 222"/>
              </a:gdLst>
              <a:ahLst/>
              <a:cxnLst>
                <a:cxn ang="0">
                  <a:pos x="T0" y="T1"/>
                </a:cxn>
                <a:cxn ang="0">
                  <a:pos x="T2" y="T3"/>
                </a:cxn>
                <a:cxn ang="0">
                  <a:pos x="T4" y="T5"/>
                </a:cxn>
                <a:cxn ang="0">
                  <a:pos x="T6" y="T7"/>
                </a:cxn>
                <a:cxn ang="0">
                  <a:pos x="T8" y="T9"/>
                </a:cxn>
              </a:cxnLst>
              <a:rect l="0" t="0" r="r" b="b"/>
              <a:pathLst>
                <a:path w="7" h="222">
                  <a:moveTo>
                    <a:pt x="3" y="0"/>
                  </a:moveTo>
                  <a:lnTo>
                    <a:pt x="7" y="0"/>
                  </a:lnTo>
                  <a:lnTo>
                    <a:pt x="3" y="220"/>
                  </a:lnTo>
                  <a:lnTo>
                    <a:pt x="0" y="222"/>
                  </a:lnTo>
                  <a:lnTo>
                    <a:pt x="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551" name="Freeform 1194"/>
            <p:cNvSpPr>
              <a:spLocks noEditPoints="1"/>
            </p:cNvSpPr>
            <p:nvPr/>
          </p:nvSpPr>
          <p:spPr bwMode="auto">
            <a:xfrm>
              <a:off x="5178425" y="4384676"/>
              <a:ext cx="187325" cy="203200"/>
            </a:xfrm>
            <a:custGeom>
              <a:avLst/>
              <a:gdLst>
                <a:gd name="T0" fmla="*/ 0 w 118"/>
                <a:gd name="T1" fmla="*/ 95 h 128"/>
                <a:gd name="T2" fmla="*/ 56 w 118"/>
                <a:gd name="T3" fmla="*/ 128 h 128"/>
                <a:gd name="T4" fmla="*/ 115 w 118"/>
                <a:gd name="T5" fmla="*/ 100 h 128"/>
                <a:gd name="T6" fmla="*/ 118 w 118"/>
                <a:gd name="T7" fmla="*/ 36 h 128"/>
                <a:gd name="T8" fmla="*/ 61 w 118"/>
                <a:gd name="T9" fmla="*/ 0 h 128"/>
                <a:gd name="T10" fmla="*/ 2 w 118"/>
                <a:gd name="T11" fmla="*/ 31 h 128"/>
                <a:gd name="T12" fmla="*/ 0 w 118"/>
                <a:gd name="T13" fmla="*/ 95 h 128"/>
                <a:gd name="T14" fmla="*/ 113 w 118"/>
                <a:gd name="T15" fmla="*/ 38 h 128"/>
                <a:gd name="T16" fmla="*/ 111 w 118"/>
                <a:gd name="T17" fmla="*/ 95 h 128"/>
                <a:gd name="T18" fmla="*/ 56 w 118"/>
                <a:gd name="T19" fmla="*/ 123 h 128"/>
                <a:gd name="T20" fmla="*/ 4 w 118"/>
                <a:gd name="T21" fmla="*/ 92 h 128"/>
                <a:gd name="T22" fmla="*/ 7 w 118"/>
                <a:gd name="T23" fmla="*/ 36 h 128"/>
                <a:gd name="T24" fmla="*/ 61 w 118"/>
                <a:gd name="T25" fmla="*/ 7 h 128"/>
                <a:gd name="T26" fmla="*/ 113 w 118"/>
                <a:gd name="T27" fmla="*/ 3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8" h="128">
                  <a:moveTo>
                    <a:pt x="0" y="95"/>
                  </a:moveTo>
                  <a:lnTo>
                    <a:pt x="56" y="128"/>
                  </a:lnTo>
                  <a:lnTo>
                    <a:pt x="115" y="100"/>
                  </a:lnTo>
                  <a:lnTo>
                    <a:pt x="118" y="36"/>
                  </a:lnTo>
                  <a:lnTo>
                    <a:pt x="61" y="0"/>
                  </a:lnTo>
                  <a:lnTo>
                    <a:pt x="2" y="31"/>
                  </a:lnTo>
                  <a:lnTo>
                    <a:pt x="0" y="95"/>
                  </a:lnTo>
                  <a:close/>
                  <a:moveTo>
                    <a:pt x="113" y="38"/>
                  </a:moveTo>
                  <a:lnTo>
                    <a:pt x="111" y="95"/>
                  </a:lnTo>
                  <a:lnTo>
                    <a:pt x="56" y="123"/>
                  </a:lnTo>
                  <a:lnTo>
                    <a:pt x="4" y="92"/>
                  </a:lnTo>
                  <a:lnTo>
                    <a:pt x="7" y="36"/>
                  </a:lnTo>
                  <a:lnTo>
                    <a:pt x="61" y="7"/>
                  </a:lnTo>
                  <a:lnTo>
                    <a:pt x="113" y="3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552" name="Freeform 1195"/>
            <p:cNvSpPr/>
            <p:nvPr/>
          </p:nvSpPr>
          <p:spPr bwMode="auto">
            <a:xfrm>
              <a:off x="4897438" y="4216401"/>
              <a:ext cx="292100" cy="220663"/>
            </a:xfrm>
            <a:custGeom>
              <a:avLst/>
              <a:gdLst>
                <a:gd name="T0" fmla="*/ 0 w 184"/>
                <a:gd name="T1" fmla="*/ 5 h 139"/>
                <a:gd name="T2" fmla="*/ 2 w 184"/>
                <a:gd name="T3" fmla="*/ 0 h 139"/>
                <a:gd name="T4" fmla="*/ 184 w 184"/>
                <a:gd name="T5" fmla="*/ 137 h 139"/>
                <a:gd name="T6" fmla="*/ 179 w 184"/>
                <a:gd name="T7" fmla="*/ 139 h 139"/>
                <a:gd name="T8" fmla="*/ 0 w 184"/>
                <a:gd name="T9" fmla="*/ 5 h 139"/>
              </a:gdLst>
              <a:ahLst/>
              <a:cxnLst>
                <a:cxn ang="0">
                  <a:pos x="T0" y="T1"/>
                </a:cxn>
                <a:cxn ang="0">
                  <a:pos x="T2" y="T3"/>
                </a:cxn>
                <a:cxn ang="0">
                  <a:pos x="T4" y="T5"/>
                </a:cxn>
                <a:cxn ang="0">
                  <a:pos x="T6" y="T7"/>
                </a:cxn>
                <a:cxn ang="0">
                  <a:pos x="T8" y="T9"/>
                </a:cxn>
              </a:cxnLst>
              <a:rect l="0" t="0" r="r" b="b"/>
              <a:pathLst>
                <a:path w="184" h="139">
                  <a:moveTo>
                    <a:pt x="0" y="5"/>
                  </a:moveTo>
                  <a:lnTo>
                    <a:pt x="2" y="0"/>
                  </a:lnTo>
                  <a:lnTo>
                    <a:pt x="184" y="137"/>
                  </a:lnTo>
                  <a:lnTo>
                    <a:pt x="179" y="139"/>
                  </a:lnTo>
                  <a:lnTo>
                    <a:pt x="0"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553" name="Freeform 1196"/>
            <p:cNvSpPr>
              <a:spLocks noEditPoints="1"/>
            </p:cNvSpPr>
            <p:nvPr/>
          </p:nvSpPr>
          <p:spPr bwMode="auto">
            <a:xfrm>
              <a:off x="2058988" y="1868488"/>
              <a:ext cx="644525" cy="652463"/>
            </a:xfrm>
            <a:custGeom>
              <a:avLst/>
              <a:gdLst>
                <a:gd name="T0" fmla="*/ 406 w 406"/>
                <a:gd name="T1" fmla="*/ 125 h 411"/>
                <a:gd name="T2" fmla="*/ 231 w 406"/>
                <a:gd name="T3" fmla="*/ 0 h 411"/>
                <a:gd name="T4" fmla="*/ 28 w 406"/>
                <a:gd name="T5" fmla="*/ 78 h 411"/>
                <a:gd name="T6" fmla="*/ 0 w 406"/>
                <a:gd name="T7" fmla="*/ 284 h 411"/>
                <a:gd name="T8" fmla="*/ 174 w 406"/>
                <a:gd name="T9" fmla="*/ 411 h 411"/>
                <a:gd name="T10" fmla="*/ 375 w 406"/>
                <a:gd name="T11" fmla="*/ 331 h 411"/>
                <a:gd name="T12" fmla="*/ 406 w 406"/>
                <a:gd name="T13" fmla="*/ 125 h 411"/>
                <a:gd name="T14" fmla="*/ 21 w 406"/>
                <a:gd name="T15" fmla="*/ 277 h 411"/>
                <a:gd name="T16" fmla="*/ 47 w 406"/>
                <a:gd name="T17" fmla="*/ 92 h 411"/>
                <a:gd name="T18" fmla="*/ 226 w 406"/>
                <a:gd name="T19" fmla="*/ 21 h 411"/>
                <a:gd name="T20" fmla="*/ 382 w 406"/>
                <a:gd name="T21" fmla="*/ 135 h 411"/>
                <a:gd name="T22" fmla="*/ 359 w 406"/>
                <a:gd name="T23" fmla="*/ 319 h 411"/>
                <a:gd name="T24" fmla="*/ 177 w 406"/>
                <a:gd name="T25" fmla="*/ 388 h 411"/>
                <a:gd name="T26" fmla="*/ 21 w 406"/>
                <a:gd name="T27" fmla="*/ 277 h 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6" h="411">
                  <a:moveTo>
                    <a:pt x="406" y="125"/>
                  </a:moveTo>
                  <a:lnTo>
                    <a:pt x="231" y="0"/>
                  </a:lnTo>
                  <a:lnTo>
                    <a:pt x="28" y="78"/>
                  </a:lnTo>
                  <a:lnTo>
                    <a:pt x="0" y="284"/>
                  </a:lnTo>
                  <a:lnTo>
                    <a:pt x="174" y="411"/>
                  </a:lnTo>
                  <a:lnTo>
                    <a:pt x="375" y="331"/>
                  </a:lnTo>
                  <a:lnTo>
                    <a:pt x="406" y="125"/>
                  </a:lnTo>
                  <a:close/>
                  <a:moveTo>
                    <a:pt x="21" y="277"/>
                  </a:moveTo>
                  <a:lnTo>
                    <a:pt x="47" y="92"/>
                  </a:lnTo>
                  <a:lnTo>
                    <a:pt x="226" y="21"/>
                  </a:lnTo>
                  <a:lnTo>
                    <a:pt x="382" y="135"/>
                  </a:lnTo>
                  <a:lnTo>
                    <a:pt x="359" y="319"/>
                  </a:lnTo>
                  <a:lnTo>
                    <a:pt x="177" y="388"/>
                  </a:lnTo>
                  <a:lnTo>
                    <a:pt x="21" y="27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554" name="Freeform 1197"/>
            <p:cNvSpPr/>
            <p:nvPr/>
          </p:nvSpPr>
          <p:spPr bwMode="auto">
            <a:xfrm>
              <a:off x="2628900" y="2382838"/>
              <a:ext cx="869950" cy="795338"/>
            </a:xfrm>
            <a:custGeom>
              <a:avLst/>
              <a:gdLst>
                <a:gd name="T0" fmla="*/ 548 w 548"/>
                <a:gd name="T1" fmla="*/ 491 h 501"/>
                <a:gd name="T2" fmla="*/ 541 w 548"/>
                <a:gd name="T3" fmla="*/ 501 h 501"/>
                <a:gd name="T4" fmla="*/ 0 w 548"/>
                <a:gd name="T5" fmla="*/ 7 h 501"/>
                <a:gd name="T6" fmla="*/ 9 w 548"/>
                <a:gd name="T7" fmla="*/ 0 h 501"/>
                <a:gd name="T8" fmla="*/ 548 w 548"/>
                <a:gd name="T9" fmla="*/ 491 h 501"/>
              </a:gdLst>
              <a:ahLst/>
              <a:cxnLst>
                <a:cxn ang="0">
                  <a:pos x="T0" y="T1"/>
                </a:cxn>
                <a:cxn ang="0">
                  <a:pos x="T2" y="T3"/>
                </a:cxn>
                <a:cxn ang="0">
                  <a:pos x="T4" y="T5"/>
                </a:cxn>
                <a:cxn ang="0">
                  <a:pos x="T6" y="T7"/>
                </a:cxn>
                <a:cxn ang="0">
                  <a:pos x="T8" y="T9"/>
                </a:cxn>
              </a:cxnLst>
              <a:rect l="0" t="0" r="r" b="b"/>
              <a:pathLst>
                <a:path w="548" h="501">
                  <a:moveTo>
                    <a:pt x="548" y="491"/>
                  </a:moveTo>
                  <a:lnTo>
                    <a:pt x="541" y="501"/>
                  </a:lnTo>
                  <a:lnTo>
                    <a:pt x="0" y="7"/>
                  </a:lnTo>
                  <a:lnTo>
                    <a:pt x="9" y="0"/>
                  </a:lnTo>
                  <a:lnTo>
                    <a:pt x="548" y="49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555" name="Freeform 1198"/>
            <p:cNvSpPr>
              <a:spLocks noEditPoints="1"/>
            </p:cNvSpPr>
            <p:nvPr/>
          </p:nvSpPr>
          <p:spPr bwMode="auto">
            <a:xfrm>
              <a:off x="3221038" y="4789488"/>
              <a:ext cx="523875" cy="530225"/>
            </a:xfrm>
            <a:custGeom>
              <a:avLst/>
              <a:gdLst>
                <a:gd name="T0" fmla="*/ 31 w 330"/>
                <a:gd name="T1" fmla="*/ 57 h 334"/>
                <a:gd name="T2" fmla="*/ 0 w 330"/>
                <a:gd name="T3" fmla="*/ 222 h 334"/>
                <a:gd name="T4" fmla="*/ 137 w 330"/>
                <a:gd name="T5" fmla="*/ 334 h 334"/>
                <a:gd name="T6" fmla="*/ 300 w 330"/>
                <a:gd name="T7" fmla="*/ 277 h 334"/>
                <a:gd name="T8" fmla="*/ 330 w 330"/>
                <a:gd name="T9" fmla="*/ 109 h 334"/>
                <a:gd name="T10" fmla="*/ 196 w 330"/>
                <a:gd name="T11" fmla="*/ 0 h 334"/>
                <a:gd name="T12" fmla="*/ 31 w 330"/>
                <a:gd name="T13" fmla="*/ 57 h 334"/>
                <a:gd name="T14" fmla="*/ 286 w 330"/>
                <a:gd name="T15" fmla="*/ 263 h 334"/>
                <a:gd name="T16" fmla="*/ 139 w 330"/>
                <a:gd name="T17" fmla="*/ 315 h 334"/>
                <a:gd name="T18" fmla="*/ 19 w 330"/>
                <a:gd name="T19" fmla="*/ 218 h 334"/>
                <a:gd name="T20" fmla="*/ 47 w 330"/>
                <a:gd name="T21" fmla="*/ 69 h 334"/>
                <a:gd name="T22" fmla="*/ 193 w 330"/>
                <a:gd name="T23" fmla="*/ 19 h 334"/>
                <a:gd name="T24" fmla="*/ 312 w 330"/>
                <a:gd name="T25" fmla="*/ 116 h 334"/>
                <a:gd name="T26" fmla="*/ 286 w 330"/>
                <a:gd name="T27" fmla="*/ 263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0" h="334">
                  <a:moveTo>
                    <a:pt x="31" y="57"/>
                  </a:moveTo>
                  <a:lnTo>
                    <a:pt x="0" y="222"/>
                  </a:lnTo>
                  <a:lnTo>
                    <a:pt x="137" y="334"/>
                  </a:lnTo>
                  <a:lnTo>
                    <a:pt x="300" y="277"/>
                  </a:lnTo>
                  <a:lnTo>
                    <a:pt x="330" y="109"/>
                  </a:lnTo>
                  <a:lnTo>
                    <a:pt x="196" y="0"/>
                  </a:lnTo>
                  <a:lnTo>
                    <a:pt x="31" y="57"/>
                  </a:lnTo>
                  <a:close/>
                  <a:moveTo>
                    <a:pt x="286" y="263"/>
                  </a:moveTo>
                  <a:lnTo>
                    <a:pt x="139" y="315"/>
                  </a:lnTo>
                  <a:lnTo>
                    <a:pt x="19" y="218"/>
                  </a:lnTo>
                  <a:lnTo>
                    <a:pt x="47" y="69"/>
                  </a:lnTo>
                  <a:lnTo>
                    <a:pt x="193" y="19"/>
                  </a:lnTo>
                  <a:lnTo>
                    <a:pt x="312" y="116"/>
                  </a:lnTo>
                  <a:lnTo>
                    <a:pt x="286" y="26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556" name="Freeform 1199"/>
            <p:cNvSpPr/>
            <p:nvPr/>
          </p:nvSpPr>
          <p:spPr bwMode="auto">
            <a:xfrm>
              <a:off x="3527425" y="3930651"/>
              <a:ext cx="277812" cy="877888"/>
            </a:xfrm>
            <a:custGeom>
              <a:avLst/>
              <a:gdLst>
                <a:gd name="T0" fmla="*/ 166 w 175"/>
                <a:gd name="T1" fmla="*/ 0 h 553"/>
                <a:gd name="T2" fmla="*/ 175 w 175"/>
                <a:gd name="T3" fmla="*/ 3 h 553"/>
                <a:gd name="T4" fmla="*/ 10 w 175"/>
                <a:gd name="T5" fmla="*/ 553 h 553"/>
                <a:gd name="T6" fmla="*/ 0 w 175"/>
                <a:gd name="T7" fmla="*/ 551 h 553"/>
                <a:gd name="T8" fmla="*/ 166 w 175"/>
                <a:gd name="T9" fmla="*/ 0 h 553"/>
              </a:gdLst>
              <a:ahLst/>
              <a:cxnLst>
                <a:cxn ang="0">
                  <a:pos x="T0" y="T1"/>
                </a:cxn>
                <a:cxn ang="0">
                  <a:pos x="T2" y="T3"/>
                </a:cxn>
                <a:cxn ang="0">
                  <a:pos x="T4" y="T5"/>
                </a:cxn>
                <a:cxn ang="0">
                  <a:pos x="T6" y="T7"/>
                </a:cxn>
                <a:cxn ang="0">
                  <a:pos x="T8" y="T9"/>
                </a:cxn>
              </a:cxnLst>
              <a:rect l="0" t="0" r="r" b="b"/>
              <a:pathLst>
                <a:path w="175" h="553">
                  <a:moveTo>
                    <a:pt x="166" y="0"/>
                  </a:moveTo>
                  <a:lnTo>
                    <a:pt x="175" y="3"/>
                  </a:lnTo>
                  <a:lnTo>
                    <a:pt x="10" y="553"/>
                  </a:lnTo>
                  <a:lnTo>
                    <a:pt x="0" y="551"/>
                  </a:lnTo>
                  <a:lnTo>
                    <a:pt x="16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557" name="Freeform 1200"/>
            <p:cNvSpPr>
              <a:spLocks noEditPoints="1"/>
            </p:cNvSpPr>
            <p:nvPr/>
          </p:nvSpPr>
          <p:spPr bwMode="auto">
            <a:xfrm>
              <a:off x="4848225" y="2776538"/>
              <a:ext cx="314325" cy="330200"/>
            </a:xfrm>
            <a:custGeom>
              <a:avLst/>
              <a:gdLst>
                <a:gd name="T0" fmla="*/ 106 w 198"/>
                <a:gd name="T1" fmla="*/ 208 h 208"/>
                <a:gd name="T2" fmla="*/ 198 w 198"/>
                <a:gd name="T3" fmla="*/ 146 h 208"/>
                <a:gd name="T4" fmla="*/ 189 w 198"/>
                <a:gd name="T5" fmla="*/ 42 h 208"/>
                <a:gd name="T6" fmla="*/ 90 w 198"/>
                <a:gd name="T7" fmla="*/ 0 h 208"/>
                <a:gd name="T8" fmla="*/ 0 w 198"/>
                <a:gd name="T9" fmla="*/ 59 h 208"/>
                <a:gd name="T10" fmla="*/ 7 w 198"/>
                <a:gd name="T11" fmla="*/ 165 h 208"/>
                <a:gd name="T12" fmla="*/ 106 w 198"/>
                <a:gd name="T13" fmla="*/ 208 h 208"/>
                <a:gd name="T14" fmla="*/ 90 w 198"/>
                <a:gd name="T15" fmla="*/ 9 h 208"/>
                <a:gd name="T16" fmla="*/ 179 w 198"/>
                <a:gd name="T17" fmla="*/ 50 h 208"/>
                <a:gd name="T18" fmla="*/ 186 w 198"/>
                <a:gd name="T19" fmla="*/ 144 h 208"/>
                <a:gd name="T20" fmla="*/ 106 w 198"/>
                <a:gd name="T21" fmla="*/ 196 h 208"/>
                <a:gd name="T22" fmla="*/ 19 w 198"/>
                <a:gd name="T23" fmla="*/ 158 h 208"/>
                <a:gd name="T24" fmla="*/ 9 w 198"/>
                <a:gd name="T25" fmla="*/ 64 h 208"/>
                <a:gd name="T26" fmla="*/ 90 w 198"/>
                <a:gd name="T27" fmla="*/ 9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8" h="208">
                  <a:moveTo>
                    <a:pt x="106" y="208"/>
                  </a:moveTo>
                  <a:lnTo>
                    <a:pt x="198" y="146"/>
                  </a:lnTo>
                  <a:lnTo>
                    <a:pt x="189" y="42"/>
                  </a:lnTo>
                  <a:lnTo>
                    <a:pt x="90" y="0"/>
                  </a:lnTo>
                  <a:lnTo>
                    <a:pt x="0" y="59"/>
                  </a:lnTo>
                  <a:lnTo>
                    <a:pt x="7" y="165"/>
                  </a:lnTo>
                  <a:lnTo>
                    <a:pt x="106" y="208"/>
                  </a:lnTo>
                  <a:close/>
                  <a:moveTo>
                    <a:pt x="90" y="9"/>
                  </a:moveTo>
                  <a:lnTo>
                    <a:pt x="179" y="50"/>
                  </a:lnTo>
                  <a:lnTo>
                    <a:pt x="186" y="144"/>
                  </a:lnTo>
                  <a:lnTo>
                    <a:pt x="106" y="196"/>
                  </a:lnTo>
                  <a:lnTo>
                    <a:pt x="19" y="158"/>
                  </a:lnTo>
                  <a:lnTo>
                    <a:pt x="9" y="64"/>
                  </a:lnTo>
                  <a:lnTo>
                    <a:pt x="90"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558" name="Freeform 1201"/>
            <p:cNvSpPr/>
            <p:nvPr/>
          </p:nvSpPr>
          <p:spPr bwMode="auto">
            <a:xfrm>
              <a:off x="4344988" y="3024188"/>
              <a:ext cx="525462" cy="284163"/>
            </a:xfrm>
            <a:custGeom>
              <a:avLst/>
              <a:gdLst>
                <a:gd name="T0" fmla="*/ 3 w 331"/>
                <a:gd name="T1" fmla="*/ 179 h 179"/>
                <a:gd name="T2" fmla="*/ 0 w 331"/>
                <a:gd name="T3" fmla="*/ 175 h 179"/>
                <a:gd name="T4" fmla="*/ 329 w 331"/>
                <a:gd name="T5" fmla="*/ 0 h 179"/>
                <a:gd name="T6" fmla="*/ 331 w 331"/>
                <a:gd name="T7" fmla="*/ 5 h 179"/>
                <a:gd name="T8" fmla="*/ 3 w 331"/>
                <a:gd name="T9" fmla="*/ 179 h 179"/>
              </a:gdLst>
              <a:ahLst/>
              <a:cxnLst>
                <a:cxn ang="0">
                  <a:pos x="T0" y="T1"/>
                </a:cxn>
                <a:cxn ang="0">
                  <a:pos x="T2" y="T3"/>
                </a:cxn>
                <a:cxn ang="0">
                  <a:pos x="T4" y="T5"/>
                </a:cxn>
                <a:cxn ang="0">
                  <a:pos x="T6" y="T7"/>
                </a:cxn>
                <a:cxn ang="0">
                  <a:pos x="T8" y="T9"/>
                </a:cxn>
              </a:cxnLst>
              <a:rect l="0" t="0" r="r" b="b"/>
              <a:pathLst>
                <a:path w="331" h="179">
                  <a:moveTo>
                    <a:pt x="3" y="179"/>
                  </a:moveTo>
                  <a:lnTo>
                    <a:pt x="0" y="175"/>
                  </a:lnTo>
                  <a:lnTo>
                    <a:pt x="329" y="0"/>
                  </a:lnTo>
                  <a:lnTo>
                    <a:pt x="331" y="5"/>
                  </a:lnTo>
                  <a:lnTo>
                    <a:pt x="3" y="17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559" name="Freeform 1202"/>
            <p:cNvSpPr>
              <a:spLocks noEditPoints="1"/>
            </p:cNvSpPr>
            <p:nvPr/>
          </p:nvSpPr>
          <p:spPr bwMode="auto">
            <a:xfrm>
              <a:off x="3851275" y="1846263"/>
              <a:ext cx="396875" cy="438150"/>
            </a:xfrm>
            <a:custGeom>
              <a:avLst/>
              <a:gdLst>
                <a:gd name="T0" fmla="*/ 248 w 250"/>
                <a:gd name="T1" fmla="*/ 210 h 276"/>
                <a:gd name="T2" fmla="*/ 250 w 250"/>
                <a:gd name="T3" fmla="*/ 73 h 276"/>
                <a:gd name="T4" fmla="*/ 125 w 250"/>
                <a:gd name="T5" fmla="*/ 0 h 276"/>
                <a:gd name="T6" fmla="*/ 2 w 250"/>
                <a:gd name="T7" fmla="*/ 66 h 276"/>
                <a:gd name="T8" fmla="*/ 0 w 250"/>
                <a:gd name="T9" fmla="*/ 206 h 276"/>
                <a:gd name="T10" fmla="*/ 122 w 250"/>
                <a:gd name="T11" fmla="*/ 276 h 276"/>
                <a:gd name="T12" fmla="*/ 248 w 250"/>
                <a:gd name="T13" fmla="*/ 210 h 276"/>
                <a:gd name="T14" fmla="*/ 14 w 250"/>
                <a:gd name="T15" fmla="*/ 76 h 276"/>
                <a:gd name="T16" fmla="*/ 125 w 250"/>
                <a:gd name="T17" fmla="*/ 17 h 276"/>
                <a:gd name="T18" fmla="*/ 236 w 250"/>
                <a:gd name="T19" fmla="*/ 80 h 276"/>
                <a:gd name="T20" fmla="*/ 233 w 250"/>
                <a:gd name="T21" fmla="*/ 203 h 276"/>
                <a:gd name="T22" fmla="*/ 122 w 250"/>
                <a:gd name="T23" fmla="*/ 262 h 276"/>
                <a:gd name="T24" fmla="*/ 11 w 250"/>
                <a:gd name="T25" fmla="*/ 198 h 276"/>
                <a:gd name="T26" fmla="*/ 14 w 250"/>
                <a:gd name="T27" fmla="*/ 76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0" h="276">
                  <a:moveTo>
                    <a:pt x="248" y="210"/>
                  </a:moveTo>
                  <a:lnTo>
                    <a:pt x="250" y="73"/>
                  </a:lnTo>
                  <a:lnTo>
                    <a:pt x="125" y="0"/>
                  </a:lnTo>
                  <a:lnTo>
                    <a:pt x="2" y="66"/>
                  </a:lnTo>
                  <a:lnTo>
                    <a:pt x="0" y="206"/>
                  </a:lnTo>
                  <a:lnTo>
                    <a:pt x="122" y="276"/>
                  </a:lnTo>
                  <a:lnTo>
                    <a:pt x="248" y="210"/>
                  </a:lnTo>
                  <a:close/>
                  <a:moveTo>
                    <a:pt x="14" y="76"/>
                  </a:moveTo>
                  <a:lnTo>
                    <a:pt x="125" y="17"/>
                  </a:lnTo>
                  <a:lnTo>
                    <a:pt x="236" y="80"/>
                  </a:lnTo>
                  <a:lnTo>
                    <a:pt x="233" y="203"/>
                  </a:lnTo>
                  <a:lnTo>
                    <a:pt x="122" y="262"/>
                  </a:lnTo>
                  <a:lnTo>
                    <a:pt x="11" y="198"/>
                  </a:lnTo>
                  <a:lnTo>
                    <a:pt x="14" y="7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560" name="Freeform 1203"/>
            <p:cNvSpPr/>
            <p:nvPr/>
          </p:nvSpPr>
          <p:spPr bwMode="auto">
            <a:xfrm>
              <a:off x="3940175" y="2270126"/>
              <a:ext cx="104775" cy="742950"/>
            </a:xfrm>
            <a:custGeom>
              <a:avLst/>
              <a:gdLst>
                <a:gd name="T0" fmla="*/ 7 w 66"/>
                <a:gd name="T1" fmla="*/ 468 h 468"/>
                <a:gd name="T2" fmla="*/ 0 w 66"/>
                <a:gd name="T3" fmla="*/ 468 h 468"/>
                <a:gd name="T4" fmla="*/ 59 w 66"/>
                <a:gd name="T5" fmla="*/ 0 h 468"/>
                <a:gd name="T6" fmla="*/ 66 w 66"/>
                <a:gd name="T7" fmla="*/ 2 h 468"/>
                <a:gd name="T8" fmla="*/ 7 w 66"/>
                <a:gd name="T9" fmla="*/ 468 h 468"/>
              </a:gdLst>
              <a:ahLst/>
              <a:cxnLst>
                <a:cxn ang="0">
                  <a:pos x="T0" y="T1"/>
                </a:cxn>
                <a:cxn ang="0">
                  <a:pos x="T2" y="T3"/>
                </a:cxn>
                <a:cxn ang="0">
                  <a:pos x="T4" y="T5"/>
                </a:cxn>
                <a:cxn ang="0">
                  <a:pos x="T6" y="T7"/>
                </a:cxn>
                <a:cxn ang="0">
                  <a:pos x="T8" y="T9"/>
                </a:cxn>
              </a:cxnLst>
              <a:rect l="0" t="0" r="r" b="b"/>
              <a:pathLst>
                <a:path w="66" h="468">
                  <a:moveTo>
                    <a:pt x="7" y="468"/>
                  </a:moveTo>
                  <a:lnTo>
                    <a:pt x="0" y="468"/>
                  </a:lnTo>
                  <a:lnTo>
                    <a:pt x="59" y="0"/>
                  </a:lnTo>
                  <a:lnTo>
                    <a:pt x="66" y="2"/>
                  </a:lnTo>
                  <a:lnTo>
                    <a:pt x="7" y="46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561" name="Freeform 1204"/>
            <p:cNvSpPr>
              <a:spLocks noEditPoints="1"/>
            </p:cNvSpPr>
            <p:nvPr/>
          </p:nvSpPr>
          <p:spPr bwMode="auto">
            <a:xfrm>
              <a:off x="2362200" y="3844926"/>
              <a:ext cx="404812" cy="439738"/>
            </a:xfrm>
            <a:custGeom>
              <a:avLst/>
              <a:gdLst>
                <a:gd name="T0" fmla="*/ 123 w 255"/>
                <a:gd name="T1" fmla="*/ 0 h 277"/>
                <a:gd name="T2" fmla="*/ 0 w 255"/>
                <a:gd name="T3" fmla="*/ 76 h 277"/>
                <a:gd name="T4" fmla="*/ 7 w 255"/>
                <a:gd name="T5" fmla="*/ 213 h 277"/>
                <a:gd name="T6" fmla="*/ 135 w 255"/>
                <a:gd name="T7" fmla="*/ 277 h 277"/>
                <a:gd name="T8" fmla="*/ 255 w 255"/>
                <a:gd name="T9" fmla="*/ 201 h 277"/>
                <a:gd name="T10" fmla="*/ 250 w 255"/>
                <a:gd name="T11" fmla="*/ 64 h 277"/>
                <a:gd name="T12" fmla="*/ 123 w 255"/>
                <a:gd name="T13" fmla="*/ 0 h 277"/>
                <a:gd name="T14" fmla="*/ 135 w 255"/>
                <a:gd name="T15" fmla="*/ 262 h 277"/>
                <a:gd name="T16" fmla="*/ 21 w 255"/>
                <a:gd name="T17" fmla="*/ 206 h 277"/>
                <a:gd name="T18" fmla="*/ 14 w 255"/>
                <a:gd name="T19" fmla="*/ 83 h 277"/>
                <a:gd name="T20" fmla="*/ 123 w 255"/>
                <a:gd name="T21" fmla="*/ 14 h 277"/>
                <a:gd name="T22" fmla="*/ 239 w 255"/>
                <a:gd name="T23" fmla="*/ 71 h 277"/>
                <a:gd name="T24" fmla="*/ 243 w 255"/>
                <a:gd name="T25" fmla="*/ 194 h 277"/>
                <a:gd name="T26" fmla="*/ 135 w 255"/>
                <a:gd name="T27" fmla="*/ 262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5" h="277">
                  <a:moveTo>
                    <a:pt x="123" y="0"/>
                  </a:moveTo>
                  <a:lnTo>
                    <a:pt x="0" y="76"/>
                  </a:lnTo>
                  <a:lnTo>
                    <a:pt x="7" y="213"/>
                  </a:lnTo>
                  <a:lnTo>
                    <a:pt x="135" y="277"/>
                  </a:lnTo>
                  <a:lnTo>
                    <a:pt x="255" y="201"/>
                  </a:lnTo>
                  <a:lnTo>
                    <a:pt x="250" y="64"/>
                  </a:lnTo>
                  <a:lnTo>
                    <a:pt x="123" y="0"/>
                  </a:lnTo>
                  <a:close/>
                  <a:moveTo>
                    <a:pt x="135" y="262"/>
                  </a:moveTo>
                  <a:lnTo>
                    <a:pt x="21" y="206"/>
                  </a:lnTo>
                  <a:lnTo>
                    <a:pt x="14" y="83"/>
                  </a:lnTo>
                  <a:lnTo>
                    <a:pt x="123" y="14"/>
                  </a:lnTo>
                  <a:lnTo>
                    <a:pt x="239" y="71"/>
                  </a:lnTo>
                  <a:lnTo>
                    <a:pt x="243" y="194"/>
                  </a:lnTo>
                  <a:lnTo>
                    <a:pt x="135" y="26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562" name="Freeform 1205"/>
            <p:cNvSpPr/>
            <p:nvPr/>
          </p:nvSpPr>
          <p:spPr bwMode="auto">
            <a:xfrm>
              <a:off x="2747963" y="3616326"/>
              <a:ext cx="701675" cy="344488"/>
            </a:xfrm>
            <a:custGeom>
              <a:avLst/>
              <a:gdLst>
                <a:gd name="T0" fmla="*/ 440 w 442"/>
                <a:gd name="T1" fmla="*/ 0 h 217"/>
                <a:gd name="T2" fmla="*/ 442 w 442"/>
                <a:gd name="T3" fmla="*/ 7 h 217"/>
                <a:gd name="T4" fmla="*/ 3 w 442"/>
                <a:gd name="T5" fmla="*/ 217 h 217"/>
                <a:gd name="T6" fmla="*/ 0 w 442"/>
                <a:gd name="T7" fmla="*/ 210 h 217"/>
                <a:gd name="T8" fmla="*/ 440 w 442"/>
                <a:gd name="T9" fmla="*/ 0 h 217"/>
              </a:gdLst>
              <a:ahLst/>
              <a:cxnLst>
                <a:cxn ang="0">
                  <a:pos x="T0" y="T1"/>
                </a:cxn>
                <a:cxn ang="0">
                  <a:pos x="T2" y="T3"/>
                </a:cxn>
                <a:cxn ang="0">
                  <a:pos x="T4" y="T5"/>
                </a:cxn>
                <a:cxn ang="0">
                  <a:pos x="T6" y="T7"/>
                </a:cxn>
                <a:cxn ang="0">
                  <a:pos x="T8" y="T9"/>
                </a:cxn>
              </a:cxnLst>
              <a:rect l="0" t="0" r="r" b="b"/>
              <a:pathLst>
                <a:path w="442" h="217">
                  <a:moveTo>
                    <a:pt x="440" y="0"/>
                  </a:moveTo>
                  <a:lnTo>
                    <a:pt x="442" y="7"/>
                  </a:lnTo>
                  <a:lnTo>
                    <a:pt x="3" y="217"/>
                  </a:lnTo>
                  <a:lnTo>
                    <a:pt x="0" y="210"/>
                  </a:lnTo>
                  <a:lnTo>
                    <a:pt x="44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grpSp>
      <p:grpSp>
        <p:nvGrpSpPr>
          <p:cNvPr id="563" name="组合 562"/>
          <p:cNvGrpSpPr/>
          <p:nvPr/>
        </p:nvGrpSpPr>
        <p:grpSpPr>
          <a:xfrm rot="764766">
            <a:off x="7375629" y="4257273"/>
            <a:ext cx="2370762" cy="2232733"/>
            <a:chOff x="2058988" y="1846263"/>
            <a:chExt cx="3560762" cy="3473450"/>
          </a:xfrm>
          <a:solidFill>
            <a:schemeClr val="bg1">
              <a:alpha val="28000"/>
            </a:schemeClr>
          </a:solidFill>
        </p:grpSpPr>
        <p:sp>
          <p:nvSpPr>
            <p:cNvPr id="564" name="Freeform 1187"/>
            <p:cNvSpPr>
              <a:spLocks noEditPoints="1"/>
            </p:cNvSpPr>
            <p:nvPr/>
          </p:nvSpPr>
          <p:spPr bwMode="auto">
            <a:xfrm>
              <a:off x="3389313" y="2963863"/>
              <a:ext cx="993775" cy="993775"/>
            </a:xfrm>
            <a:custGeom>
              <a:avLst/>
              <a:gdLst>
                <a:gd name="T0" fmla="*/ 0 w 626"/>
                <a:gd name="T1" fmla="*/ 428 h 626"/>
                <a:gd name="T2" fmla="*/ 262 w 626"/>
                <a:gd name="T3" fmla="*/ 626 h 626"/>
                <a:gd name="T4" fmla="*/ 574 w 626"/>
                <a:gd name="T5" fmla="*/ 513 h 626"/>
                <a:gd name="T6" fmla="*/ 626 w 626"/>
                <a:gd name="T7" fmla="*/ 198 h 626"/>
                <a:gd name="T8" fmla="*/ 364 w 626"/>
                <a:gd name="T9" fmla="*/ 0 h 626"/>
                <a:gd name="T10" fmla="*/ 50 w 626"/>
                <a:gd name="T11" fmla="*/ 113 h 626"/>
                <a:gd name="T12" fmla="*/ 0 w 626"/>
                <a:gd name="T13" fmla="*/ 428 h 626"/>
                <a:gd name="T14" fmla="*/ 593 w 626"/>
                <a:gd name="T15" fmla="*/ 210 h 626"/>
                <a:gd name="T16" fmla="*/ 548 w 626"/>
                <a:gd name="T17" fmla="*/ 489 h 626"/>
                <a:gd name="T18" fmla="*/ 267 w 626"/>
                <a:gd name="T19" fmla="*/ 593 h 626"/>
                <a:gd name="T20" fmla="*/ 33 w 626"/>
                <a:gd name="T21" fmla="*/ 413 h 626"/>
                <a:gd name="T22" fmla="*/ 78 w 626"/>
                <a:gd name="T23" fmla="*/ 135 h 626"/>
                <a:gd name="T24" fmla="*/ 357 w 626"/>
                <a:gd name="T25" fmla="*/ 33 h 626"/>
                <a:gd name="T26" fmla="*/ 593 w 626"/>
                <a:gd name="T27" fmla="*/ 210 h 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26" h="626">
                  <a:moveTo>
                    <a:pt x="0" y="428"/>
                  </a:moveTo>
                  <a:lnTo>
                    <a:pt x="262" y="626"/>
                  </a:lnTo>
                  <a:lnTo>
                    <a:pt x="574" y="513"/>
                  </a:lnTo>
                  <a:lnTo>
                    <a:pt x="626" y="198"/>
                  </a:lnTo>
                  <a:lnTo>
                    <a:pt x="364" y="0"/>
                  </a:lnTo>
                  <a:lnTo>
                    <a:pt x="50" y="113"/>
                  </a:lnTo>
                  <a:lnTo>
                    <a:pt x="0" y="428"/>
                  </a:lnTo>
                  <a:close/>
                  <a:moveTo>
                    <a:pt x="593" y="210"/>
                  </a:moveTo>
                  <a:lnTo>
                    <a:pt x="548" y="489"/>
                  </a:lnTo>
                  <a:lnTo>
                    <a:pt x="267" y="593"/>
                  </a:lnTo>
                  <a:lnTo>
                    <a:pt x="33" y="413"/>
                  </a:lnTo>
                  <a:lnTo>
                    <a:pt x="78" y="135"/>
                  </a:lnTo>
                  <a:lnTo>
                    <a:pt x="357" y="33"/>
                  </a:lnTo>
                  <a:lnTo>
                    <a:pt x="593" y="21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565" name="Freeform 1188"/>
            <p:cNvSpPr>
              <a:spLocks noEditPoints="1"/>
            </p:cNvSpPr>
            <p:nvPr/>
          </p:nvSpPr>
          <p:spPr bwMode="auto">
            <a:xfrm>
              <a:off x="4649788" y="4002088"/>
              <a:ext cx="273050" cy="288925"/>
            </a:xfrm>
            <a:custGeom>
              <a:avLst/>
              <a:gdLst>
                <a:gd name="T0" fmla="*/ 0 w 172"/>
                <a:gd name="T1" fmla="*/ 133 h 182"/>
                <a:gd name="T2" fmla="*/ 80 w 172"/>
                <a:gd name="T3" fmla="*/ 182 h 182"/>
                <a:gd name="T4" fmla="*/ 165 w 172"/>
                <a:gd name="T5" fmla="*/ 142 h 182"/>
                <a:gd name="T6" fmla="*/ 172 w 172"/>
                <a:gd name="T7" fmla="*/ 50 h 182"/>
                <a:gd name="T8" fmla="*/ 92 w 172"/>
                <a:gd name="T9" fmla="*/ 0 h 182"/>
                <a:gd name="T10" fmla="*/ 4 w 172"/>
                <a:gd name="T11" fmla="*/ 41 h 182"/>
                <a:gd name="T12" fmla="*/ 0 w 172"/>
                <a:gd name="T13" fmla="*/ 133 h 182"/>
                <a:gd name="T14" fmla="*/ 163 w 172"/>
                <a:gd name="T15" fmla="*/ 55 h 182"/>
                <a:gd name="T16" fmla="*/ 158 w 172"/>
                <a:gd name="T17" fmla="*/ 135 h 182"/>
                <a:gd name="T18" fmla="*/ 80 w 172"/>
                <a:gd name="T19" fmla="*/ 173 h 182"/>
                <a:gd name="T20" fmla="*/ 9 w 172"/>
                <a:gd name="T21" fmla="*/ 128 h 182"/>
                <a:gd name="T22" fmla="*/ 14 w 172"/>
                <a:gd name="T23" fmla="*/ 48 h 182"/>
                <a:gd name="T24" fmla="*/ 92 w 172"/>
                <a:gd name="T25" fmla="*/ 10 h 182"/>
                <a:gd name="T26" fmla="*/ 163 w 172"/>
                <a:gd name="T27" fmla="*/ 55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2" h="182">
                  <a:moveTo>
                    <a:pt x="0" y="133"/>
                  </a:moveTo>
                  <a:lnTo>
                    <a:pt x="80" y="182"/>
                  </a:lnTo>
                  <a:lnTo>
                    <a:pt x="165" y="142"/>
                  </a:lnTo>
                  <a:lnTo>
                    <a:pt x="172" y="50"/>
                  </a:lnTo>
                  <a:lnTo>
                    <a:pt x="92" y="0"/>
                  </a:lnTo>
                  <a:lnTo>
                    <a:pt x="4" y="41"/>
                  </a:lnTo>
                  <a:lnTo>
                    <a:pt x="0" y="133"/>
                  </a:lnTo>
                  <a:close/>
                  <a:moveTo>
                    <a:pt x="163" y="55"/>
                  </a:moveTo>
                  <a:lnTo>
                    <a:pt x="158" y="135"/>
                  </a:lnTo>
                  <a:lnTo>
                    <a:pt x="80" y="173"/>
                  </a:lnTo>
                  <a:lnTo>
                    <a:pt x="9" y="128"/>
                  </a:lnTo>
                  <a:lnTo>
                    <a:pt x="14" y="48"/>
                  </a:lnTo>
                  <a:lnTo>
                    <a:pt x="92" y="10"/>
                  </a:lnTo>
                  <a:lnTo>
                    <a:pt x="163" y="5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566" name="Freeform 1189"/>
            <p:cNvSpPr/>
            <p:nvPr/>
          </p:nvSpPr>
          <p:spPr bwMode="auto">
            <a:xfrm>
              <a:off x="4262438" y="3751263"/>
              <a:ext cx="409575" cy="322263"/>
            </a:xfrm>
            <a:custGeom>
              <a:avLst/>
              <a:gdLst>
                <a:gd name="T0" fmla="*/ 0 w 258"/>
                <a:gd name="T1" fmla="*/ 5 h 203"/>
                <a:gd name="T2" fmla="*/ 5 w 258"/>
                <a:gd name="T3" fmla="*/ 0 h 203"/>
                <a:gd name="T4" fmla="*/ 258 w 258"/>
                <a:gd name="T5" fmla="*/ 199 h 203"/>
                <a:gd name="T6" fmla="*/ 253 w 258"/>
                <a:gd name="T7" fmla="*/ 203 h 203"/>
                <a:gd name="T8" fmla="*/ 0 w 258"/>
                <a:gd name="T9" fmla="*/ 5 h 203"/>
              </a:gdLst>
              <a:ahLst/>
              <a:cxnLst>
                <a:cxn ang="0">
                  <a:pos x="T0" y="T1"/>
                </a:cxn>
                <a:cxn ang="0">
                  <a:pos x="T2" y="T3"/>
                </a:cxn>
                <a:cxn ang="0">
                  <a:pos x="T4" y="T5"/>
                </a:cxn>
                <a:cxn ang="0">
                  <a:pos x="T6" y="T7"/>
                </a:cxn>
                <a:cxn ang="0">
                  <a:pos x="T8" y="T9"/>
                </a:cxn>
              </a:cxnLst>
              <a:rect l="0" t="0" r="r" b="b"/>
              <a:pathLst>
                <a:path w="258" h="203">
                  <a:moveTo>
                    <a:pt x="0" y="5"/>
                  </a:moveTo>
                  <a:lnTo>
                    <a:pt x="5" y="0"/>
                  </a:lnTo>
                  <a:lnTo>
                    <a:pt x="258" y="199"/>
                  </a:lnTo>
                  <a:lnTo>
                    <a:pt x="253" y="203"/>
                  </a:lnTo>
                  <a:lnTo>
                    <a:pt x="0"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567" name="Freeform 1190"/>
            <p:cNvSpPr>
              <a:spLocks noEditPoints="1"/>
            </p:cNvSpPr>
            <p:nvPr/>
          </p:nvSpPr>
          <p:spPr bwMode="auto">
            <a:xfrm>
              <a:off x="5349875" y="3635376"/>
              <a:ext cx="269875" cy="288925"/>
            </a:xfrm>
            <a:custGeom>
              <a:avLst/>
              <a:gdLst>
                <a:gd name="T0" fmla="*/ 90 w 170"/>
                <a:gd name="T1" fmla="*/ 182 h 182"/>
                <a:gd name="T2" fmla="*/ 170 w 170"/>
                <a:gd name="T3" fmla="*/ 130 h 182"/>
                <a:gd name="T4" fmla="*/ 163 w 170"/>
                <a:gd name="T5" fmla="*/ 40 h 182"/>
                <a:gd name="T6" fmla="*/ 78 w 170"/>
                <a:gd name="T7" fmla="*/ 0 h 182"/>
                <a:gd name="T8" fmla="*/ 0 w 170"/>
                <a:gd name="T9" fmla="*/ 49 h 182"/>
                <a:gd name="T10" fmla="*/ 5 w 170"/>
                <a:gd name="T11" fmla="*/ 142 h 182"/>
                <a:gd name="T12" fmla="*/ 90 w 170"/>
                <a:gd name="T13" fmla="*/ 182 h 182"/>
                <a:gd name="T14" fmla="*/ 78 w 170"/>
                <a:gd name="T15" fmla="*/ 9 h 182"/>
                <a:gd name="T16" fmla="*/ 156 w 170"/>
                <a:gd name="T17" fmla="*/ 45 h 182"/>
                <a:gd name="T18" fmla="*/ 161 w 170"/>
                <a:gd name="T19" fmla="*/ 125 h 182"/>
                <a:gd name="T20" fmla="*/ 90 w 170"/>
                <a:gd name="T21" fmla="*/ 172 h 182"/>
                <a:gd name="T22" fmla="*/ 15 w 170"/>
                <a:gd name="T23" fmla="*/ 137 h 182"/>
                <a:gd name="T24" fmla="*/ 7 w 170"/>
                <a:gd name="T25" fmla="*/ 54 h 182"/>
                <a:gd name="T26" fmla="*/ 78 w 170"/>
                <a:gd name="T27" fmla="*/ 9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0" h="182">
                  <a:moveTo>
                    <a:pt x="90" y="182"/>
                  </a:moveTo>
                  <a:lnTo>
                    <a:pt x="170" y="130"/>
                  </a:lnTo>
                  <a:lnTo>
                    <a:pt x="163" y="40"/>
                  </a:lnTo>
                  <a:lnTo>
                    <a:pt x="78" y="0"/>
                  </a:lnTo>
                  <a:lnTo>
                    <a:pt x="0" y="49"/>
                  </a:lnTo>
                  <a:lnTo>
                    <a:pt x="5" y="142"/>
                  </a:lnTo>
                  <a:lnTo>
                    <a:pt x="90" y="182"/>
                  </a:lnTo>
                  <a:close/>
                  <a:moveTo>
                    <a:pt x="78" y="9"/>
                  </a:moveTo>
                  <a:lnTo>
                    <a:pt x="156" y="45"/>
                  </a:lnTo>
                  <a:lnTo>
                    <a:pt x="161" y="125"/>
                  </a:lnTo>
                  <a:lnTo>
                    <a:pt x="90" y="172"/>
                  </a:lnTo>
                  <a:lnTo>
                    <a:pt x="15" y="137"/>
                  </a:lnTo>
                  <a:lnTo>
                    <a:pt x="7" y="54"/>
                  </a:lnTo>
                  <a:lnTo>
                    <a:pt x="78"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568" name="Freeform 1191"/>
            <p:cNvSpPr/>
            <p:nvPr/>
          </p:nvSpPr>
          <p:spPr bwMode="auto">
            <a:xfrm>
              <a:off x="4903788" y="3849688"/>
              <a:ext cx="461962" cy="239713"/>
            </a:xfrm>
            <a:custGeom>
              <a:avLst/>
              <a:gdLst>
                <a:gd name="T0" fmla="*/ 3 w 291"/>
                <a:gd name="T1" fmla="*/ 151 h 151"/>
                <a:gd name="T2" fmla="*/ 0 w 291"/>
                <a:gd name="T3" fmla="*/ 146 h 151"/>
                <a:gd name="T4" fmla="*/ 288 w 291"/>
                <a:gd name="T5" fmla="*/ 0 h 151"/>
                <a:gd name="T6" fmla="*/ 291 w 291"/>
                <a:gd name="T7" fmla="*/ 4 h 151"/>
                <a:gd name="T8" fmla="*/ 3 w 291"/>
                <a:gd name="T9" fmla="*/ 151 h 151"/>
              </a:gdLst>
              <a:ahLst/>
              <a:cxnLst>
                <a:cxn ang="0">
                  <a:pos x="T0" y="T1"/>
                </a:cxn>
                <a:cxn ang="0">
                  <a:pos x="T2" y="T3"/>
                </a:cxn>
                <a:cxn ang="0">
                  <a:pos x="T4" y="T5"/>
                </a:cxn>
                <a:cxn ang="0">
                  <a:pos x="T6" y="T7"/>
                </a:cxn>
                <a:cxn ang="0">
                  <a:pos x="T8" y="T9"/>
                </a:cxn>
              </a:cxnLst>
              <a:rect l="0" t="0" r="r" b="b"/>
              <a:pathLst>
                <a:path w="291" h="151">
                  <a:moveTo>
                    <a:pt x="3" y="151"/>
                  </a:moveTo>
                  <a:lnTo>
                    <a:pt x="0" y="146"/>
                  </a:lnTo>
                  <a:lnTo>
                    <a:pt x="288" y="0"/>
                  </a:lnTo>
                  <a:lnTo>
                    <a:pt x="291" y="4"/>
                  </a:lnTo>
                  <a:lnTo>
                    <a:pt x="3" y="15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569" name="Freeform 1192"/>
            <p:cNvSpPr>
              <a:spLocks noEditPoints="1"/>
            </p:cNvSpPr>
            <p:nvPr/>
          </p:nvSpPr>
          <p:spPr bwMode="auto">
            <a:xfrm>
              <a:off x="4679950" y="4625976"/>
              <a:ext cx="193675" cy="201613"/>
            </a:xfrm>
            <a:custGeom>
              <a:avLst/>
              <a:gdLst>
                <a:gd name="T0" fmla="*/ 0 w 122"/>
                <a:gd name="T1" fmla="*/ 35 h 127"/>
                <a:gd name="T2" fmla="*/ 7 w 122"/>
                <a:gd name="T3" fmla="*/ 99 h 127"/>
                <a:gd name="T4" fmla="*/ 68 w 122"/>
                <a:gd name="T5" fmla="*/ 127 h 127"/>
                <a:gd name="T6" fmla="*/ 122 w 122"/>
                <a:gd name="T7" fmla="*/ 92 h 127"/>
                <a:gd name="T8" fmla="*/ 118 w 122"/>
                <a:gd name="T9" fmla="*/ 25 h 127"/>
                <a:gd name="T10" fmla="*/ 56 w 122"/>
                <a:gd name="T11" fmla="*/ 0 h 127"/>
                <a:gd name="T12" fmla="*/ 0 w 122"/>
                <a:gd name="T13" fmla="*/ 35 h 127"/>
                <a:gd name="T14" fmla="*/ 115 w 122"/>
                <a:gd name="T15" fmla="*/ 87 h 127"/>
                <a:gd name="T16" fmla="*/ 66 w 122"/>
                <a:gd name="T17" fmla="*/ 120 h 127"/>
                <a:gd name="T18" fmla="*/ 11 w 122"/>
                <a:gd name="T19" fmla="*/ 96 h 127"/>
                <a:gd name="T20" fmla="*/ 7 w 122"/>
                <a:gd name="T21" fmla="*/ 37 h 127"/>
                <a:gd name="T22" fmla="*/ 56 w 122"/>
                <a:gd name="T23" fmla="*/ 7 h 127"/>
                <a:gd name="T24" fmla="*/ 111 w 122"/>
                <a:gd name="T25" fmla="*/ 30 h 127"/>
                <a:gd name="T26" fmla="*/ 115 w 122"/>
                <a:gd name="T27" fmla="*/ 87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2" h="127">
                  <a:moveTo>
                    <a:pt x="0" y="35"/>
                  </a:moveTo>
                  <a:lnTo>
                    <a:pt x="7" y="99"/>
                  </a:lnTo>
                  <a:lnTo>
                    <a:pt x="68" y="127"/>
                  </a:lnTo>
                  <a:lnTo>
                    <a:pt x="122" y="92"/>
                  </a:lnTo>
                  <a:lnTo>
                    <a:pt x="118" y="25"/>
                  </a:lnTo>
                  <a:lnTo>
                    <a:pt x="56" y="0"/>
                  </a:lnTo>
                  <a:lnTo>
                    <a:pt x="0" y="35"/>
                  </a:lnTo>
                  <a:close/>
                  <a:moveTo>
                    <a:pt x="115" y="87"/>
                  </a:moveTo>
                  <a:lnTo>
                    <a:pt x="66" y="120"/>
                  </a:lnTo>
                  <a:lnTo>
                    <a:pt x="11" y="96"/>
                  </a:lnTo>
                  <a:lnTo>
                    <a:pt x="7" y="37"/>
                  </a:lnTo>
                  <a:lnTo>
                    <a:pt x="56" y="7"/>
                  </a:lnTo>
                  <a:lnTo>
                    <a:pt x="111" y="30"/>
                  </a:lnTo>
                  <a:lnTo>
                    <a:pt x="115" y="8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570" name="Freeform 1193"/>
            <p:cNvSpPr/>
            <p:nvPr/>
          </p:nvSpPr>
          <p:spPr bwMode="auto">
            <a:xfrm>
              <a:off x="4768850" y="4279901"/>
              <a:ext cx="11112" cy="352425"/>
            </a:xfrm>
            <a:custGeom>
              <a:avLst/>
              <a:gdLst>
                <a:gd name="T0" fmla="*/ 3 w 7"/>
                <a:gd name="T1" fmla="*/ 0 h 222"/>
                <a:gd name="T2" fmla="*/ 7 w 7"/>
                <a:gd name="T3" fmla="*/ 0 h 222"/>
                <a:gd name="T4" fmla="*/ 3 w 7"/>
                <a:gd name="T5" fmla="*/ 220 h 222"/>
                <a:gd name="T6" fmla="*/ 0 w 7"/>
                <a:gd name="T7" fmla="*/ 222 h 222"/>
                <a:gd name="T8" fmla="*/ 3 w 7"/>
                <a:gd name="T9" fmla="*/ 0 h 222"/>
              </a:gdLst>
              <a:ahLst/>
              <a:cxnLst>
                <a:cxn ang="0">
                  <a:pos x="T0" y="T1"/>
                </a:cxn>
                <a:cxn ang="0">
                  <a:pos x="T2" y="T3"/>
                </a:cxn>
                <a:cxn ang="0">
                  <a:pos x="T4" y="T5"/>
                </a:cxn>
                <a:cxn ang="0">
                  <a:pos x="T6" y="T7"/>
                </a:cxn>
                <a:cxn ang="0">
                  <a:pos x="T8" y="T9"/>
                </a:cxn>
              </a:cxnLst>
              <a:rect l="0" t="0" r="r" b="b"/>
              <a:pathLst>
                <a:path w="7" h="222">
                  <a:moveTo>
                    <a:pt x="3" y="0"/>
                  </a:moveTo>
                  <a:lnTo>
                    <a:pt x="7" y="0"/>
                  </a:lnTo>
                  <a:lnTo>
                    <a:pt x="3" y="220"/>
                  </a:lnTo>
                  <a:lnTo>
                    <a:pt x="0" y="222"/>
                  </a:lnTo>
                  <a:lnTo>
                    <a:pt x="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571" name="Freeform 1194"/>
            <p:cNvSpPr>
              <a:spLocks noEditPoints="1"/>
            </p:cNvSpPr>
            <p:nvPr/>
          </p:nvSpPr>
          <p:spPr bwMode="auto">
            <a:xfrm>
              <a:off x="5178425" y="4384676"/>
              <a:ext cx="187325" cy="203200"/>
            </a:xfrm>
            <a:custGeom>
              <a:avLst/>
              <a:gdLst>
                <a:gd name="T0" fmla="*/ 0 w 118"/>
                <a:gd name="T1" fmla="*/ 95 h 128"/>
                <a:gd name="T2" fmla="*/ 56 w 118"/>
                <a:gd name="T3" fmla="*/ 128 h 128"/>
                <a:gd name="T4" fmla="*/ 115 w 118"/>
                <a:gd name="T5" fmla="*/ 100 h 128"/>
                <a:gd name="T6" fmla="*/ 118 w 118"/>
                <a:gd name="T7" fmla="*/ 36 h 128"/>
                <a:gd name="T8" fmla="*/ 61 w 118"/>
                <a:gd name="T9" fmla="*/ 0 h 128"/>
                <a:gd name="T10" fmla="*/ 2 w 118"/>
                <a:gd name="T11" fmla="*/ 31 h 128"/>
                <a:gd name="T12" fmla="*/ 0 w 118"/>
                <a:gd name="T13" fmla="*/ 95 h 128"/>
                <a:gd name="T14" fmla="*/ 113 w 118"/>
                <a:gd name="T15" fmla="*/ 38 h 128"/>
                <a:gd name="T16" fmla="*/ 111 w 118"/>
                <a:gd name="T17" fmla="*/ 95 h 128"/>
                <a:gd name="T18" fmla="*/ 56 w 118"/>
                <a:gd name="T19" fmla="*/ 123 h 128"/>
                <a:gd name="T20" fmla="*/ 4 w 118"/>
                <a:gd name="T21" fmla="*/ 92 h 128"/>
                <a:gd name="T22" fmla="*/ 7 w 118"/>
                <a:gd name="T23" fmla="*/ 36 h 128"/>
                <a:gd name="T24" fmla="*/ 61 w 118"/>
                <a:gd name="T25" fmla="*/ 7 h 128"/>
                <a:gd name="T26" fmla="*/ 113 w 118"/>
                <a:gd name="T27" fmla="*/ 3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8" h="128">
                  <a:moveTo>
                    <a:pt x="0" y="95"/>
                  </a:moveTo>
                  <a:lnTo>
                    <a:pt x="56" y="128"/>
                  </a:lnTo>
                  <a:lnTo>
                    <a:pt x="115" y="100"/>
                  </a:lnTo>
                  <a:lnTo>
                    <a:pt x="118" y="36"/>
                  </a:lnTo>
                  <a:lnTo>
                    <a:pt x="61" y="0"/>
                  </a:lnTo>
                  <a:lnTo>
                    <a:pt x="2" y="31"/>
                  </a:lnTo>
                  <a:lnTo>
                    <a:pt x="0" y="95"/>
                  </a:lnTo>
                  <a:close/>
                  <a:moveTo>
                    <a:pt x="113" y="38"/>
                  </a:moveTo>
                  <a:lnTo>
                    <a:pt x="111" y="95"/>
                  </a:lnTo>
                  <a:lnTo>
                    <a:pt x="56" y="123"/>
                  </a:lnTo>
                  <a:lnTo>
                    <a:pt x="4" y="92"/>
                  </a:lnTo>
                  <a:lnTo>
                    <a:pt x="7" y="36"/>
                  </a:lnTo>
                  <a:lnTo>
                    <a:pt x="61" y="7"/>
                  </a:lnTo>
                  <a:lnTo>
                    <a:pt x="113" y="3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572" name="Freeform 1195"/>
            <p:cNvSpPr/>
            <p:nvPr/>
          </p:nvSpPr>
          <p:spPr bwMode="auto">
            <a:xfrm>
              <a:off x="4897438" y="4216401"/>
              <a:ext cx="292100" cy="220663"/>
            </a:xfrm>
            <a:custGeom>
              <a:avLst/>
              <a:gdLst>
                <a:gd name="T0" fmla="*/ 0 w 184"/>
                <a:gd name="T1" fmla="*/ 5 h 139"/>
                <a:gd name="T2" fmla="*/ 2 w 184"/>
                <a:gd name="T3" fmla="*/ 0 h 139"/>
                <a:gd name="T4" fmla="*/ 184 w 184"/>
                <a:gd name="T5" fmla="*/ 137 h 139"/>
                <a:gd name="T6" fmla="*/ 179 w 184"/>
                <a:gd name="T7" fmla="*/ 139 h 139"/>
                <a:gd name="T8" fmla="*/ 0 w 184"/>
                <a:gd name="T9" fmla="*/ 5 h 139"/>
              </a:gdLst>
              <a:ahLst/>
              <a:cxnLst>
                <a:cxn ang="0">
                  <a:pos x="T0" y="T1"/>
                </a:cxn>
                <a:cxn ang="0">
                  <a:pos x="T2" y="T3"/>
                </a:cxn>
                <a:cxn ang="0">
                  <a:pos x="T4" y="T5"/>
                </a:cxn>
                <a:cxn ang="0">
                  <a:pos x="T6" y="T7"/>
                </a:cxn>
                <a:cxn ang="0">
                  <a:pos x="T8" y="T9"/>
                </a:cxn>
              </a:cxnLst>
              <a:rect l="0" t="0" r="r" b="b"/>
              <a:pathLst>
                <a:path w="184" h="139">
                  <a:moveTo>
                    <a:pt x="0" y="5"/>
                  </a:moveTo>
                  <a:lnTo>
                    <a:pt x="2" y="0"/>
                  </a:lnTo>
                  <a:lnTo>
                    <a:pt x="184" y="137"/>
                  </a:lnTo>
                  <a:lnTo>
                    <a:pt x="179" y="139"/>
                  </a:lnTo>
                  <a:lnTo>
                    <a:pt x="0"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573" name="Freeform 1196"/>
            <p:cNvSpPr>
              <a:spLocks noEditPoints="1"/>
            </p:cNvSpPr>
            <p:nvPr/>
          </p:nvSpPr>
          <p:spPr bwMode="auto">
            <a:xfrm>
              <a:off x="2058988" y="1868488"/>
              <a:ext cx="644525" cy="652463"/>
            </a:xfrm>
            <a:custGeom>
              <a:avLst/>
              <a:gdLst>
                <a:gd name="T0" fmla="*/ 406 w 406"/>
                <a:gd name="T1" fmla="*/ 125 h 411"/>
                <a:gd name="T2" fmla="*/ 231 w 406"/>
                <a:gd name="T3" fmla="*/ 0 h 411"/>
                <a:gd name="T4" fmla="*/ 28 w 406"/>
                <a:gd name="T5" fmla="*/ 78 h 411"/>
                <a:gd name="T6" fmla="*/ 0 w 406"/>
                <a:gd name="T7" fmla="*/ 284 h 411"/>
                <a:gd name="T8" fmla="*/ 174 w 406"/>
                <a:gd name="T9" fmla="*/ 411 h 411"/>
                <a:gd name="T10" fmla="*/ 375 w 406"/>
                <a:gd name="T11" fmla="*/ 331 h 411"/>
                <a:gd name="T12" fmla="*/ 406 w 406"/>
                <a:gd name="T13" fmla="*/ 125 h 411"/>
                <a:gd name="T14" fmla="*/ 21 w 406"/>
                <a:gd name="T15" fmla="*/ 277 h 411"/>
                <a:gd name="T16" fmla="*/ 47 w 406"/>
                <a:gd name="T17" fmla="*/ 92 h 411"/>
                <a:gd name="T18" fmla="*/ 226 w 406"/>
                <a:gd name="T19" fmla="*/ 21 h 411"/>
                <a:gd name="T20" fmla="*/ 382 w 406"/>
                <a:gd name="T21" fmla="*/ 135 h 411"/>
                <a:gd name="T22" fmla="*/ 359 w 406"/>
                <a:gd name="T23" fmla="*/ 319 h 411"/>
                <a:gd name="T24" fmla="*/ 177 w 406"/>
                <a:gd name="T25" fmla="*/ 388 h 411"/>
                <a:gd name="T26" fmla="*/ 21 w 406"/>
                <a:gd name="T27" fmla="*/ 277 h 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6" h="411">
                  <a:moveTo>
                    <a:pt x="406" y="125"/>
                  </a:moveTo>
                  <a:lnTo>
                    <a:pt x="231" y="0"/>
                  </a:lnTo>
                  <a:lnTo>
                    <a:pt x="28" y="78"/>
                  </a:lnTo>
                  <a:lnTo>
                    <a:pt x="0" y="284"/>
                  </a:lnTo>
                  <a:lnTo>
                    <a:pt x="174" y="411"/>
                  </a:lnTo>
                  <a:lnTo>
                    <a:pt x="375" y="331"/>
                  </a:lnTo>
                  <a:lnTo>
                    <a:pt x="406" y="125"/>
                  </a:lnTo>
                  <a:close/>
                  <a:moveTo>
                    <a:pt x="21" y="277"/>
                  </a:moveTo>
                  <a:lnTo>
                    <a:pt x="47" y="92"/>
                  </a:lnTo>
                  <a:lnTo>
                    <a:pt x="226" y="21"/>
                  </a:lnTo>
                  <a:lnTo>
                    <a:pt x="382" y="135"/>
                  </a:lnTo>
                  <a:lnTo>
                    <a:pt x="359" y="319"/>
                  </a:lnTo>
                  <a:lnTo>
                    <a:pt x="177" y="388"/>
                  </a:lnTo>
                  <a:lnTo>
                    <a:pt x="21" y="27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574" name="Freeform 1197"/>
            <p:cNvSpPr/>
            <p:nvPr/>
          </p:nvSpPr>
          <p:spPr bwMode="auto">
            <a:xfrm>
              <a:off x="2628900" y="2382838"/>
              <a:ext cx="869950" cy="795338"/>
            </a:xfrm>
            <a:custGeom>
              <a:avLst/>
              <a:gdLst>
                <a:gd name="T0" fmla="*/ 548 w 548"/>
                <a:gd name="T1" fmla="*/ 491 h 501"/>
                <a:gd name="T2" fmla="*/ 541 w 548"/>
                <a:gd name="T3" fmla="*/ 501 h 501"/>
                <a:gd name="T4" fmla="*/ 0 w 548"/>
                <a:gd name="T5" fmla="*/ 7 h 501"/>
                <a:gd name="T6" fmla="*/ 9 w 548"/>
                <a:gd name="T7" fmla="*/ 0 h 501"/>
                <a:gd name="T8" fmla="*/ 548 w 548"/>
                <a:gd name="T9" fmla="*/ 491 h 501"/>
              </a:gdLst>
              <a:ahLst/>
              <a:cxnLst>
                <a:cxn ang="0">
                  <a:pos x="T0" y="T1"/>
                </a:cxn>
                <a:cxn ang="0">
                  <a:pos x="T2" y="T3"/>
                </a:cxn>
                <a:cxn ang="0">
                  <a:pos x="T4" y="T5"/>
                </a:cxn>
                <a:cxn ang="0">
                  <a:pos x="T6" y="T7"/>
                </a:cxn>
                <a:cxn ang="0">
                  <a:pos x="T8" y="T9"/>
                </a:cxn>
              </a:cxnLst>
              <a:rect l="0" t="0" r="r" b="b"/>
              <a:pathLst>
                <a:path w="548" h="501">
                  <a:moveTo>
                    <a:pt x="548" y="491"/>
                  </a:moveTo>
                  <a:lnTo>
                    <a:pt x="541" y="501"/>
                  </a:lnTo>
                  <a:lnTo>
                    <a:pt x="0" y="7"/>
                  </a:lnTo>
                  <a:lnTo>
                    <a:pt x="9" y="0"/>
                  </a:lnTo>
                  <a:lnTo>
                    <a:pt x="548" y="49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575" name="Freeform 1198"/>
            <p:cNvSpPr>
              <a:spLocks noEditPoints="1"/>
            </p:cNvSpPr>
            <p:nvPr/>
          </p:nvSpPr>
          <p:spPr bwMode="auto">
            <a:xfrm>
              <a:off x="3221038" y="4789488"/>
              <a:ext cx="523875" cy="530225"/>
            </a:xfrm>
            <a:custGeom>
              <a:avLst/>
              <a:gdLst>
                <a:gd name="T0" fmla="*/ 31 w 330"/>
                <a:gd name="T1" fmla="*/ 57 h 334"/>
                <a:gd name="T2" fmla="*/ 0 w 330"/>
                <a:gd name="T3" fmla="*/ 222 h 334"/>
                <a:gd name="T4" fmla="*/ 137 w 330"/>
                <a:gd name="T5" fmla="*/ 334 h 334"/>
                <a:gd name="T6" fmla="*/ 300 w 330"/>
                <a:gd name="T7" fmla="*/ 277 h 334"/>
                <a:gd name="T8" fmla="*/ 330 w 330"/>
                <a:gd name="T9" fmla="*/ 109 h 334"/>
                <a:gd name="T10" fmla="*/ 196 w 330"/>
                <a:gd name="T11" fmla="*/ 0 h 334"/>
                <a:gd name="T12" fmla="*/ 31 w 330"/>
                <a:gd name="T13" fmla="*/ 57 h 334"/>
                <a:gd name="T14" fmla="*/ 286 w 330"/>
                <a:gd name="T15" fmla="*/ 263 h 334"/>
                <a:gd name="T16" fmla="*/ 139 w 330"/>
                <a:gd name="T17" fmla="*/ 315 h 334"/>
                <a:gd name="T18" fmla="*/ 19 w 330"/>
                <a:gd name="T19" fmla="*/ 218 h 334"/>
                <a:gd name="T20" fmla="*/ 47 w 330"/>
                <a:gd name="T21" fmla="*/ 69 h 334"/>
                <a:gd name="T22" fmla="*/ 193 w 330"/>
                <a:gd name="T23" fmla="*/ 19 h 334"/>
                <a:gd name="T24" fmla="*/ 312 w 330"/>
                <a:gd name="T25" fmla="*/ 116 h 334"/>
                <a:gd name="T26" fmla="*/ 286 w 330"/>
                <a:gd name="T27" fmla="*/ 263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0" h="334">
                  <a:moveTo>
                    <a:pt x="31" y="57"/>
                  </a:moveTo>
                  <a:lnTo>
                    <a:pt x="0" y="222"/>
                  </a:lnTo>
                  <a:lnTo>
                    <a:pt x="137" y="334"/>
                  </a:lnTo>
                  <a:lnTo>
                    <a:pt x="300" y="277"/>
                  </a:lnTo>
                  <a:lnTo>
                    <a:pt x="330" y="109"/>
                  </a:lnTo>
                  <a:lnTo>
                    <a:pt x="196" y="0"/>
                  </a:lnTo>
                  <a:lnTo>
                    <a:pt x="31" y="57"/>
                  </a:lnTo>
                  <a:close/>
                  <a:moveTo>
                    <a:pt x="286" y="263"/>
                  </a:moveTo>
                  <a:lnTo>
                    <a:pt x="139" y="315"/>
                  </a:lnTo>
                  <a:lnTo>
                    <a:pt x="19" y="218"/>
                  </a:lnTo>
                  <a:lnTo>
                    <a:pt x="47" y="69"/>
                  </a:lnTo>
                  <a:lnTo>
                    <a:pt x="193" y="19"/>
                  </a:lnTo>
                  <a:lnTo>
                    <a:pt x="312" y="116"/>
                  </a:lnTo>
                  <a:lnTo>
                    <a:pt x="286" y="26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576" name="Freeform 1199"/>
            <p:cNvSpPr/>
            <p:nvPr/>
          </p:nvSpPr>
          <p:spPr bwMode="auto">
            <a:xfrm>
              <a:off x="3527425" y="3930651"/>
              <a:ext cx="277812" cy="877888"/>
            </a:xfrm>
            <a:custGeom>
              <a:avLst/>
              <a:gdLst>
                <a:gd name="T0" fmla="*/ 166 w 175"/>
                <a:gd name="T1" fmla="*/ 0 h 553"/>
                <a:gd name="T2" fmla="*/ 175 w 175"/>
                <a:gd name="T3" fmla="*/ 3 h 553"/>
                <a:gd name="T4" fmla="*/ 10 w 175"/>
                <a:gd name="T5" fmla="*/ 553 h 553"/>
                <a:gd name="T6" fmla="*/ 0 w 175"/>
                <a:gd name="T7" fmla="*/ 551 h 553"/>
                <a:gd name="T8" fmla="*/ 166 w 175"/>
                <a:gd name="T9" fmla="*/ 0 h 553"/>
              </a:gdLst>
              <a:ahLst/>
              <a:cxnLst>
                <a:cxn ang="0">
                  <a:pos x="T0" y="T1"/>
                </a:cxn>
                <a:cxn ang="0">
                  <a:pos x="T2" y="T3"/>
                </a:cxn>
                <a:cxn ang="0">
                  <a:pos x="T4" y="T5"/>
                </a:cxn>
                <a:cxn ang="0">
                  <a:pos x="T6" y="T7"/>
                </a:cxn>
                <a:cxn ang="0">
                  <a:pos x="T8" y="T9"/>
                </a:cxn>
              </a:cxnLst>
              <a:rect l="0" t="0" r="r" b="b"/>
              <a:pathLst>
                <a:path w="175" h="553">
                  <a:moveTo>
                    <a:pt x="166" y="0"/>
                  </a:moveTo>
                  <a:lnTo>
                    <a:pt x="175" y="3"/>
                  </a:lnTo>
                  <a:lnTo>
                    <a:pt x="10" y="553"/>
                  </a:lnTo>
                  <a:lnTo>
                    <a:pt x="0" y="551"/>
                  </a:lnTo>
                  <a:lnTo>
                    <a:pt x="16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577" name="Freeform 1200"/>
            <p:cNvSpPr>
              <a:spLocks noEditPoints="1"/>
            </p:cNvSpPr>
            <p:nvPr/>
          </p:nvSpPr>
          <p:spPr bwMode="auto">
            <a:xfrm>
              <a:off x="4848225" y="2776538"/>
              <a:ext cx="314325" cy="330200"/>
            </a:xfrm>
            <a:custGeom>
              <a:avLst/>
              <a:gdLst>
                <a:gd name="T0" fmla="*/ 106 w 198"/>
                <a:gd name="T1" fmla="*/ 208 h 208"/>
                <a:gd name="T2" fmla="*/ 198 w 198"/>
                <a:gd name="T3" fmla="*/ 146 h 208"/>
                <a:gd name="T4" fmla="*/ 189 w 198"/>
                <a:gd name="T5" fmla="*/ 42 h 208"/>
                <a:gd name="T6" fmla="*/ 90 w 198"/>
                <a:gd name="T7" fmla="*/ 0 h 208"/>
                <a:gd name="T8" fmla="*/ 0 w 198"/>
                <a:gd name="T9" fmla="*/ 59 h 208"/>
                <a:gd name="T10" fmla="*/ 7 w 198"/>
                <a:gd name="T11" fmla="*/ 165 h 208"/>
                <a:gd name="T12" fmla="*/ 106 w 198"/>
                <a:gd name="T13" fmla="*/ 208 h 208"/>
                <a:gd name="T14" fmla="*/ 90 w 198"/>
                <a:gd name="T15" fmla="*/ 9 h 208"/>
                <a:gd name="T16" fmla="*/ 179 w 198"/>
                <a:gd name="T17" fmla="*/ 50 h 208"/>
                <a:gd name="T18" fmla="*/ 186 w 198"/>
                <a:gd name="T19" fmla="*/ 144 h 208"/>
                <a:gd name="T20" fmla="*/ 106 w 198"/>
                <a:gd name="T21" fmla="*/ 196 h 208"/>
                <a:gd name="T22" fmla="*/ 19 w 198"/>
                <a:gd name="T23" fmla="*/ 158 h 208"/>
                <a:gd name="T24" fmla="*/ 9 w 198"/>
                <a:gd name="T25" fmla="*/ 64 h 208"/>
                <a:gd name="T26" fmla="*/ 90 w 198"/>
                <a:gd name="T27" fmla="*/ 9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8" h="208">
                  <a:moveTo>
                    <a:pt x="106" y="208"/>
                  </a:moveTo>
                  <a:lnTo>
                    <a:pt x="198" y="146"/>
                  </a:lnTo>
                  <a:lnTo>
                    <a:pt x="189" y="42"/>
                  </a:lnTo>
                  <a:lnTo>
                    <a:pt x="90" y="0"/>
                  </a:lnTo>
                  <a:lnTo>
                    <a:pt x="0" y="59"/>
                  </a:lnTo>
                  <a:lnTo>
                    <a:pt x="7" y="165"/>
                  </a:lnTo>
                  <a:lnTo>
                    <a:pt x="106" y="208"/>
                  </a:lnTo>
                  <a:close/>
                  <a:moveTo>
                    <a:pt x="90" y="9"/>
                  </a:moveTo>
                  <a:lnTo>
                    <a:pt x="179" y="50"/>
                  </a:lnTo>
                  <a:lnTo>
                    <a:pt x="186" y="144"/>
                  </a:lnTo>
                  <a:lnTo>
                    <a:pt x="106" y="196"/>
                  </a:lnTo>
                  <a:lnTo>
                    <a:pt x="19" y="158"/>
                  </a:lnTo>
                  <a:lnTo>
                    <a:pt x="9" y="64"/>
                  </a:lnTo>
                  <a:lnTo>
                    <a:pt x="90"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578" name="Freeform 1201"/>
            <p:cNvSpPr/>
            <p:nvPr/>
          </p:nvSpPr>
          <p:spPr bwMode="auto">
            <a:xfrm>
              <a:off x="4344988" y="3024188"/>
              <a:ext cx="525462" cy="284163"/>
            </a:xfrm>
            <a:custGeom>
              <a:avLst/>
              <a:gdLst>
                <a:gd name="T0" fmla="*/ 3 w 331"/>
                <a:gd name="T1" fmla="*/ 179 h 179"/>
                <a:gd name="T2" fmla="*/ 0 w 331"/>
                <a:gd name="T3" fmla="*/ 175 h 179"/>
                <a:gd name="T4" fmla="*/ 329 w 331"/>
                <a:gd name="T5" fmla="*/ 0 h 179"/>
                <a:gd name="T6" fmla="*/ 331 w 331"/>
                <a:gd name="T7" fmla="*/ 5 h 179"/>
                <a:gd name="T8" fmla="*/ 3 w 331"/>
                <a:gd name="T9" fmla="*/ 179 h 179"/>
              </a:gdLst>
              <a:ahLst/>
              <a:cxnLst>
                <a:cxn ang="0">
                  <a:pos x="T0" y="T1"/>
                </a:cxn>
                <a:cxn ang="0">
                  <a:pos x="T2" y="T3"/>
                </a:cxn>
                <a:cxn ang="0">
                  <a:pos x="T4" y="T5"/>
                </a:cxn>
                <a:cxn ang="0">
                  <a:pos x="T6" y="T7"/>
                </a:cxn>
                <a:cxn ang="0">
                  <a:pos x="T8" y="T9"/>
                </a:cxn>
              </a:cxnLst>
              <a:rect l="0" t="0" r="r" b="b"/>
              <a:pathLst>
                <a:path w="331" h="179">
                  <a:moveTo>
                    <a:pt x="3" y="179"/>
                  </a:moveTo>
                  <a:lnTo>
                    <a:pt x="0" y="175"/>
                  </a:lnTo>
                  <a:lnTo>
                    <a:pt x="329" y="0"/>
                  </a:lnTo>
                  <a:lnTo>
                    <a:pt x="331" y="5"/>
                  </a:lnTo>
                  <a:lnTo>
                    <a:pt x="3" y="17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579" name="Freeform 1202"/>
            <p:cNvSpPr>
              <a:spLocks noEditPoints="1"/>
            </p:cNvSpPr>
            <p:nvPr/>
          </p:nvSpPr>
          <p:spPr bwMode="auto">
            <a:xfrm>
              <a:off x="3851275" y="1846263"/>
              <a:ext cx="396875" cy="438150"/>
            </a:xfrm>
            <a:custGeom>
              <a:avLst/>
              <a:gdLst>
                <a:gd name="T0" fmla="*/ 248 w 250"/>
                <a:gd name="T1" fmla="*/ 210 h 276"/>
                <a:gd name="T2" fmla="*/ 250 w 250"/>
                <a:gd name="T3" fmla="*/ 73 h 276"/>
                <a:gd name="T4" fmla="*/ 125 w 250"/>
                <a:gd name="T5" fmla="*/ 0 h 276"/>
                <a:gd name="T6" fmla="*/ 2 w 250"/>
                <a:gd name="T7" fmla="*/ 66 h 276"/>
                <a:gd name="T8" fmla="*/ 0 w 250"/>
                <a:gd name="T9" fmla="*/ 206 h 276"/>
                <a:gd name="T10" fmla="*/ 122 w 250"/>
                <a:gd name="T11" fmla="*/ 276 h 276"/>
                <a:gd name="T12" fmla="*/ 248 w 250"/>
                <a:gd name="T13" fmla="*/ 210 h 276"/>
                <a:gd name="T14" fmla="*/ 14 w 250"/>
                <a:gd name="T15" fmla="*/ 76 h 276"/>
                <a:gd name="T16" fmla="*/ 125 w 250"/>
                <a:gd name="T17" fmla="*/ 17 h 276"/>
                <a:gd name="T18" fmla="*/ 236 w 250"/>
                <a:gd name="T19" fmla="*/ 80 h 276"/>
                <a:gd name="T20" fmla="*/ 233 w 250"/>
                <a:gd name="T21" fmla="*/ 203 h 276"/>
                <a:gd name="T22" fmla="*/ 122 w 250"/>
                <a:gd name="T23" fmla="*/ 262 h 276"/>
                <a:gd name="T24" fmla="*/ 11 w 250"/>
                <a:gd name="T25" fmla="*/ 198 h 276"/>
                <a:gd name="T26" fmla="*/ 14 w 250"/>
                <a:gd name="T27" fmla="*/ 76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0" h="276">
                  <a:moveTo>
                    <a:pt x="248" y="210"/>
                  </a:moveTo>
                  <a:lnTo>
                    <a:pt x="250" y="73"/>
                  </a:lnTo>
                  <a:lnTo>
                    <a:pt x="125" y="0"/>
                  </a:lnTo>
                  <a:lnTo>
                    <a:pt x="2" y="66"/>
                  </a:lnTo>
                  <a:lnTo>
                    <a:pt x="0" y="206"/>
                  </a:lnTo>
                  <a:lnTo>
                    <a:pt x="122" y="276"/>
                  </a:lnTo>
                  <a:lnTo>
                    <a:pt x="248" y="210"/>
                  </a:lnTo>
                  <a:close/>
                  <a:moveTo>
                    <a:pt x="14" y="76"/>
                  </a:moveTo>
                  <a:lnTo>
                    <a:pt x="125" y="17"/>
                  </a:lnTo>
                  <a:lnTo>
                    <a:pt x="236" y="80"/>
                  </a:lnTo>
                  <a:lnTo>
                    <a:pt x="233" y="203"/>
                  </a:lnTo>
                  <a:lnTo>
                    <a:pt x="122" y="262"/>
                  </a:lnTo>
                  <a:lnTo>
                    <a:pt x="11" y="198"/>
                  </a:lnTo>
                  <a:lnTo>
                    <a:pt x="14" y="7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580" name="Freeform 1203"/>
            <p:cNvSpPr/>
            <p:nvPr/>
          </p:nvSpPr>
          <p:spPr bwMode="auto">
            <a:xfrm>
              <a:off x="3940175" y="2270126"/>
              <a:ext cx="104775" cy="742950"/>
            </a:xfrm>
            <a:custGeom>
              <a:avLst/>
              <a:gdLst>
                <a:gd name="T0" fmla="*/ 7 w 66"/>
                <a:gd name="T1" fmla="*/ 468 h 468"/>
                <a:gd name="T2" fmla="*/ 0 w 66"/>
                <a:gd name="T3" fmla="*/ 468 h 468"/>
                <a:gd name="T4" fmla="*/ 59 w 66"/>
                <a:gd name="T5" fmla="*/ 0 h 468"/>
                <a:gd name="T6" fmla="*/ 66 w 66"/>
                <a:gd name="T7" fmla="*/ 2 h 468"/>
                <a:gd name="T8" fmla="*/ 7 w 66"/>
                <a:gd name="T9" fmla="*/ 468 h 468"/>
              </a:gdLst>
              <a:ahLst/>
              <a:cxnLst>
                <a:cxn ang="0">
                  <a:pos x="T0" y="T1"/>
                </a:cxn>
                <a:cxn ang="0">
                  <a:pos x="T2" y="T3"/>
                </a:cxn>
                <a:cxn ang="0">
                  <a:pos x="T4" y="T5"/>
                </a:cxn>
                <a:cxn ang="0">
                  <a:pos x="T6" y="T7"/>
                </a:cxn>
                <a:cxn ang="0">
                  <a:pos x="T8" y="T9"/>
                </a:cxn>
              </a:cxnLst>
              <a:rect l="0" t="0" r="r" b="b"/>
              <a:pathLst>
                <a:path w="66" h="468">
                  <a:moveTo>
                    <a:pt x="7" y="468"/>
                  </a:moveTo>
                  <a:lnTo>
                    <a:pt x="0" y="468"/>
                  </a:lnTo>
                  <a:lnTo>
                    <a:pt x="59" y="0"/>
                  </a:lnTo>
                  <a:lnTo>
                    <a:pt x="66" y="2"/>
                  </a:lnTo>
                  <a:lnTo>
                    <a:pt x="7" y="46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581" name="Freeform 1204"/>
            <p:cNvSpPr>
              <a:spLocks noEditPoints="1"/>
            </p:cNvSpPr>
            <p:nvPr/>
          </p:nvSpPr>
          <p:spPr bwMode="auto">
            <a:xfrm>
              <a:off x="2362200" y="3844926"/>
              <a:ext cx="404812" cy="439738"/>
            </a:xfrm>
            <a:custGeom>
              <a:avLst/>
              <a:gdLst>
                <a:gd name="T0" fmla="*/ 123 w 255"/>
                <a:gd name="T1" fmla="*/ 0 h 277"/>
                <a:gd name="T2" fmla="*/ 0 w 255"/>
                <a:gd name="T3" fmla="*/ 76 h 277"/>
                <a:gd name="T4" fmla="*/ 7 w 255"/>
                <a:gd name="T5" fmla="*/ 213 h 277"/>
                <a:gd name="T6" fmla="*/ 135 w 255"/>
                <a:gd name="T7" fmla="*/ 277 h 277"/>
                <a:gd name="T8" fmla="*/ 255 w 255"/>
                <a:gd name="T9" fmla="*/ 201 h 277"/>
                <a:gd name="T10" fmla="*/ 250 w 255"/>
                <a:gd name="T11" fmla="*/ 64 h 277"/>
                <a:gd name="T12" fmla="*/ 123 w 255"/>
                <a:gd name="T13" fmla="*/ 0 h 277"/>
                <a:gd name="T14" fmla="*/ 135 w 255"/>
                <a:gd name="T15" fmla="*/ 262 h 277"/>
                <a:gd name="T16" fmla="*/ 21 w 255"/>
                <a:gd name="T17" fmla="*/ 206 h 277"/>
                <a:gd name="T18" fmla="*/ 14 w 255"/>
                <a:gd name="T19" fmla="*/ 83 h 277"/>
                <a:gd name="T20" fmla="*/ 123 w 255"/>
                <a:gd name="T21" fmla="*/ 14 h 277"/>
                <a:gd name="T22" fmla="*/ 239 w 255"/>
                <a:gd name="T23" fmla="*/ 71 h 277"/>
                <a:gd name="T24" fmla="*/ 243 w 255"/>
                <a:gd name="T25" fmla="*/ 194 h 277"/>
                <a:gd name="T26" fmla="*/ 135 w 255"/>
                <a:gd name="T27" fmla="*/ 262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5" h="277">
                  <a:moveTo>
                    <a:pt x="123" y="0"/>
                  </a:moveTo>
                  <a:lnTo>
                    <a:pt x="0" y="76"/>
                  </a:lnTo>
                  <a:lnTo>
                    <a:pt x="7" y="213"/>
                  </a:lnTo>
                  <a:lnTo>
                    <a:pt x="135" y="277"/>
                  </a:lnTo>
                  <a:lnTo>
                    <a:pt x="255" y="201"/>
                  </a:lnTo>
                  <a:lnTo>
                    <a:pt x="250" y="64"/>
                  </a:lnTo>
                  <a:lnTo>
                    <a:pt x="123" y="0"/>
                  </a:lnTo>
                  <a:close/>
                  <a:moveTo>
                    <a:pt x="135" y="262"/>
                  </a:moveTo>
                  <a:lnTo>
                    <a:pt x="21" y="206"/>
                  </a:lnTo>
                  <a:lnTo>
                    <a:pt x="14" y="83"/>
                  </a:lnTo>
                  <a:lnTo>
                    <a:pt x="123" y="14"/>
                  </a:lnTo>
                  <a:lnTo>
                    <a:pt x="239" y="71"/>
                  </a:lnTo>
                  <a:lnTo>
                    <a:pt x="243" y="194"/>
                  </a:lnTo>
                  <a:lnTo>
                    <a:pt x="135" y="26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sp>
          <p:nvSpPr>
            <p:cNvPr id="582" name="Freeform 1205"/>
            <p:cNvSpPr/>
            <p:nvPr/>
          </p:nvSpPr>
          <p:spPr bwMode="auto">
            <a:xfrm>
              <a:off x="2747963" y="3616326"/>
              <a:ext cx="701675" cy="344488"/>
            </a:xfrm>
            <a:custGeom>
              <a:avLst/>
              <a:gdLst>
                <a:gd name="T0" fmla="*/ 440 w 442"/>
                <a:gd name="T1" fmla="*/ 0 h 217"/>
                <a:gd name="T2" fmla="*/ 442 w 442"/>
                <a:gd name="T3" fmla="*/ 7 h 217"/>
                <a:gd name="T4" fmla="*/ 3 w 442"/>
                <a:gd name="T5" fmla="*/ 217 h 217"/>
                <a:gd name="T6" fmla="*/ 0 w 442"/>
                <a:gd name="T7" fmla="*/ 210 h 217"/>
                <a:gd name="T8" fmla="*/ 440 w 442"/>
                <a:gd name="T9" fmla="*/ 0 h 217"/>
              </a:gdLst>
              <a:ahLst/>
              <a:cxnLst>
                <a:cxn ang="0">
                  <a:pos x="T0" y="T1"/>
                </a:cxn>
                <a:cxn ang="0">
                  <a:pos x="T2" y="T3"/>
                </a:cxn>
                <a:cxn ang="0">
                  <a:pos x="T4" y="T5"/>
                </a:cxn>
                <a:cxn ang="0">
                  <a:pos x="T6" y="T7"/>
                </a:cxn>
                <a:cxn ang="0">
                  <a:pos x="T8" y="T9"/>
                </a:cxn>
              </a:cxnLst>
              <a:rect l="0" t="0" r="r" b="b"/>
              <a:pathLst>
                <a:path w="442" h="217">
                  <a:moveTo>
                    <a:pt x="440" y="0"/>
                  </a:moveTo>
                  <a:lnTo>
                    <a:pt x="442" y="7"/>
                  </a:lnTo>
                  <a:lnTo>
                    <a:pt x="3" y="217"/>
                  </a:lnTo>
                  <a:lnTo>
                    <a:pt x="0" y="210"/>
                  </a:lnTo>
                  <a:lnTo>
                    <a:pt x="44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endParaRPr>
            </a:p>
          </p:txBody>
        </p:sp>
      </p:grpSp>
      <p:pic>
        <p:nvPicPr>
          <p:cNvPr id="583" name="图片 58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25661" y="2517913"/>
            <a:ext cx="2501334" cy="434008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300" advTm="0">
        <p14:pan dir="u"/>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83"/>
                                        </p:tgtEl>
                                        <p:attrNameLst>
                                          <p:attrName>style.visibility</p:attrName>
                                        </p:attrNameLst>
                                      </p:cBhvr>
                                      <p:to>
                                        <p:strVal val="visible"/>
                                      </p:to>
                                    </p:set>
                                    <p:animEffect transition="in" filter="fade">
                                      <p:cBhvr>
                                        <p:cTn id="7" dur="1000"/>
                                        <p:tgtEl>
                                          <p:spTgt spid="583"/>
                                        </p:tgtEl>
                                      </p:cBhvr>
                                    </p:animEffect>
                                    <p:anim calcmode="lin" valueType="num">
                                      <p:cBhvr>
                                        <p:cTn id="8" dur="1000" fill="hold"/>
                                        <p:tgtEl>
                                          <p:spTgt spid="583"/>
                                        </p:tgtEl>
                                        <p:attrNameLst>
                                          <p:attrName>ppt_x</p:attrName>
                                        </p:attrNameLst>
                                      </p:cBhvr>
                                      <p:tavLst>
                                        <p:tav tm="0">
                                          <p:val>
                                            <p:strVal val="#ppt_x"/>
                                          </p:val>
                                        </p:tav>
                                        <p:tav tm="100000">
                                          <p:val>
                                            <p:strVal val="#ppt_x"/>
                                          </p:val>
                                        </p:tav>
                                      </p:tavLst>
                                    </p:anim>
                                    <p:anim calcmode="lin" valueType="num">
                                      <p:cBhvr>
                                        <p:cTn id="9" dur="1000" fill="hold"/>
                                        <p:tgtEl>
                                          <p:spTgt spid="58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1000" fill="hold"/>
                                        <p:tgtEl>
                                          <p:spTgt spid="6"/>
                                        </p:tgtEl>
                                        <p:attrNameLst>
                                          <p:attrName>ppt_w</p:attrName>
                                        </p:attrNameLst>
                                      </p:cBhvr>
                                      <p:tavLst>
                                        <p:tav tm="0">
                                          <p:val>
                                            <p:strVal val="#ppt_w*0.70"/>
                                          </p:val>
                                        </p:tav>
                                        <p:tav tm="100000">
                                          <p:val>
                                            <p:strVal val="#ppt_w"/>
                                          </p:val>
                                        </p:tav>
                                      </p:tavLst>
                                    </p:anim>
                                    <p:anim calcmode="lin" valueType="num">
                                      <p:cBhvr>
                                        <p:cTn id="15" dur="1000" fill="hold"/>
                                        <p:tgtEl>
                                          <p:spTgt spid="6"/>
                                        </p:tgtEl>
                                        <p:attrNameLst>
                                          <p:attrName>ppt_h</p:attrName>
                                        </p:attrNameLst>
                                      </p:cBhvr>
                                      <p:tavLst>
                                        <p:tav tm="0">
                                          <p:val>
                                            <p:strVal val="#ppt_h"/>
                                          </p:val>
                                        </p:tav>
                                        <p:tav tm="100000">
                                          <p:val>
                                            <p:strVal val="#ppt_h"/>
                                          </p:val>
                                        </p:tav>
                                      </p:tavLst>
                                    </p:anim>
                                    <p:animEffect transition="in" filter="fade">
                                      <p:cBhvr>
                                        <p:cTn id="16" dur="10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56" presetClass="entr" presetSubtype="0" fill="hold" grpId="0" nodeType="clickEffect">
                                  <p:stCondLst>
                                    <p:cond delay="0"/>
                                  </p:stCondLst>
                                  <p:iterate type="lt">
                                    <p:tmPct val="10000"/>
                                  </p:iterate>
                                  <p:childTnLst>
                                    <p:set>
                                      <p:cBhvr>
                                        <p:cTn id="20" dur="1" fill="hold">
                                          <p:stCondLst>
                                            <p:cond delay="0"/>
                                          </p:stCondLst>
                                        </p:cTn>
                                        <p:tgtEl>
                                          <p:spTgt spid="15"/>
                                        </p:tgtEl>
                                        <p:attrNameLst>
                                          <p:attrName>style.visibility</p:attrName>
                                        </p:attrNameLst>
                                      </p:cBhvr>
                                      <p:to>
                                        <p:strVal val="visible"/>
                                      </p:to>
                                    </p:set>
                                    <p:anim by="(-#ppt_w*2)" calcmode="lin" valueType="num">
                                      <p:cBhvr rctx="PPT">
                                        <p:cTn id="21" dur="500" autoRev="1" fill="hold">
                                          <p:stCondLst>
                                            <p:cond delay="0"/>
                                          </p:stCondLst>
                                        </p:cTn>
                                        <p:tgtEl>
                                          <p:spTgt spid="15"/>
                                        </p:tgtEl>
                                        <p:attrNameLst>
                                          <p:attrName>ppt_w</p:attrName>
                                        </p:attrNameLst>
                                      </p:cBhvr>
                                    </p:anim>
                                    <p:anim by="(#ppt_w*0.50)" calcmode="lin" valueType="num">
                                      <p:cBhvr>
                                        <p:cTn id="22" dur="500" decel="50000" autoRev="1" fill="hold">
                                          <p:stCondLst>
                                            <p:cond delay="0"/>
                                          </p:stCondLst>
                                        </p:cTn>
                                        <p:tgtEl>
                                          <p:spTgt spid="15"/>
                                        </p:tgtEl>
                                        <p:attrNameLst>
                                          <p:attrName>ppt_x</p:attrName>
                                        </p:attrNameLst>
                                      </p:cBhvr>
                                    </p:anim>
                                    <p:anim from="(-#ppt_h/2)" to="(#ppt_y)" calcmode="lin" valueType="num">
                                      <p:cBhvr>
                                        <p:cTn id="23" dur="1000" fill="hold">
                                          <p:stCondLst>
                                            <p:cond delay="0"/>
                                          </p:stCondLst>
                                        </p:cTn>
                                        <p:tgtEl>
                                          <p:spTgt spid="15"/>
                                        </p:tgtEl>
                                        <p:attrNameLst>
                                          <p:attrName>ppt_y</p:attrName>
                                        </p:attrNameLst>
                                      </p:cBhvr>
                                    </p:anim>
                                    <p:animRot by="21600000">
                                      <p:cBhvr>
                                        <p:cTn id="24" dur="1000" fill="hold">
                                          <p:stCondLst>
                                            <p:cond delay="0"/>
                                          </p:stCondLst>
                                        </p:cTn>
                                        <p:tgtEl>
                                          <p:spTgt spid="15"/>
                                        </p:tgtEl>
                                        <p:attrNameLst>
                                          <p:attrName>r</p:attrName>
                                        </p:attrNameLst>
                                      </p:cBhvr>
                                    </p:animRo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iterate type="lt">
                                    <p:tmPct val="10000"/>
                                  </p:iterate>
                                  <p:childTnLst>
                                    <p:set>
                                      <p:cBhvr>
                                        <p:cTn id="28" dur="1" fill="hold">
                                          <p:stCondLst>
                                            <p:cond delay="0"/>
                                          </p:stCondLst>
                                        </p:cTn>
                                        <p:tgtEl>
                                          <p:spTgt spid="14"/>
                                        </p:tgtEl>
                                        <p:attrNameLst>
                                          <p:attrName>style.visibility</p:attrName>
                                        </p:attrNameLst>
                                      </p:cBhvr>
                                      <p:to>
                                        <p:strVal val="visible"/>
                                      </p:to>
                                    </p:set>
                                    <p:animEffect transition="in" filter="barn(inVertical)">
                                      <p:cBhvr>
                                        <p:cTn id="29" dur="250"/>
                                        <p:tgtEl>
                                          <p:spTgt spid="14"/>
                                        </p:tgtEl>
                                      </p:cBhvr>
                                    </p:animEffect>
                                  </p:childTnLst>
                                </p:cTn>
                              </p:par>
                            </p:childTnLst>
                          </p:cTn>
                        </p:par>
                      </p:childTnLst>
                    </p:cTn>
                  </p:par>
                  <p:par>
                    <p:cTn id="30" fill="hold">
                      <p:stCondLst>
                        <p:cond delay="indefinite"/>
                      </p:stCondLst>
                      <p:childTnLst>
                        <p:par>
                          <p:cTn id="31" fill="hold">
                            <p:stCondLst>
                              <p:cond delay="0"/>
                            </p:stCondLst>
                            <p:childTnLst>
                              <p:par>
                                <p:cTn id="32" presetID="35" presetClass="entr" presetSubtype="0" fill="hold" nodeType="clickEffect">
                                  <p:stCondLst>
                                    <p:cond delay="0"/>
                                  </p:stCondLst>
                                  <p:childTnLst>
                                    <p:set>
                                      <p:cBhvr>
                                        <p:cTn id="33" dur="1" fill="hold">
                                          <p:stCondLst>
                                            <p:cond delay="0"/>
                                          </p:stCondLst>
                                        </p:cTn>
                                        <p:tgtEl>
                                          <p:spTgt spid="382"/>
                                        </p:tgtEl>
                                        <p:attrNameLst>
                                          <p:attrName>style.visibility</p:attrName>
                                        </p:attrNameLst>
                                      </p:cBhvr>
                                      <p:to>
                                        <p:strVal val="visible"/>
                                      </p:to>
                                    </p:set>
                                    <p:animEffect transition="in" filter="fade">
                                      <p:cBhvr>
                                        <p:cTn id="34" dur="2000"/>
                                        <p:tgtEl>
                                          <p:spTgt spid="382"/>
                                        </p:tgtEl>
                                      </p:cBhvr>
                                    </p:animEffect>
                                    <p:anim calcmode="lin" valueType="num">
                                      <p:cBhvr>
                                        <p:cTn id="35" dur="2000" fill="hold"/>
                                        <p:tgtEl>
                                          <p:spTgt spid="382"/>
                                        </p:tgtEl>
                                        <p:attrNameLst>
                                          <p:attrName>style.rotation</p:attrName>
                                        </p:attrNameLst>
                                      </p:cBhvr>
                                      <p:tavLst>
                                        <p:tav tm="0">
                                          <p:val>
                                            <p:fltVal val="720"/>
                                          </p:val>
                                        </p:tav>
                                        <p:tav tm="100000">
                                          <p:val>
                                            <p:fltVal val="0"/>
                                          </p:val>
                                        </p:tav>
                                      </p:tavLst>
                                    </p:anim>
                                    <p:anim calcmode="lin" valueType="num">
                                      <p:cBhvr>
                                        <p:cTn id="36" dur="2000" fill="hold"/>
                                        <p:tgtEl>
                                          <p:spTgt spid="382"/>
                                        </p:tgtEl>
                                        <p:attrNameLst>
                                          <p:attrName>ppt_h</p:attrName>
                                        </p:attrNameLst>
                                      </p:cBhvr>
                                      <p:tavLst>
                                        <p:tav tm="0">
                                          <p:val>
                                            <p:fltVal val="0"/>
                                          </p:val>
                                        </p:tav>
                                        <p:tav tm="100000">
                                          <p:val>
                                            <p:strVal val="#ppt_h"/>
                                          </p:val>
                                        </p:tav>
                                      </p:tavLst>
                                    </p:anim>
                                    <p:anim calcmode="lin" valueType="num">
                                      <p:cBhvr>
                                        <p:cTn id="37" dur="2000" fill="hold"/>
                                        <p:tgtEl>
                                          <p:spTgt spid="382"/>
                                        </p:tgtEl>
                                        <p:attrNameLst>
                                          <p:attrName>ppt_w</p:attrName>
                                        </p:attrNameLst>
                                      </p:cBhvr>
                                      <p:tavLst>
                                        <p:tav tm="0">
                                          <p:val>
                                            <p:fltVal val="0"/>
                                          </p:val>
                                        </p:tav>
                                        <p:tav tm="100000">
                                          <p:val>
                                            <p:strVal val="#ppt_w"/>
                                          </p:val>
                                        </p:tav>
                                      </p:tavLst>
                                    </p:anim>
                                  </p:childTnLst>
                                </p:cTn>
                              </p:par>
                              <p:par>
                                <p:cTn id="38" presetID="35" presetClass="entr" presetSubtype="0" fill="hold" nodeType="withEffect">
                                  <p:stCondLst>
                                    <p:cond delay="0"/>
                                  </p:stCondLst>
                                  <p:childTnLst>
                                    <p:set>
                                      <p:cBhvr>
                                        <p:cTn id="39" dur="1" fill="hold">
                                          <p:stCondLst>
                                            <p:cond delay="0"/>
                                          </p:stCondLst>
                                        </p:cTn>
                                        <p:tgtEl>
                                          <p:spTgt spid="402"/>
                                        </p:tgtEl>
                                        <p:attrNameLst>
                                          <p:attrName>style.visibility</p:attrName>
                                        </p:attrNameLst>
                                      </p:cBhvr>
                                      <p:to>
                                        <p:strVal val="visible"/>
                                      </p:to>
                                    </p:set>
                                    <p:animEffect transition="in" filter="fade">
                                      <p:cBhvr>
                                        <p:cTn id="40" dur="2000"/>
                                        <p:tgtEl>
                                          <p:spTgt spid="402"/>
                                        </p:tgtEl>
                                      </p:cBhvr>
                                    </p:animEffect>
                                    <p:anim calcmode="lin" valueType="num">
                                      <p:cBhvr>
                                        <p:cTn id="41" dur="2000" fill="hold"/>
                                        <p:tgtEl>
                                          <p:spTgt spid="402"/>
                                        </p:tgtEl>
                                        <p:attrNameLst>
                                          <p:attrName>style.rotation</p:attrName>
                                        </p:attrNameLst>
                                      </p:cBhvr>
                                      <p:tavLst>
                                        <p:tav tm="0">
                                          <p:val>
                                            <p:fltVal val="720"/>
                                          </p:val>
                                        </p:tav>
                                        <p:tav tm="100000">
                                          <p:val>
                                            <p:fltVal val="0"/>
                                          </p:val>
                                        </p:tav>
                                      </p:tavLst>
                                    </p:anim>
                                    <p:anim calcmode="lin" valueType="num">
                                      <p:cBhvr>
                                        <p:cTn id="42" dur="2000" fill="hold"/>
                                        <p:tgtEl>
                                          <p:spTgt spid="402"/>
                                        </p:tgtEl>
                                        <p:attrNameLst>
                                          <p:attrName>ppt_h</p:attrName>
                                        </p:attrNameLst>
                                      </p:cBhvr>
                                      <p:tavLst>
                                        <p:tav tm="0">
                                          <p:val>
                                            <p:fltVal val="0"/>
                                          </p:val>
                                        </p:tav>
                                        <p:tav tm="100000">
                                          <p:val>
                                            <p:strVal val="#ppt_h"/>
                                          </p:val>
                                        </p:tav>
                                      </p:tavLst>
                                    </p:anim>
                                    <p:anim calcmode="lin" valueType="num">
                                      <p:cBhvr>
                                        <p:cTn id="43" dur="2000" fill="hold"/>
                                        <p:tgtEl>
                                          <p:spTgt spid="402"/>
                                        </p:tgtEl>
                                        <p:attrNameLst>
                                          <p:attrName>ppt_w</p:attrName>
                                        </p:attrNameLst>
                                      </p:cBhvr>
                                      <p:tavLst>
                                        <p:tav tm="0">
                                          <p:val>
                                            <p:fltVal val="0"/>
                                          </p:val>
                                        </p:tav>
                                        <p:tav tm="100000">
                                          <p:val>
                                            <p:strVal val="#ppt_w"/>
                                          </p:val>
                                        </p:tav>
                                      </p:tavLst>
                                    </p:anim>
                                  </p:childTnLst>
                                </p:cTn>
                              </p:par>
                              <p:par>
                                <p:cTn id="44" presetID="35" presetClass="entr" presetSubtype="0" fill="hold" nodeType="withEffect">
                                  <p:stCondLst>
                                    <p:cond delay="0"/>
                                  </p:stCondLst>
                                  <p:childTnLst>
                                    <p:set>
                                      <p:cBhvr>
                                        <p:cTn id="45" dur="1" fill="hold">
                                          <p:stCondLst>
                                            <p:cond delay="0"/>
                                          </p:stCondLst>
                                        </p:cTn>
                                        <p:tgtEl>
                                          <p:spTgt spid="422"/>
                                        </p:tgtEl>
                                        <p:attrNameLst>
                                          <p:attrName>style.visibility</p:attrName>
                                        </p:attrNameLst>
                                      </p:cBhvr>
                                      <p:to>
                                        <p:strVal val="visible"/>
                                      </p:to>
                                    </p:set>
                                    <p:animEffect transition="in" filter="fade">
                                      <p:cBhvr>
                                        <p:cTn id="46" dur="2000"/>
                                        <p:tgtEl>
                                          <p:spTgt spid="422"/>
                                        </p:tgtEl>
                                      </p:cBhvr>
                                    </p:animEffect>
                                    <p:anim calcmode="lin" valueType="num">
                                      <p:cBhvr>
                                        <p:cTn id="47" dur="2000" fill="hold"/>
                                        <p:tgtEl>
                                          <p:spTgt spid="422"/>
                                        </p:tgtEl>
                                        <p:attrNameLst>
                                          <p:attrName>style.rotation</p:attrName>
                                        </p:attrNameLst>
                                      </p:cBhvr>
                                      <p:tavLst>
                                        <p:tav tm="0">
                                          <p:val>
                                            <p:fltVal val="720"/>
                                          </p:val>
                                        </p:tav>
                                        <p:tav tm="100000">
                                          <p:val>
                                            <p:fltVal val="0"/>
                                          </p:val>
                                        </p:tav>
                                      </p:tavLst>
                                    </p:anim>
                                    <p:anim calcmode="lin" valueType="num">
                                      <p:cBhvr>
                                        <p:cTn id="48" dur="2000" fill="hold"/>
                                        <p:tgtEl>
                                          <p:spTgt spid="422"/>
                                        </p:tgtEl>
                                        <p:attrNameLst>
                                          <p:attrName>ppt_h</p:attrName>
                                        </p:attrNameLst>
                                      </p:cBhvr>
                                      <p:tavLst>
                                        <p:tav tm="0">
                                          <p:val>
                                            <p:fltVal val="0"/>
                                          </p:val>
                                        </p:tav>
                                        <p:tav tm="100000">
                                          <p:val>
                                            <p:strVal val="#ppt_h"/>
                                          </p:val>
                                        </p:tav>
                                      </p:tavLst>
                                    </p:anim>
                                    <p:anim calcmode="lin" valueType="num">
                                      <p:cBhvr>
                                        <p:cTn id="49" dur="2000" fill="hold"/>
                                        <p:tgtEl>
                                          <p:spTgt spid="422"/>
                                        </p:tgtEl>
                                        <p:attrNameLst>
                                          <p:attrName>ppt_w</p:attrName>
                                        </p:attrNameLst>
                                      </p:cBhvr>
                                      <p:tavLst>
                                        <p:tav tm="0">
                                          <p:val>
                                            <p:fltVal val="0"/>
                                          </p:val>
                                        </p:tav>
                                        <p:tav tm="100000">
                                          <p:val>
                                            <p:strVal val="#ppt_w"/>
                                          </p:val>
                                        </p:tav>
                                      </p:tavLst>
                                    </p:anim>
                                  </p:childTnLst>
                                </p:cTn>
                              </p:par>
                              <p:par>
                                <p:cTn id="50" presetID="35" presetClass="entr" presetSubtype="0" fill="hold" nodeType="withEffect">
                                  <p:stCondLst>
                                    <p:cond delay="0"/>
                                  </p:stCondLst>
                                  <p:childTnLst>
                                    <p:set>
                                      <p:cBhvr>
                                        <p:cTn id="51" dur="1" fill="hold">
                                          <p:stCondLst>
                                            <p:cond delay="0"/>
                                          </p:stCondLst>
                                        </p:cTn>
                                        <p:tgtEl>
                                          <p:spTgt spid="442"/>
                                        </p:tgtEl>
                                        <p:attrNameLst>
                                          <p:attrName>style.visibility</p:attrName>
                                        </p:attrNameLst>
                                      </p:cBhvr>
                                      <p:to>
                                        <p:strVal val="visible"/>
                                      </p:to>
                                    </p:set>
                                    <p:animEffect transition="in" filter="fade">
                                      <p:cBhvr>
                                        <p:cTn id="52" dur="2000"/>
                                        <p:tgtEl>
                                          <p:spTgt spid="442"/>
                                        </p:tgtEl>
                                      </p:cBhvr>
                                    </p:animEffect>
                                    <p:anim calcmode="lin" valueType="num">
                                      <p:cBhvr>
                                        <p:cTn id="53" dur="2000" fill="hold"/>
                                        <p:tgtEl>
                                          <p:spTgt spid="442"/>
                                        </p:tgtEl>
                                        <p:attrNameLst>
                                          <p:attrName>style.rotation</p:attrName>
                                        </p:attrNameLst>
                                      </p:cBhvr>
                                      <p:tavLst>
                                        <p:tav tm="0">
                                          <p:val>
                                            <p:fltVal val="720"/>
                                          </p:val>
                                        </p:tav>
                                        <p:tav tm="100000">
                                          <p:val>
                                            <p:fltVal val="0"/>
                                          </p:val>
                                        </p:tav>
                                      </p:tavLst>
                                    </p:anim>
                                    <p:anim calcmode="lin" valueType="num">
                                      <p:cBhvr>
                                        <p:cTn id="54" dur="2000" fill="hold"/>
                                        <p:tgtEl>
                                          <p:spTgt spid="442"/>
                                        </p:tgtEl>
                                        <p:attrNameLst>
                                          <p:attrName>ppt_h</p:attrName>
                                        </p:attrNameLst>
                                      </p:cBhvr>
                                      <p:tavLst>
                                        <p:tav tm="0">
                                          <p:val>
                                            <p:fltVal val="0"/>
                                          </p:val>
                                        </p:tav>
                                        <p:tav tm="100000">
                                          <p:val>
                                            <p:strVal val="#ppt_h"/>
                                          </p:val>
                                        </p:tav>
                                      </p:tavLst>
                                    </p:anim>
                                    <p:anim calcmode="lin" valueType="num">
                                      <p:cBhvr>
                                        <p:cTn id="55" dur="2000" fill="hold"/>
                                        <p:tgtEl>
                                          <p:spTgt spid="442"/>
                                        </p:tgtEl>
                                        <p:attrNameLst>
                                          <p:attrName>ppt_w</p:attrName>
                                        </p:attrNameLst>
                                      </p:cBhvr>
                                      <p:tavLst>
                                        <p:tav tm="0">
                                          <p:val>
                                            <p:fltVal val="0"/>
                                          </p:val>
                                        </p:tav>
                                        <p:tav tm="100000">
                                          <p:val>
                                            <p:strVal val="#ppt_w"/>
                                          </p:val>
                                        </p:tav>
                                      </p:tavLst>
                                    </p:anim>
                                  </p:childTnLst>
                                </p:cTn>
                              </p:par>
                              <p:par>
                                <p:cTn id="56" presetID="35" presetClass="entr" presetSubtype="0" fill="hold" nodeType="withEffect">
                                  <p:stCondLst>
                                    <p:cond delay="0"/>
                                  </p:stCondLst>
                                  <p:childTnLst>
                                    <p:set>
                                      <p:cBhvr>
                                        <p:cTn id="57" dur="1" fill="hold">
                                          <p:stCondLst>
                                            <p:cond delay="0"/>
                                          </p:stCondLst>
                                        </p:cTn>
                                        <p:tgtEl>
                                          <p:spTgt spid="462"/>
                                        </p:tgtEl>
                                        <p:attrNameLst>
                                          <p:attrName>style.visibility</p:attrName>
                                        </p:attrNameLst>
                                      </p:cBhvr>
                                      <p:to>
                                        <p:strVal val="visible"/>
                                      </p:to>
                                    </p:set>
                                    <p:animEffect transition="in" filter="fade">
                                      <p:cBhvr>
                                        <p:cTn id="58" dur="2000"/>
                                        <p:tgtEl>
                                          <p:spTgt spid="462"/>
                                        </p:tgtEl>
                                      </p:cBhvr>
                                    </p:animEffect>
                                    <p:anim calcmode="lin" valueType="num">
                                      <p:cBhvr>
                                        <p:cTn id="59" dur="2000" fill="hold"/>
                                        <p:tgtEl>
                                          <p:spTgt spid="462"/>
                                        </p:tgtEl>
                                        <p:attrNameLst>
                                          <p:attrName>style.rotation</p:attrName>
                                        </p:attrNameLst>
                                      </p:cBhvr>
                                      <p:tavLst>
                                        <p:tav tm="0">
                                          <p:val>
                                            <p:fltVal val="720"/>
                                          </p:val>
                                        </p:tav>
                                        <p:tav tm="100000">
                                          <p:val>
                                            <p:fltVal val="0"/>
                                          </p:val>
                                        </p:tav>
                                      </p:tavLst>
                                    </p:anim>
                                    <p:anim calcmode="lin" valueType="num">
                                      <p:cBhvr>
                                        <p:cTn id="60" dur="2000" fill="hold"/>
                                        <p:tgtEl>
                                          <p:spTgt spid="462"/>
                                        </p:tgtEl>
                                        <p:attrNameLst>
                                          <p:attrName>ppt_h</p:attrName>
                                        </p:attrNameLst>
                                      </p:cBhvr>
                                      <p:tavLst>
                                        <p:tav tm="0">
                                          <p:val>
                                            <p:fltVal val="0"/>
                                          </p:val>
                                        </p:tav>
                                        <p:tav tm="100000">
                                          <p:val>
                                            <p:strVal val="#ppt_h"/>
                                          </p:val>
                                        </p:tav>
                                      </p:tavLst>
                                    </p:anim>
                                    <p:anim calcmode="lin" valueType="num">
                                      <p:cBhvr>
                                        <p:cTn id="61" dur="2000" fill="hold"/>
                                        <p:tgtEl>
                                          <p:spTgt spid="462"/>
                                        </p:tgtEl>
                                        <p:attrNameLst>
                                          <p:attrName>ppt_w</p:attrName>
                                        </p:attrNameLst>
                                      </p:cBhvr>
                                      <p:tavLst>
                                        <p:tav tm="0">
                                          <p:val>
                                            <p:fltVal val="0"/>
                                          </p:val>
                                        </p:tav>
                                        <p:tav tm="100000">
                                          <p:val>
                                            <p:strVal val="#ppt_w"/>
                                          </p:val>
                                        </p:tav>
                                      </p:tavLst>
                                    </p:anim>
                                  </p:childTnLst>
                                </p:cTn>
                              </p:par>
                              <p:par>
                                <p:cTn id="62" presetID="35" presetClass="entr" presetSubtype="0" fill="hold" nodeType="withEffect">
                                  <p:stCondLst>
                                    <p:cond delay="0"/>
                                  </p:stCondLst>
                                  <p:childTnLst>
                                    <p:set>
                                      <p:cBhvr>
                                        <p:cTn id="63" dur="1" fill="hold">
                                          <p:stCondLst>
                                            <p:cond delay="0"/>
                                          </p:stCondLst>
                                        </p:cTn>
                                        <p:tgtEl>
                                          <p:spTgt spid="482"/>
                                        </p:tgtEl>
                                        <p:attrNameLst>
                                          <p:attrName>style.visibility</p:attrName>
                                        </p:attrNameLst>
                                      </p:cBhvr>
                                      <p:to>
                                        <p:strVal val="visible"/>
                                      </p:to>
                                    </p:set>
                                    <p:animEffect transition="in" filter="fade">
                                      <p:cBhvr>
                                        <p:cTn id="64" dur="2000"/>
                                        <p:tgtEl>
                                          <p:spTgt spid="482"/>
                                        </p:tgtEl>
                                      </p:cBhvr>
                                    </p:animEffect>
                                    <p:anim calcmode="lin" valueType="num">
                                      <p:cBhvr>
                                        <p:cTn id="65" dur="2000" fill="hold"/>
                                        <p:tgtEl>
                                          <p:spTgt spid="482"/>
                                        </p:tgtEl>
                                        <p:attrNameLst>
                                          <p:attrName>style.rotation</p:attrName>
                                        </p:attrNameLst>
                                      </p:cBhvr>
                                      <p:tavLst>
                                        <p:tav tm="0">
                                          <p:val>
                                            <p:fltVal val="720"/>
                                          </p:val>
                                        </p:tav>
                                        <p:tav tm="100000">
                                          <p:val>
                                            <p:fltVal val="0"/>
                                          </p:val>
                                        </p:tav>
                                      </p:tavLst>
                                    </p:anim>
                                    <p:anim calcmode="lin" valueType="num">
                                      <p:cBhvr>
                                        <p:cTn id="66" dur="2000" fill="hold"/>
                                        <p:tgtEl>
                                          <p:spTgt spid="482"/>
                                        </p:tgtEl>
                                        <p:attrNameLst>
                                          <p:attrName>ppt_h</p:attrName>
                                        </p:attrNameLst>
                                      </p:cBhvr>
                                      <p:tavLst>
                                        <p:tav tm="0">
                                          <p:val>
                                            <p:fltVal val="0"/>
                                          </p:val>
                                        </p:tav>
                                        <p:tav tm="100000">
                                          <p:val>
                                            <p:strVal val="#ppt_h"/>
                                          </p:val>
                                        </p:tav>
                                      </p:tavLst>
                                    </p:anim>
                                    <p:anim calcmode="lin" valueType="num">
                                      <p:cBhvr>
                                        <p:cTn id="67" dur="2000" fill="hold"/>
                                        <p:tgtEl>
                                          <p:spTgt spid="482"/>
                                        </p:tgtEl>
                                        <p:attrNameLst>
                                          <p:attrName>ppt_w</p:attrName>
                                        </p:attrNameLst>
                                      </p:cBhvr>
                                      <p:tavLst>
                                        <p:tav tm="0">
                                          <p:val>
                                            <p:fltVal val="0"/>
                                          </p:val>
                                        </p:tav>
                                        <p:tav tm="100000">
                                          <p:val>
                                            <p:strVal val="#ppt_w"/>
                                          </p:val>
                                        </p:tav>
                                      </p:tavLst>
                                    </p:anim>
                                  </p:childTnLst>
                                </p:cTn>
                              </p:par>
                              <p:par>
                                <p:cTn id="68" presetID="35" presetClass="entr" presetSubtype="0" fill="hold" nodeType="withEffect">
                                  <p:stCondLst>
                                    <p:cond delay="0"/>
                                  </p:stCondLst>
                                  <p:childTnLst>
                                    <p:set>
                                      <p:cBhvr>
                                        <p:cTn id="69" dur="1" fill="hold">
                                          <p:stCondLst>
                                            <p:cond delay="0"/>
                                          </p:stCondLst>
                                        </p:cTn>
                                        <p:tgtEl>
                                          <p:spTgt spid="503"/>
                                        </p:tgtEl>
                                        <p:attrNameLst>
                                          <p:attrName>style.visibility</p:attrName>
                                        </p:attrNameLst>
                                      </p:cBhvr>
                                      <p:to>
                                        <p:strVal val="visible"/>
                                      </p:to>
                                    </p:set>
                                    <p:animEffect transition="in" filter="fade">
                                      <p:cBhvr>
                                        <p:cTn id="70" dur="2000"/>
                                        <p:tgtEl>
                                          <p:spTgt spid="503"/>
                                        </p:tgtEl>
                                      </p:cBhvr>
                                    </p:animEffect>
                                    <p:anim calcmode="lin" valueType="num">
                                      <p:cBhvr>
                                        <p:cTn id="71" dur="2000" fill="hold"/>
                                        <p:tgtEl>
                                          <p:spTgt spid="503"/>
                                        </p:tgtEl>
                                        <p:attrNameLst>
                                          <p:attrName>style.rotation</p:attrName>
                                        </p:attrNameLst>
                                      </p:cBhvr>
                                      <p:tavLst>
                                        <p:tav tm="0">
                                          <p:val>
                                            <p:fltVal val="720"/>
                                          </p:val>
                                        </p:tav>
                                        <p:tav tm="100000">
                                          <p:val>
                                            <p:fltVal val="0"/>
                                          </p:val>
                                        </p:tav>
                                      </p:tavLst>
                                    </p:anim>
                                    <p:anim calcmode="lin" valueType="num">
                                      <p:cBhvr>
                                        <p:cTn id="72" dur="2000" fill="hold"/>
                                        <p:tgtEl>
                                          <p:spTgt spid="503"/>
                                        </p:tgtEl>
                                        <p:attrNameLst>
                                          <p:attrName>ppt_h</p:attrName>
                                        </p:attrNameLst>
                                      </p:cBhvr>
                                      <p:tavLst>
                                        <p:tav tm="0">
                                          <p:val>
                                            <p:fltVal val="0"/>
                                          </p:val>
                                        </p:tav>
                                        <p:tav tm="100000">
                                          <p:val>
                                            <p:strVal val="#ppt_h"/>
                                          </p:val>
                                        </p:tav>
                                      </p:tavLst>
                                    </p:anim>
                                    <p:anim calcmode="lin" valueType="num">
                                      <p:cBhvr>
                                        <p:cTn id="73" dur="2000" fill="hold"/>
                                        <p:tgtEl>
                                          <p:spTgt spid="503"/>
                                        </p:tgtEl>
                                        <p:attrNameLst>
                                          <p:attrName>ppt_w</p:attrName>
                                        </p:attrNameLst>
                                      </p:cBhvr>
                                      <p:tavLst>
                                        <p:tav tm="0">
                                          <p:val>
                                            <p:fltVal val="0"/>
                                          </p:val>
                                        </p:tav>
                                        <p:tav tm="100000">
                                          <p:val>
                                            <p:strVal val="#ppt_w"/>
                                          </p:val>
                                        </p:tav>
                                      </p:tavLst>
                                    </p:anim>
                                  </p:childTnLst>
                                </p:cTn>
                              </p:par>
                              <p:par>
                                <p:cTn id="74" presetID="35" presetClass="entr" presetSubtype="0" fill="hold" nodeType="withEffect">
                                  <p:stCondLst>
                                    <p:cond delay="0"/>
                                  </p:stCondLst>
                                  <p:childTnLst>
                                    <p:set>
                                      <p:cBhvr>
                                        <p:cTn id="75" dur="1" fill="hold">
                                          <p:stCondLst>
                                            <p:cond delay="0"/>
                                          </p:stCondLst>
                                        </p:cTn>
                                        <p:tgtEl>
                                          <p:spTgt spid="523"/>
                                        </p:tgtEl>
                                        <p:attrNameLst>
                                          <p:attrName>style.visibility</p:attrName>
                                        </p:attrNameLst>
                                      </p:cBhvr>
                                      <p:to>
                                        <p:strVal val="visible"/>
                                      </p:to>
                                    </p:set>
                                    <p:animEffect transition="in" filter="fade">
                                      <p:cBhvr>
                                        <p:cTn id="76" dur="2000"/>
                                        <p:tgtEl>
                                          <p:spTgt spid="523"/>
                                        </p:tgtEl>
                                      </p:cBhvr>
                                    </p:animEffect>
                                    <p:anim calcmode="lin" valueType="num">
                                      <p:cBhvr>
                                        <p:cTn id="77" dur="2000" fill="hold"/>
                                        <p:tgtEl>
                                          <p:spTgt spid="523"/>
                                        </p:tgtEl>
                                        <p:attrNameLst>
                                          <p:attrName>style.rotation</p:attrName>
                                        </p:attrNameLst>
                                      </p:cBhvr>
                                      <p:tavLst>
                                        <p:tav tm="0">
                                          <p:val>
                                            <p:fltVal val="720"/>
                                          </p:val>
                                        </p:tav>
                                        <p:tav tm="100000">
                                          <p:val>
                                            <p:fltVal val="0"/>
                                          </p:val>
                                        </p:tav>
                                      </p:tavLst>
                                    </p:anim>
                                    <p:anim calcmode="lin" valueType="num">
                                      <p:cBhvr>
                                        <p:cTn id="78" dur="2000" fill="hold"/>
                                        <p:tgtEl>
                                          <p:spTgt spid="523"/>
                                        </p:tgtEl>
                                        <p:attrNameLst>
                                          <p:attrName>ppt_h</p:attrName>
                                        </p:attrNameLst>
                                      </p:cBhvr>
                                      <p:tavLst>
                                        <p:tav tm="0">
                                          <p:val>
                                            <p:fltVal val="0"/>
                                          </p:val>
                                        </p:tav>
                                        <p:tav tm="100000">
                                          <p:val>
                                            <p:strVal val="#ppt_h"/>
                                          </p:val>
                                        </p:tav>
                                      </p:tavLst>
                                    </p:anim>
                                    <p:anim calcmode="lin" valueType="num">
                                      <p:cBhvr>
                                        <p:cTn id="79" dur="2000" fill="hold"/>
                                        <p:tgtEl>
                                          <p:spTgt spid="523"/>
                                        </p:tgtEl>
                                        <p:attrNameLst>
                                          <p:attrName>ppt_w</p:attrName>
                                        </p:attrNameLst>
                                      </p:cBhvr>
                                      <p:tavLst>
                                        <p:tav tm="0">
                                          <p:val>
                                            <p:fltVal val="0"/>
                                          </p:val>
                                        </p:tav>
                                        <p:tav tm="100000">
                                          <p:val>
                                            <p:strVal val="#ppt_w"/>
                                          </p:val>
                                        </p:tav>
                                      </p:tavLst>
                                    </p:anim>
                                  </p:childTnLst>
                                </p:cTn>
                              </p:par>
                              <p:par>
                                <p:cTn id="80" presetID="35" presetClass="entr" presetSubtype="0" fill="hold" nodeType="withEffect">
                                  <p:stCondLst>
                                    <p:cond delay="0"/>
                                  </p:stCondLst>
                                  <p:childTnLst>
                                    <p:set>
                                      <p:cBhvr>
                                        <p:cTn id="81" dur="1" fill="hold">
                                          <p:stCondLst>
                                            <p:cond delay="0"/>
                                          </p:stCondLst>
                                        </p:cTn>
                                        <p:tgtEl>
                                          <p:spTgt spid="543"/>
                                        </p:tgtEl>
                                        <p:attrNameLst>
                                          <p:attrName>style.visibility</p:attrName>
                                        </p:attrNameLst>
                                      </p:cBhvr>
                                      <p:to>
                                        <p:strVal val="visible"/>
                                      </p:to>
                                    </p:set>
                                    <p:animEffect transition="in" filter="fade">
                                      <p:cBhvr>
                                        <p:cTn id="82" dur="2000"/>
                                        <p:tgtEl>
                                          <p:spTgt spid="543"/>
                                        </p:tgtEl>
                                      </p:cBhvr>
                                    </p:animEffect>
                                    <p:anim calcmode="lin" valueType="num">
                                      <p:cBhvr>
                                        <p:cTn id="83" dur="2000" fill="hold"/>
                                        <p:tgtEl>
                                          <p:spTgt spid="543"/>
                                        </p:tgtEl>
                                        <p:attrNameLst>
                                          <p:attrName>style.rotation</p:attrName>
                                        </p:attrNameLst>
                                      </p:cBhvr>
                                      <p:tavLst>
                                        <p:tav tm="0">
                                          <p:val>
                                            <p:fltVal val="720"/>
                                          </p:val>
                                        </p:tav>
                                        <p:tav tm="100000">
                                          <p:val>
                                            <p:fltVal val="0"/>
                                          </p:val>
                                        </p:tav>
                                      </p:tavLst>
                                    </p:anim>
                                    <p:anim calcmode="lin" valueType="num">
                                      <p:cBhvr>
                                        <p:cTn id="84" dur="2000" fill="hold"/>
                                        <p:tgtEl>
                                          <p:spTgt spid="543"/>
                                        </p:tgtEl>
                                        <p:attrNameLst>
                                          <p:attrName>ppt_h</p:attrName>
                                        </p:attrNameLst>
                                      </p:cBhvr>
                                      <p:tavLst>
                                        <p:tav tm="0">
                                          <p:val>
                                            <p:fltVal val="0"/>
                                          </p:val>
                                        </p:tav>
                                        <p:tav tm="100000">
                                          <p:val>
                                            <p:strVal val="#ppt_h"/>
                                          </p:val>
                                        </p:tav>
                                      </p:tavLst>
                                    </p:anim>
                                    <p:anim calcmode="lin" valueType="num">
                                      <p:cBhvr>
                                        <p:cTn id="85" dur="2000" fill="hold"/>
                                        <p:tgtEl>
                                          <p:spTgt spid="543"/>
                                        </p:tgtEl>
                                        <p:attrNameLst>
                                          <p:attrName>ppt_w</p:attrName>
                                        </p:attrNameLst>
                                      </p:cBhvr>
                                      <p:tavLst>
                                        <p:tav tm="0">
                                          <p:val>
                                            <p:fltVal val="0"/>
                                          </p:val>
                                        </p:tav>
                                        <p:tav tm="100000">
                                          <p:val>
                                            <p:strVal val="#ppt_w"/>
                                          </p:val>
                                        </p:tav>
                                      </p:tavLst>
                                    </p:anim>
                                  </p:childTnLst>
                                </p:cTn>
                              </p:par>
                              <p:par>
                                <p:cTn id="86" presetID="35" presetClass="entr" presetSubtype="0" fill="hold" nodeType="withEffect">
                                  <p:stCondLst>
                                    <p:cond delay="0"/>
                                  </p:stCondLst>
                                  <p:childTnLst>
                                    <p:set>
                                      <p:cBhvr>
                                        <p:cTn id="87" dur="1" fill="hold">
                                          <p:stCondLst>
                                            <p:cond delay="0"/>
                                          </p:stCondLst>
                                        </p:cTn>
                                        <p:tgtEl>
                                          <p:spTgt spid="563"/>
                                        </p:tgtEl>
                                        <p:attrNameLst>
                                          <p:attrName>style.visibility</p:attrName>
                                        </p:attrNameLst>
                                      </p:cBhvr>
                                      <p:to>
                                        <p:strVal val="visible"/>
                                      </p:to>
                                    </p:set>
                                    <p:animEffect transition="in" filter="fade">
                                      <p:cBhvr>
                                        <p:cTn id="88" dur="2000"/>
                                        <p:tgtEl>
                                          <p:spTgt spid="563"/>
                                        </p:tgtEl>
                                      </p:cBhvr>
                                    </p:animEffect>
                                    <p:anim calcmode="lin" valueType="num">
                                      <p:cBhvr>
                                        <p:cTn id="89" dur="2000" fill="hold"/>
                                        <p:tgtEl>
                                          <p:spTgt spid="563"/>
                                        </p:tgtEl>
                                        <p:attrNameLst>
                                          <p:attrName>style.rotation</p:attrName>
                                        </p:attrNameLst>
                                      </p:cBhvr>
                                      <p:tavLst>
                                        <p:tav tm="0">
                                          <p:val>
                                            <p:fltVal val="720"/>
                                          </p:val>
                                        </p:tav>
                                        <p:tav tm="100000">
                                          <p:val>
                                            <p:fltVal val="0"/>
                                          </p:val>
                                        </p:tav>
                                      </p:tavLst>
                                    </p:anim>
                                    <p:anim calcmode="lin" valueType="num">
                                      <p:cBhvr>
                                        <p:cTn id="90" dur="2000" fill="hold"/>
                                        <p:tgtEl>
                                          <p:spTgt spid="563"/>
                                        </p:tgtEl>
                                        <p:attrNameLst>
                                          <p:attrName>ppt_h</p:attrName>
                                        </p:attrNameLst>
                                      </p:cBhvr>
                                      <p:tavLst>
                                        <p:tav tm="0">
                                          <p:val>
                                            <p:fltVal val="0"/>
                                          </p:val>
                                        </p:tav>
                                        <p:tav tm="100000">
                                          <p:val>
                                            <p:strVal val="#ppt_h"/>
                                          </p:val>
                                        </p:tav>
                                      </p:tavLst>
                                    </p:anim>
                                    <p:anim calcmode="lin" valueType="num">
                                      <p:cBhvr>
                                        <p:cTn id="91" dur="2000" fill="hold"/>
                                        <p:tgtEl>
                                          <p:spTgt spid="563"/>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0" cy="6858000"/>
          </a:xfrm>
          <a:prstGeom prst="rect">
            <a:avLst/>
          </a:prstGeom>
        </p:spPr>
      </p:pic>
      <p:sp>
        <p:nvSpPr>
          <p:cNvPr id="109" name="TextBox 106"/>
          <p:cNvSpPr txBox="1"/>
          <p:nvPr/>
        </p:nvSpPr>
        <p:spPr>
          <a:xfrm>
            <a:off x="4055096" y="780271"/>
            <a:ext cx="8136904" cy="1107996"/>
          </a:xfrm>
          <a:prstGeom prst="rect">
            <a:avLst/>
          </a:prstGeom>
          <a:noFill/>
        </p:spPr>
        <p:txBody>
          <a:bodyPr wrap="square" rtlCol="0">
            <a:spAutoFit/>
          </a:bodyPr>
          <a:lstStyle/>
          <a:p>
            <a:pPr algn="ctr"/>
            <a:r>
              <a:rPr lang="zh-CN" altLang="en-US" sz="66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rPr>
              <a:t>科研项目汇报</a:t>
            </a:r>
            <a:r>
              <a:rPr lang="en-US" altLang="zh-CN" sz="66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rPr>
              <a:t>PPT</a:t>
            </a:r>
            <a:endParaRPr lang="zh-CN" altLang="en-US" sz="66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endParaRPr>
          </a:p>
        </p:txBody>
      </p:sp>
      <p:sp>
        <p:nvSpPr>
          <p:cNvPr id="113" name="TextBox 40"/>
          <p:cNvSpPr txBox="1">
            <a:spLocks noChangeArrowheads="1"/>
          </p:cNvSpPr>
          <p:nvPr/>
        </p:nvSpPr>
        <p:spPr bwMode="auto">
          <a:xfrm>
            <a:off x="6189207" y="2325495"/>
            <a:ext cx="5593704" cy="58258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951" tIns="46476" rIns="92951" bIns="46476">
            <a:spAutoFit/>
          </a:bodyPr>
          <a:lstStyle>
            <a:lvl1pPr>
              <a:buFont typeface="Arial" panose="020B0604020202020204" pitchFamily="34" charset="0"/>
              <a:defRPr i="1">
                <a:solidFill>
                  <a:schemeClr val="tx1"/>
                </a:solidFill>
                <a:latin typeface="Arial" panose="020B0604020202020204" pitchFamily="34" charset="0"/>
                <a:ea typeface="华文细黑" panose="02010600040101010101" pitchFamily="2" charset="-122"/>
              </a:defRPr>
            </a:lvl1pPr>
            <a:lvl2pPr marL="742950" indent="-285750">
              <a:buFont typeface="Arial" panose="020B0604020202020204" pitchFamily="34" charset="0"/>
              <a:defRPr i="1">
                <a:solidFill>
                  <a:schemeClr val="tx1"/>
                </a:solidFill>
                <a:latin typeface="Arial" panose="020B0604020202020204" pitchFamily="34" charset="0"/>
                <a:ea typeface="华文细黑" panose="02010600040101010101" pitchFamily="2" charset="-122"/>
              </a:defRPr>
            </a:lvl2pPr>
            <a:lvl3pPr marL="1143000" indent="-228600">
              <a:buFont typeface="Arial" panose="020B0604020202020204" pitchFamily="34" charset="0"/>
              <a:defRPr i="1">
                <a:solidFill>
                  <a:schemeClr val="tx1"/>
                </a:solidFill>
                <a:latin typeface="Arial" panose="020B0604020202020204" pitchFamily="34" charset="0"/>
                <a:ea typeface="华文细黑" panose="02010600040101010101" pitchFamily="2" charset="-122"/>
              </a:defRPr>
            </a:lvl3pPr>
            <a:lvl4pPr marL="1600200" indent="-228600">
              <a:buFont typeface="Arial" panose="020B0604020202020204" pitchFamily="34" charset="0"/>
              <a:defRPr i="1">
                <a:solidFill>
                  <a:schemeClr val="tx1"/>
                </a:solidFill>
                <a:latin typeface="Arial" panose="020B0604020202020204" pitchFamily="34" charset="0"/>
                <a:ea typeface="华文细黑" panose="02010600040101010101" pitchFamily="2" charset="-122"/>
              </a:defRPr>
            </a:lvl4pPr>
            <a:lvl5pPr marL="2057400" indent="-228600">
              <a:buFont typeface="Arial" panose="020B0604020202020204" pitchFamily="34" charset="0"/>
              <a:defRPr i="1">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华文细黑" panose="02010600040101010101" pitchFamily="2" charset="-122"/>
              </a:defRPr>
            </a:lvl9pPr>
          </a:lstStyle>
          <a:p>
            <a:pPr algn="ctr" defTabSz="929005" fontAlgn="base">
              <a:lnSpc>
                <a:spcPct val="150000"/>
              </a:lnSpc>
              <a:spcBef>
                <a:spcPct val="0"/>
              </a:spcBef>
              <a:spcAft>
                <a:spcPct val="0"/>
              </a:spcAft>
            </a:pPr>
            <a:r>
              <a:rPr lang="zh-CN" altLang="en-US" sz="2400" b="1" i="0" dirty="0">
                <a:solidFill>
                  <a:schemeClr val="bg1"/>
                </a:solidFill>
                <a:latin typeface="微软雅黑" panose="020B0503020204020204" pitchFamily="34" charset="-122"/>
                <a:ea typeface="微软雅黑" panose="020B0503020204020204" pitchFamily="34" charset="-122"/>
                <a:cs typeface="+mn-ea"/>
                <a:sym typeface="微软雅黑" panose="020B0503020204020204" pitchFamily="34" charset="-122"/>
              </a:rPr>
              <a:t>适用于总结计划、项目汇报等用途</a:t>
            </a:r>
          </a:p>
        </p:txBody>
      </p:sp>
      <p:pic>
        <p:nvPicPr>
          <p:cNvPr id="207" name="图片 20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4751609"/>
            <a:ext cx="12192000" cy="743712"/>
          </a:xfrm>
          <a:prstGeom prst="rect">
            <a:avLst/>
          </a:prstGeom>
        </p:spPr>
      </p:pic>
      <p:pic>
        <p:nvPicPr>
          <p:cNvPr id="197" name="图片 19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482066" y="3906000"/>
            <a:ext cx="1324286" cy="1721572"/>
          </a:xfrm>
          <a:prstGeom prst="rect">
            <a:avLst/>
          </a:prstGeom>
        </p:spPr>
      </p:pic>
      <p:pic>
        <p:nvPicPr>
          <p:cNvPr id="209" name="图片 20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6078" y="3341588"/>
            <a:ext cx="1857634" cy="2029108"/>
          </a:xfrm>
          <a:prstGeom prst="rect">
            <a:avLst/>
          </a:prstGeom>
        </p:spPr>
      </p:pic>
      <p:pic>
        <p:nvPicPr>
          <p:cNvPr id="203" name="图片 20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96188" y="4434641"/>
            <a:ext cx="1228896" cy="1143160"/>
          </a:xfrm>
          <a:prstGeom prst="rect">
            <a:avLst/>
          </a:prstGeom>
        </p:spPr>
      </p:pic>
      <p:pic>
        <p:nvPicPr>
          <p:cNvPr id="193" name="图片 19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848651" y="4201862"/>
            <a:ext cx="914528" cy="1171739"/>
          </a:xfrm>
          <a:prstGeom prst="rect">
            <a:avLst/>
          </a:prstGeom>
        </p:spPr>
      </p:pic>
      <p:pic>
        <p:nvPicPr>
          <p:cNvPr id="199" name="图片 19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354136" y="4173283"/>
            <a:ext cx="1000265" cy="1200318"/>
          </a:xfrm>
          <a:prstGeom prst="rect">
            <a:avLst/>
          </a:prstGeom>
        </p:spPr>
      </p:pic>
      <p:pic>
        <p:nvPicPr>
          <p:cNvPr id="205" name="图片 20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527524" y="3310742"/>
            <a:ext cx="1943371" cy="2029108"/>
          </a:xfrm>
          <a:prstGeom prst="rect">
            <a:avLst/>
          </a:prstGeom>
        </p:spPr>
      </p:pic>
      <p:pic>
        <p:nvPicPr>
          <p:cNvPr id="211" name="图片 210"/>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524895" y="1094279"/>
            <a:ext cx="1394568" cy="1098222"/>
          </a:xfrm>
          <a:prstGeom prst="rect">
            <a:avLst/>
          </a:prstGeom>
        </p:spPr>
      </p:pic>
      <p:pic>
        <p:nvPicPr>
          <p:cNvPr id="15" name="图片 14"/>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671883" y="2517913"/>
            <a:ext cx="2501334" cy="434008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300" advTm="0">
        <p14:pan dir="u"/>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07"/>
                                        </p:tgtEl>
                                        <p:attrNameLst>
                                          <p:attrName>style.visibility</p:attrName>
                                        </p:attrNameLst>
                                      </p:cBhvr>
                                      <p:to>
                                        <p:strVal val="visible"/>
                                      </p:to>
                                    </p:set>
                                    <p:animEffect transition="in" filter="fade">
                                      <p:cBhvr>
                                        <p:cTn id="14" dur="1000"/>
                                        <p:tgtEl>
                                          <p:spTgt spid="207"/>
                                        </p:tgtEl>
                                      </p:cBhvr>
                                    </p:animEffect>
                                    <p:anim calcmode="lin" valueType="num">
                                      <p:cBhvr>
                                        <p:cTn id="15" dur="1000" fill="hold"/>
                                        <p:tgtEl>
                                          <p:spTgt spid="207"/>
                                        </p:tgtEl>
                                        <p:attrNameLst>
                                          <p:attrName>ppt_x</p:attrName>
                                        </p:attrNameLst>
                                      </p:cBhvr>
                                      <p:tavLst>
                                        <p:tav tm="0">
                                          <p:val>
                                            <p:strVal val="#ppt_x"/>
                                          </p:val>
                                        </p:tav>
                                        <p:tav tm="100000">
                                          <p:val>
                                            <p:strVal val="#ppt_x"/>
                                          </p:val>
                                        </p:tav>
                                      </p:tavLst>
                                    </p:anim>
                                    <p:anim calcmode="lin" valueType="num">
                                      <p:cBhvr>
                                        <p:cTn id="16" dur="1000" fill="hold"/>
                                        <p:tgtEl>
                                          <p:spTgt spid="20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nodeType="clickEffect">
                                  <p:stCondLst>
                                    <p:cond delay="0"/>
                                  </p:stCondLst>
                                  <p:childTnLst>
                                    <p:set>
                                      <p:cBhvr>
                                        <p:cTn id="20" dur="1" fill="hold">
                                          <p:stCondLst>
                                            <p:cond delay="0"/>
                                          </p:stCondLst>
                                        </p:cTn>
                                        <p:tgtEl>
                                          <p:spTgt spid="209"/>
                                        </p:tgtEl>
                                        <p:attrNameLst>
                                          <p:attrName>style.visibility</p:attrName>
                                        </p:attrNameLst>
                                      </p:cBhvr>
                                      <p:to>
                                        <p:strVal val="visible"/>
                                      </p:to>
                                    </p:set>
                                    <p:animEffect transition="in" filter="fade">
                                      <p:cBhvr>
                                        <p:cTn id="21" dur="1000"/>
                                        <p:tgtEl>
                                          <p:spTgt spid="209"/>
                                        </p:tgtEl>
                                      </p:cBhvr>
                                    </p:animEffect>
                                    <p:anim calcmode="lin" valueType="num">
                                      <p:cBhvr>
                                        <p:cTn id="22" dur="1000" fill="hold"/>
                                        <p:tgtEl>
                                          <p:spTgt spid="209"/>
                                        </p:tgtEl>
                                        <p:attrNameLst>
                                          <p:attrName>ppt_x</p:attrName>
                                        </p:attrNameLst>
                                      </p:cBhvr>
                                      <p:tavLst>
                                        <p:tav tm="0">
                                          <p:val>
                                            <p:strVal val="#ppt_x"/>
                                          </p:val>
                                        </p:tav>
                                        <p:tav tm="100000">
                                          <p:val>
                                            <p:strVal val="#ppt_x"/>
                                          </p:val>
                                        </p:tav>
                                      </p:tavLst>
                                    </p:anim>
                                    <p:anim calcmode="lin" valueType="num">
                                      <p:cBhvr>
                                        <p:cTn id="23" dur="1000" fill="hold"/>
                                        <p:tgtEl>
                                          <p:spTgt spid="209"/>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nodeType="clickEffect">
                                  <p:stCondLst>
                                    <p:cond delay="0"/>
                                  </p:stCondLst>
                                  <p:childTnLst>
                                    <p:set>
                                      <p:cBhvr>
                                        <p:cTn id="27" dur="1" fill="hold">
                                          <p:stCondLst>
                                            <p:cond delay="0"/>
                                          </p:stCondLst>
                                        </p:cTn>
                                        <p:tgtEl>
                                          <p:spTgt spid="199"/>
                                        </p:tgtEl>
                                        <p:attrNameLst>
                                          <p:attrName>style.visibility</p:attrName>
                                        </p:attrNameLst>
                                      </p:cBhvr>
                                      <p:to>
                                        <p:strVal val="visible"/>
                                      </p:to>
                                    </p:set>
                                    <p:animEffect transition="in" filter="dissolve">
                                      <p:cBhvr>
                                        <p:cTn id="28" dur="500"/>
                                        <p:tgtEl>
                                          <p:spTgt spid="199"/>
                                        </p:tgtEl>
                                      </p:cBhvr>
                                    </p:animEffect>
                                  </p:childTnLst>
                                </p:cTn>
                              </p:par>
                            </p:childTnLst>
                          </p:cTn>
                        </p:par>
                      </p:childTnLst>
                    </p:cTn>
                  </p:par>
                  <p:par>
                    <p:cTn id="29" fill="hold">
                      <p:stCondLst>
                        <p:cond delay="indefinite"/>
                      </p:stCondLst>
                      <p:childTnLst>
                        <p:par>
                          <p:cTn id="30" fill="hold">
                            <p:stCondLst>
                              <p:cond delay="0"/>
                            </p:stCondLst>
                            <p:childTnLst>
                              <p:par>
                                <p:cTn id="31" presetID="43" presetClass="entr" presetSubtype="0" fill="hold" nodeType="clickEffect">
                                  <p:stCondLst>
                                    <p:cond delay="0"/>
                                  </p:stCondLst>
                                  <p:childTnLst>
                                    <p:set>
                                      <p:cBhvr>
                                        <p:cTn id="32" dur="1" fill="hold">
                                          <p:stCondLst>
                                            <p:cond delay="0"/>
                                          </p:stCondLst>
                                        </p:cTn>
                                        <p:tgtEl>
                                          <p:spTgt spid="203"/>
                                        </p:tgtEl>
                                        <p:attrNameLst>
                                          <p:attrName>style.visibility</p:attrName>
                                        </p:attrNameLst>
                                      </p:cBhvr>
                                      <p:to>
                                        <p:strVal val="visible"/>
                                      </p:to>
                                    </p:set>
                                    <p:animEffect transition="in" filter="fade">
                                      <p:cBhvr>
                                        <p:cTn id="33" dur="100"/>
                                        <p:tgtEl>
                                          <p:spTgt spid="203"/>
                                        </p:tgtEl>
                                      </p:cBhvr>
                                    </p:animEffect>
                                    <p:anim calcmode="lin" valueType="num">
                                      <p:cBhvr>
                                        <p:cTn id="34" dur="400" fill="hold"/>
                                        <p:tgtEl>
                                          <p:spTgt spid="203"/>
                                        </p:tgtEl>
                                        <p:attrNameLst>
                                          <p:attrName>ppt_x</p:attrName>
                                        </p:attrNameLst>
                                      </p:cBhvr>
                                      <p:tavLst>
                                        <p:tav tm="0">
                                          <p:val>
                                            <p:strVal val="#ppt_x"/>
                                          </p:val>
                                        </p:tav>
                                        <p:tav tm="100000">
                                          <p:val>
                                            <p:strVal val="#ppt_x"/>
                                          </p:val>
                                        </p:tav>
                                      </p:tavLst>
                                    </p:anim>
                                    <p:anim calcmode="lin" valueType="num">
                                      <p:cBhvr>
                                        <p:cTn id="35" dur="400" fill="hold"/>
                                        <p:tgtEl>
                                          <p:spTgt spid="203"/>
                                        </p:tgtEl>
                                        <p:attrNameLst>
                                          <p:attrName>ppt_y</p:attrName>
                                        </p:attrNameLst>
                                      </p:cBhvr>
                                      <p:tavLst>
                                        <p:tav tm="0">
                                          <p:val>
                                            <p:strVal val="#ppt_y+0.31"/>
                                          </p:val>
                                        </p:tav>
                                        <p:tav tm="100000">
                                          <p:val>
                                            <p:strVal val="#ppt_y+0.31"/>
                                          </p:val>
                                        </p:tav>
                                      </p:tavLst>
                                    </p:anim>
                                    <p:anim calcmode="lin" valueType="num">
                                      <p:cBhvr>
                                        <p:cTn id="36" dur="600" decel="50000" fill="hold">
                                          <p:stCondLst>
                                            <p:cond delay="400"/>
                                          </p:stCondLst>
                                        </p:cTn>
                                        <p:tgtEl>
                                          <p:spTgt spid="203"/>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7" dur="600" decel="50000" fill="hold">
                                          <p:stCondLst>
                                            <p:cond delay="400"/>
                                          </p:stCondLst>
                                        </p:cTn>
                                        <p:tgtEl>
                                          <p:spTgt spid="203"/>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nodeType="clickEffect">
                                  <p:stCondLst>
                                    <p:cond delay="0"/>
                                  </p:stCondLst>
                                  <p:childTnLst>
                                    <p:set>
                                      <p:cBhvr>
                                        <p:cTn id="41" dur="1" fill="hold">
                                          <p:stCondLst>
                                            <p:cond delay="0"/>
                                          </p:stCondLst>
                                        </p:cTn>
                                        <p:tgtEl>
                                          <p:spTgt spid="193"/>
                                        </p:tgtEl>
                                        <p:attrNameLst>
                                          <p:attrName>style.visibility</p:attrName>
                                        </p:attrNameLst>
                                      </p:cBhvr>
                                      <p:to>
                                        <p:strVal val="visible"/>
                                      </p:to>
                                    </p:set>
                                    <p:animEffect transition="in" filter="dissolve">
                                      <p:cBhvr>
                                        <p:cTn id="42" dur="500"/>
                                        <p:tgtEl>
                                          <p:spTgt spid="193"/>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nodeType="clickEffect">
                                  <p:stCondLst>
                                    <p:cond delay="0"/>
                                  </p:stCondLst>
                                  <p:childTnLst>
                                    <p:set>
                                      <p:cBhvr>
                                        <p:cTn id="46" dur="1" fill="hold">
                                          <p:stCondLst>
                                            <p:cond delay="0"/>
                                          </p:stCondLst>
                                        </p:cTn>
                                        <p:tgtEl>
                                          <p:spTgt spid="197"/>
                                        </p:tgtEl>
                                        <p:attrNameLst>
                                          <p:attrName>style.visibility</p:attrName>
                                        </p:attrNameLst>
                                      </p:cBhvr>
                                      <p:to>
                                        <p:strVal val="visible"/>
                                      </p:to>
                                    </p:set>
                                    <p:animEffect transition="in" filter="dissolve">
                                      <p:cBhvr>
                                        <p:cTn id="47" dur="500"/>
                                        <p:tgtEl>
                                          <p:spTgt spid="197"/>
                                        </p:tgtEl>
                                      </p:cBhvr>
                                    </p:animEffect>
                                  </p:childTnLst>
                                </p:cTn>
                              </p:par>
                            </p:childTnLst>
                          </p:cTn>
                        </p:par>
                      </p:childTnLst>
                    </p:cTn>
                  </p:par>
                  <p:par>
                    <p:cTn id="48" fill="hold">
                      <p:stCondLst>
                        <p:cond delay="indefinite"/>
                      </p:stCondLst>
                      <p:childTnLst>
                        <p:par>
                          <p:cTn id="49" fill="hold">
                            <p:stCondLst>
                              <p:cond delay="0"/>
                            </p:stCondLst>
                            <p:childTnLst>
                              <p:par>
                                <p:cTn id="50" presetID="47" presetClass="entr" presetSubtype="0" fill="hold" nodeType="clickEffect">
                                  <p:stCondLst>
                                    <p:cond delay="0"/>
                                  </p:stCondLst>
                                  <p:childTnLst>
                                    <p:set>
                                      <p:cBhvr>
                                        <p:cTn id="51" dur="1" fill="hold">
                                          <p:stCondLst>
                                            <p:cond delay="0"/>
                                          </p:stCondLst>
                                        </p:cTn>
                                        <p:tgtEl>
                                          <p:spTgt spid="205"/>
                                        </p:tgtEl>
                                        <p:attrNameLst>
                                          <p:attrName>style.visibility</p:attrName>
                                        </p:attrNameLst>
                                      </p:cBhvr>
                                      <p:to>
                                        <p:strVal val="visible"/>
                                      </p:to>
                                    </p:set>
                                    <p:animEffect transition="in" filter="fade">
                                      <p:cBhvr>
                                        <p:cTn id="52" dur="1000"/>
                                        <p:tgtEl>
                                          <p:spTgt spid="205"/>
                                        </p:tgtEl>
                                      </p:cBhvr>
                                    </p:animEffect>
                                    <p:anim calcmode="lin" valueType="num">
                                      <p:cBhvr>
                                        <p:cTn id="53" dur="1000" fill="hold"/>
                                        <p:tgtEl>
                                          <p:spTgt spid="205"/>
                                        </p:tgtEl>
                                        <p:attrNameLst>
                                          <p:attrName>ppt_x</p:attrName>
                                        </p:attrNameLst>
                                      </p:cBhvr>
                                      <p:tavLst>
                                        <p:tav tm="0">
                                          <p:val>
                                            <p:strVal val="#ppt_x"/>
                                          </p:val>
                                        </p:tav>
                                        <p:tav tm="100000">
                                          <p:val>
                                            <p:strVal val="#ppt_x"/>
                                          </p:val>
                                        </p:tav>
                                      </p:tavLst>
                                    </p:anim>
                                    <p:anim calcmode="lin" valueType="num">
                                      <p:cBhvr>
                                        <p:cTn id="54" dur="1000" fill="hold"/>
                                        <p:tgtEl>
                                          <p:spTgt spid="205"/>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9" presetClass="entr" presetSubtype="0" fill="hold" nodeType="clickEffect">
                                  <p:stCondLst>
                                    <p:cond delay="0"/>
                                  </p:stCondLst>
                                  <p:childTnLst>
                                    <p:set>
                                      <p:cBhvr>
                                        <p:cTn id="58" dur="1" fill="hold">
                                          <p:stCondLst>
                                            <p:cond delay="0"/>
                                          </p:stCondLst>
                                        </p:cTn>
                                        <p:tgtEl>
                                          <p:spTgt spid="211"/>
                                        </p:tgtEl>
                                        <p:attrNameLst>
                                          <p:attrName>style.visibility</p:attrName>
                                        </p:attrNameLst>
                                      </p:cBhvr>
                                      <p:to>
                                        <p:strVal val="visible"/>
                                      </p:to>
                                    </p:set>
                                    <p:animEffect transition="in" filter="dissolve">
                                      <p:cBhvr>
                                        <p:cTn id="59" dur="500"/>
                                        <p:tgtEl>
                                          <p:spTgt spid="211"/>
                                        </p:tgtEl>
                                      </p:cBhvr>
                                    </p:animEffect>
                                  </p:childTnLst>
                                </p:cTn>
                              </p:par>
                            </p:childTnLst>
                          </p:cTn>
                        </p:par>
                      </p:childTnLst>
                    </p:cTn>
                  </p:par>
                  <p:par>
                    <p:cTn id="60" fill="hold">
                      <p:stCondLst>
                        <p:cond delay="indefinite"/>
                      </p:stCondLst>
                      <p:childTnLst>
                        <p:par>
                          <p:cTn id="61" fill="hold">
                            <p:stCondLst>
                              <p:cond delay="0"/>
                            </p:stCondLst>
                            <p:childTnLst>
                              <p:par>
                                <p:cTn id="62" presetID="53" presetClass="entr" presetSubtype="16" fill="hold" grpId="0" nodeType="clickEffect">
                                  <p:stCondLst>
                                    <p:cond delay="0"/>
                                  </p:stCondLst>
                                  <p:iterate type="lt">
                                    <p:tmPct val="10000"/>
                                  </p:iterate>
                                  <p:childTnLst>
                                    <p:set>
                                      <p:cBhvr>
                                        <p:cTn id="63" dur="1" fill="hold">
                                          <p:stCondLst>
                                            <p:cond delay="0"/>
                                          </p:stCondLst>
                                        </p:cTn>
                                        <p:tgtEl>
                                          <p:spTgt spid="109"/>
                                        </p:tgtEl>
                                        <p:attrNameLst>
                                          <p:attrName>style.visibility</p:attrName>
                                        </p:attrNameLst>
                                      </p:cBhvr>
                                      <p:to>
                                        <p:strVal val="visible"/>
                                      </p:to>
                                    </p:set>
                                    <p:anim calcmode="lin" valueType="num">
                                      <p:cBhvr>
                                        <p:cTn id="64" dur="500" fill="hold"/>
                                        <p:tgtEl>
                                          <p:spTgt spid="109"/>
                                        </p:tgtEl>
                                        <p:attrNameLst>
                                          <p:attrName>ppt_w</p:attrName>
                                        </p:attrNameLst>
                                      </p:cBhvr>
                                      <p:tavLst>
                                        <p:tav tm="0">
                                          <p:val>
                                            <p:fltVal val="0"/>
                                          </p:val>
                                        </p:tav>
                                        <p:tav tm="100000">
                                          <p:val>
                                            <p:strVal val="#ppt_w"/>
                                          </p:val>
                                        </p:tav>
                                      </p:tavLst>
                                    </p:anim>
                                    <p:anim calcmode="lin" valueType="num">
                                      <p:cBhvr>
                                        <p:cTn id="65" dur="500" fill="hold"/>
                                        <p:tgtEl>
                                          <p:spTgt spid="109"/>
                                        </p:tgtEl>
                                        <p:attrNameLst>
                                          <p:attrName>ppt_h</p:attrName>
                                        </p:attrNameLst>
                                      </p:cBhvr>
                                      <p:tavLst>
                                        <p:tav tm="0">
                                          <p:val>
                                            <p:fltVal val="0"/>
                                          </p:val>
                                        </p:tav>
                                        <p:tav tm="100000">
                                          <p:val>
                                            <p:strVal val="#ppt_h"/>
                                          </p:val>
                                        </p:tav>
                                      </p:tavLst>
                                    </p:anim>
                                    <p:animEffect transition="in" filter="fade">
                                      <p:cBhvr>
                                        <p:cTn id="66" dur="500"/>
                                        <p:tgtEl>
                                          <p:spTgt spid="109"/>
                                        </p:tgtEl>
                                      </p:cBhvr>
                                    </p:animEffect>
                                  </p:childTnLst>
                                </p:cTn>
                              </p:par>
                            </p:childTnLst>
                          </p:cTn>
                        </p:par>
                      </p:childTnLst>
                    </p:cTn>
                  </p:par>
                  <p:par>
                    <p:cTn id="67" fill="hold">
                      <p:stCondLst>
                        <p:cond delay="indefinite"/>
                      </p:stCondLst>
                      <p:childTnLst>
                        <p:par>
                          <p:cTn id="68" fill="hold">
                            <p:stCondLst>
                              <p:cond delay="0"/>
                            </p:stCondLst>
                            <p:childTnLst>
                              <p:par>
                                <p:cTn id="69" presetID="56" presetClass="entr" presetSubtype="0" fill="hold" grpId="0" nodeType="clickEffect">
                                  <p:stCondLst>
                                    <p:cond delay="0"/>
                                  </p:stCondLst>
                                  <p:iterate type="lt">
                                    <p:tmPct val="10000"/>
                                  </p:iterate>
                                  <p:childTnLst>
                                    <p:set>
                                      <p:cBhvr>
                                        <p:cTn id="70" dur="1" fill="hold">
                                          <p:stCondLst>
                                            <p:cond delay="0"/>
                                          </p:stCondLst>
                                        </p:cTn>
                                        <p:tgtEl>
                                          <p:spTgt spid="113"/>
                                        </p:tgtEl>
                                        <p:attrNameLst>
                                          <p:attrName>style.visibility</p:attrName>
                                        </p:attrNameLst>
                                      </p:cBhvr>
                                      <p:to>
                                        <p:strVal val="visible"/>
                                      </p:to>
                                    </p:set>
                                    <p:anim by="(-#ppt_w*2)" calcmode="lin" valueType="num">
                                      <p:cBhvr rctx="PPT">
                                        <p:cTn id="71" dur="500" autoRev="1" fill="hold">
                                          <p:stCondLst>
                                            <p:cond delay="0"/>
                                          </p:stCondLst>
                                        </p:cTn>
                                        <p:tgtEl>
                                          <p:spTgt spid="113"/>
                                        </p:tgtEl>
                                        <p:attrNameLst>
                                          <p:attrName>ppt_w</p:attrName>
                                        </p:attrNameLst>
                                      </p:cBhvr>
                                    </p:anim>
                                    <p:anim by="(#ppt_w*0.50)" calcmode="lin" valueType="num">
                                      <p:cBhvr>
                                        <p:cTn id="72" dur="500" decel="50000" autoRev="1" fill="hold">
                                          <p:stCondLst>
                                            <p:cond delay="0"/>
                                          </p:stCondLst>
                                        </p:cTn>
                                        <p:tgtEl>
                                          <p:spTgt spid="113"/>
                                        </p:tgtEl>
                                        <p:attrNameLst>
                                          <p:attrName>ppt_x</p:attrName>
                                        </p:attrNameLst>
                                      </p:cBhvr>
                                    </p:anim>
                                    <p:anim from="(-#ppt_h/2)" to="(#ppt_y)" calcmode="lin" valueType="num">
                                      <p:cBhvr>
                                        <p:cTn id="73" dur="1000" fill="hold">
                                          <p:stCondLst>
                                            <p:cond delay="0"/>
                                          </p:stCondLst>
                                        </p:cTn>
                                        <p:tgtEl>
                                          <p:spTgt spid="113"/>
                                        </p:tgtEl>
                                        <p:attrNameLst>
                                          <p:attrName>ppt_y</p:attrName>
                                        </p:attrNameLst>
                                      </p:cBhvr>
                                    </p:anim>
                                    <p:animRot by="21600000">
                                      <p:cBhvr>
                                        <p:cTn id="74" dur="1000" fill="hold">
                                          <p:stCondLst>
                                            <p:cond delay="0"/>
                                          </p:stCondLst>
                                        </p:cTn>
                                        <p:tgtEl>
                                          <p:spTgt spid="11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 grpId="0"/>
      <p:bldP spid="11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0" name="图片 37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71043"/>
          </a:xfrm>
          <a:prstGeom prst="rect">
            <a:avLst/>
          </a:prstGeom>
        </p:spPr>
      </p:pic>
      <p:sp>
        <p:nvSpPr>
          <p:cNvPr id="229" name="矩形 228"/>
          <p:cNvSpPr/>
          <p:nvPr/>
        </p:nvSpPr>
        <p:spPr>
          <a:xfrm>
            <a:off x="6496667" y="2842147"/>
            <a:ext cx="4515980" cy="830997"/>
          </a:xfrm>
          <a:prstGeom prst="rect">
            <a:avLst/>
          </a:prstGeom>
        </p:spPr>
        <p:txBody>
          <a:bodyPr wrap="none">
            <a:spAutoFit/>
          </a:bodyPr>
          <a:lstStyle/>
          <a:p>
            <a:pPr lvl="0">
              <a:tabLst>
                <a:tab pos="198120" algn="l"/>
              </a:tabLst>
            </a:pPr>
            <a:r>
              <a:rPr lang="zh-CN" altLang="zh-CN" sz="48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立项目的、意义</a:t>
            </a:r>
          </a:p>
        </p:txBody>
      </p:sp>
      <p:sp>
        <p:nvSpPr>
          <p:cNvPr id="236" name="文本框 235"/>
          <p:cNvSpPr txBox="1"/>
          <p:nvPr/>
        </p:nvSpPr>
        <p:spPr>
          <a:xfrm>
            <a:off x="5343699" y="2842146"/>
            <a:ext cx="800219" cy="830997"/>
          </a:xfrm>
          <a:prstGeom prst="rect">
            <a:avLst/>
          </a:prstGeom>
          <a:noFill/>
        </p:spPr>
        <p:txBody>
          <a:bodyPr wrap="none" rtlCol="0">
            <a:spAutoFit/>
          </a:bodyPr>
          <a:lstStyle/>
          <a:p>
            <a:r>
              <a:rPr lang="zh-CN" altLang="en-US" sz="4800" b="1" dirty="0">
                <a:solidFill>
                  <a:schemeClr val="bg1"/>
                </a:solidFill>
                <a:latin typeface="微软雅黑" panose="020B0503020204020204" pitchFamily="34" charset="-122"/>
                <a:ea typeface="微软雅黑" panose="020B0503020204020204" pitchFamily="34" charset="-122"/>
              </a:rPr>
              <a:t>一</a:t>
            </a:r>
          </a:p>
        </p:txBody>
      </p:sp>
      <p:pic>
        <p:nvPicPr>
          <p:cNvPr id="21" name="图片 2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425509"/>
            <a:ext cx="12192000" cy="743712"/>
          </a:xfrm>
          <a:prstGeom prst="rect">
            <a:avLst/>
          </a:prstGeom>
        </p:spPr>
      </p:pic>
      <p:pic>
        <p:nvPicPr>
          <p:cNvPr id="3" name="图片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3788" y="795941"/>
            <a:ext cx="4248388" cy="391008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300" advTm="0">
        <p14:pan dir="u"/>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9"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dissolve">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grpId="0" nodeType="clickEffect">
                                  <p:stCondLst>
                                    <p:cond delay="0"/>
                                  </p:stCondLst>
                                  <p:childTnLst>
                                    <p:set>
                                      <p:cBhvr>
                                        <p:cTn id="18" dur="1" fill="hold">
                                          <p:stCondLst>
                                            <p:cond delay="0"/>
                                          </p:stCondLst>
                                        </p:cTn>
                                        <p:tgtEl>
                                          <p:spTgt spid="236"/>
                                        </p:tgtEl>
                                        <p:attrNameLst>
                                          <p:attrName>style.visibility</p:attrName>
                                        </p:attrNameLst>
                                      </p:cBhvr>
                                      <p:to>
                                        <p:strVal val="visible"/>
                                      </p:to>
                                    </p:set>
                                    <p:animEffect transition="in" filter="dissolve">
                                      <p:cBhvr>
                                        <p:cTn id="19" dur="500"/>
                                        <p:tgtEl>
                                          <p:spTgt spid="236"/>
                                        </p:tgtEl>
                                      </p:cBhvr>
                                    </p:animEffect>
                                  </p:childTnLst>
                                </p:cTn>
                              </p:par>
                            </p:childTnLst>
                          </p:cTn>
                        </p:par>
                      </p:childTnLst>
                    </p:cTn>
                  </p:par>
                  <p:par>
                    <p:cTn id="20" fill="hold">
                      <p:stCondLst>
                        <p:cond delay="indefinite"/>
                      </p:stCondLst>
                      <p:childTnLst>
                        <p:par>
                          <p:cTn id="21" fill="hold">
                            <p:stCondLst>
                              <p:cond delay="0"/>
                            </p:stCondLst>
                            <p:childTnLst>
                              <p:par>
                                <p:cTn id="22" presetID="41" presetClass="entr" presetSubtype="0" fill="hold" grpId="0" nodeType="clickEffect">
                                  <p:stCondLst>
                                    <p:cond delay="0"/>
                                  </p:stCondLst>
                                  <p:iterate type="lt">
                                    <p:tmPct val="10000"/>
                                  </p:iterate>
                                  <p:childTnLst>
                                    <p:set>
                                      <p:cBhvr>
                                        <p:cTn id="23" dur="1" fill="hold">
                                          <p:stCondLst>
                                            <p:cond delay="0"/>
                                          </p:stCondLst>
                                        </p:cTn>
                                        <p:tgtEl>
                                          <p:spTgt spid="229"/>
                                        </p:tgtEl>
                                        <p:attrNameLst>
                                          <p:attrName>style.visibility</p:attrName>
                                        </p:attrNameLst>
                                      </p:cBhvr>
                                      <p:to>
                                        <p:strVal val="visible"/>
                                      </p:to>
                                    </p:set>
                                    <p:anim calcmode="lin" valueType="num">
                                      <p:cBhvr>
                                        <p:cTn id="24" dur="500" fill="hold"/>
                                        <p:tgtEl>
                                          <p:spTgt spid="229"/>
                                        </p:tgtEl>
                                        <p:attrNameLst>
                                          <p:attrName>ppt_x</p:attrName>
                                        </p:attrNameLst>
                                      </p:cBhvr>
                                      <p:tavLst>
                                        <p:tav tm="0">
                                          <p:val>
                                            <p:strVal val="#ppt_x"/>
                                          </p:val>
                                        </p:tav>
                                        <p:tav tm="50000">
                                          <p:val>
                                            <p:strVal val="#ppt_x+.1"/>
                                          </p:val>
                                        </p:tav>
                                        <p:tav tm="100000">
                                          <p:val>
                                            <p:strVal val="#ppt_x"/>
                                          </p:val>
                                        </p:tav>
                                      </p:tavLst>
                                    </p:anim>
                                    <p:anim calcmode="lin" valueType="num">
                                      <p:cBhvr>
                                        <p:cTn id="25" dur="500" fill="hold"/>
                                        <p:tgtEl>
                                          <p:spTgt spid="229"/>
                                        </p:tgtEl>
                                        <p:attrNameLst>
                                          <p:attrName>ppt_y</p:attrName>
                                        </p:attrNameLst>
                                      </p:cBhvr>
                                      <p:tavLst>
                                        <p:tav tm="0">
                                          <p:val>
                                            <p:strVal val="#ppt_y"/>
                                          </p:val>
                                        </p:tav>
                                        <p:tav tm="100000">
                                          <p:val>
                                            <p:strVal val="#ppt_y"/>
                                          </p:val>
                                        </p:tav>
                                      </p:tavLst>
                                    </p:anim>
                                    <p:anim calcmode="lin" valueType="num">
                                      <p:cBhvr>
                                        <p:cTn id="26" dur="500" fill="hold"/>
                                        <p:tgtEl>
                                          <p:spTgt spid="229"/>
                                        </p:tgtEl>
                                        <p:attrNameLst>
                                          <p:attrName>ppt_h</p:attrName>
                                        </p:attrNameLst>
                                      </p:cBhvr>
                                      <p:tavLst>
                                        <p:tav tm="0">
                                          <p:val>
                                            <p:strVal val="#ppt_h/10"/>
                                          </p:val>
                                        </p:tav>
                                        <p:tav tm="50000">
                                          <p:val>
                                            <p:strVal val="#ppt_h+.01"/>
                                          </p:val>
                                        </p:tav>
                                        <p:tav tm="100000">
                                          <p:val>
                                            <p:strVal val="#ppt_h"/>
                                          </p:val>
                                        </p:tav>
                                      </p:tavLst>
                                    </p:anim>
                                    <p:anim calcmode="lin" valueType="num">
                                      <p:cBhvr>
                                        <p:cTn id="27" dur="500" fill="hold"/>
                                        <p:tgtEl>
                                          <p:spTgt spid="229"/>
                                        </p:tgtEl>
                                        <p:attrNameLst>
                                          <p:attrName>ppt_w</p:attrName>
                                        </p:attrNameLst>
                                      </p:cBhvr>
                                      <p:tavLst>
                                        <p:tav tm="0">
                                          <p:val>
                                            <p:strVal val="#ppt_w/10"/>
                                          </p:val>
                                        </p:tav>
                                        <p:tav tm="50000">
                                          <p:val>
                                            <p:strVal val="#ppt_w+.01"/>
                                          </p:val>
                                        </p:tav>
                                        <p:tav tm="100000">
                                          <p:val>
                                            <p:strVal val="#ppt_w"/>
                                          </p:val>
                                        </p:tav>
                                      </p:tavLst>
                                    </p:anim>
                                    <p:animEffect transition="in" filter="fade">
                                      <p:cBhvr>
                                        <p:cTn id="28" dur="500" tmFilter="0,0; .5, 1; 1, 1"/>
                                        <p:tgtEl>
                                          <p:spTgt spid="2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9" grpId="0"/>
      <p:bldP spid="23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图片 3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04"/>
            <a:ext cx="12192000" cy="913292"/>
          </a:xfrm>
          <a:prstGeom prst="rect">
            <a:avLst/>
          </a:prstGeom>
        </p:spPr>
      </p:pic>
      <p:sp>
        <p:nvSpPr>
          <p:cNvPr id="32" name="矩形 31"/>
          <p:cNvSpPr/>
          <p:nvPr/>
        </p:nvSpPr>
        <p:spPr>
          <a:xfrm>
            <a:off x="538907" y="163654"/>
            <a:ext cx="3057247" cy="584775"/>
          </a:xfrm>
          <a:prstGeom prst="rect">
            <a:avLst/>
          </a:prstGeom>
        </p:spPr>
        <p:txBody>
          <a:bodyPr wrap="none">
            <a:spAutoFit/>
          </a:bodyPr>
          <a:lstStyle/>
          <a:p>
            <a:pPr lvl="0">
              <a:tabLst>
                <a:tab pos="198120" algn="l"/>
              </a:tabLst>
            </a:pPr>
            <a:r>
              <a:rPr lang="zh-CN" altLang="zh-CN" sz="32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立项目的、意义</a:t>
            </a:r>
          </a:p>
        </p:txBody>
      </p:sp>
      <p:grpSp>
        <p:nvGrpSpPr>
          <p:cNvPr id="34" name="Group 129"/>
          <p:cNvGrpSpPr/>
          <p:nvPr/>
        </p:nvGrpSpPr>
        <p:grpSpPr>
          <a:xfrm>
            <a:off x="5841240" y="5798046"/>
            <a:ext cx="526982" cy="1067599"/>
            <a:chOff x="4381500" y="4347528"/>
            <a:chExt cx="395288" cy="800514"/>
          </a:xfrm>
          <a:solidFill>
            <a:srgbClr val="4F81BD"/>
          </a:solidFill>
        </p:grpSpPr>
        <p:sp>
          <p:nvSpPr>
            <p:cNvPr id="35" name="Freeform 121"/>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grpFill/>
            <a:ln>
              <a:noFill/>
            </a:ln>
          </p:spPr>
          <p:txBody>
            <a:bodyPr vert="horz" wrap="square" lIns="91440" tIns="45720" rIns="91440" bIns="45720" numCol="1" anchor="t" anchorCtr="0" compatLnSpc="1"/>
            <a:lstStyle/>
            <a:p>
              <a:endParaRPr lang="en-US">
                <a:latin typeface="微软雅黑" panose="020B0503020204020204" pitchFamily="34" charset="-122"/>
                <a:ea typeface="微软雅黑" panose="020B0503020204020204" pitchFamily="34" charset="-122"/>
                <a:cs typeface="+mn-ea"/>
              </a:endParaRPr>
            </a:p>
          </p:txBody>
        </p:sp>
        <p:sp>
          <p:nvSpPr>
            <p:cNvPr id="36" name="Rectangle 126"/>
            <p:cNvSpPr>
              <a:spLocks noChangeArrowheads="1"/>
            </p:cNvSpPr>
            <p:nvPr/>
          </p:nvSpPr>
          <p:spPr bwMode="auto">
            <a:xfrm>
              <a:off x="4381500" y="4681698"/>
              <a:ext cx="395288" cy="466344"/>
            </a:xfrm>
            <a:prstGeom prst="rect">
              <a:avLst/>
            </a:prstGeom>
            <a:grpFill/>
            <a:ln>
              <a:noFill/>
            </a:ln>
          </p:spPr>
          <p:txBody>
            <a:bodyPr vert="horz" wrap="square" lIns="91440" tIns="45720" rIns="91440" bIns="45720" numCol="1" anchor="t" anchorCtr="0" compatLnSpc="1"/>
            <a:lstStyle/>
            <a:p>
              <a:endParaRPr lang="en-US">
                <a:latin typeface="微软雅黑" panose="020B0503020204020204" pitchFamily="34" charset="-122"/>
                <a:ea typeface="微软雅黑" panose="020B0503020204020204" pitchFamily="34" charset="-122"/>
                <a:cs typeface="+mn-ea"/>
              </a:endParaRPr>
            </a:p>
          </p:txBody>
        </p:sp>
      </p:grpSp>
      <p:grpSp>
        <p:nvGrpSpPr>
          <p:cNvPr id="37" name="Group 130"/>
          <p:cNvGrpSpPr/>
          <p:nvPr/>
        </p:nvGrpSpPr>
        <p:grpSpPr>
          <a:xfrm>
            <a:off x="6232773" y="5787461"/>
            <a:ext cx="1032799" cy="1072340"/>
            <a:chOff x="4675188" y="4339590"/>
            <a:chExt cx="774700" cy="804069"/>
          </a:xfrm>
          <a:solidFill>
            <a:srgbClr val="435F8E"/>
          </a:solidFill>
        </p:grpSpPr>
        <p:sp>
          <p:nvSpPr>
            <p:cNvPr id="38" name="Freeform 122"/>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grpFill/>
            <a:ln>
              <a:noFill/>
            </a:ln>
          </p:spPr>
          <p:txBody>
            <a:bodyPr vert="horz" wrap="square" lIns="91440" tIns="45720" rIns="91440" bIns="45720" numCol="1" anchor="t" anchorCtr="0" compatLnSpc="1"/>
            <a:lstStyle/>
            <a:p>
              <a:endParaRPr lang="en-US">
                <a:latin typeface="微软雅黑" panose="020B0503020204020204" pitchFamily="34" charset="-122"/>
                <a:ea typeface="微软雅黑" panose="020B0503020204020204" pitchFamily="34" charset="-122"/>
                <a:cs typeface="+mn-ea"/>
              </a:endParaRPr>
            </a:p>
          </p:txBody>
        </p:sp>
        <p:sp>
          <p:nvSpPr>
            <p:cNvPr id="39" name="Rectangle 127"/>
            <p:cNvSpPr>
              <a:spLocks noChangeArrowheads="1"/>
            </p:cNvSpPr>
            <p:nvPr/>
          </p:nvSpPr>
          <p:spPr bwMode="auto">
            <a:xfrm>
              <a:off x="5053013" y="4683284"/>
              <a:ext cx="392113" cy="460375"/>
            </a:xfrm>
            <a:prstGeom prst="rect">
              <a:avLst/>
            </a:prstGeom>
            <a:grpFill/>
            <a:ln>
              <a:noFill/>
            </a:ln>
          </p:spPr>
          <p:txBody>
            <a:bodyPr vert="horz" wrap="square" lIns="91440" tIns="45720" rIns="91440" bIns="45720" numCol="1" anchor="t" anchorCtr="0" compatLnSpc="1"/>
            <a:lstStyle/>
            <a:p>
              <a:endParaRPr lang="en-US">
                <a:latin typeface="微软雅黑" panose="020B0503020204020204" pitchFamily="34" charset="-122"/>
                <a:ea typeface="微软雅黑" panose="020B0503020204020204" pitchFamily="34" charset="-122"/>
                <a:cs typeface="+mn-ea"/>
              </a:endParaRPr>
            </a:p>
          </p:txBody>
        </p:sp>
      </p:grpSp>
      <p:grpSp>
        <p:nvGrpSpPr>
          <p:cNvPr id="40" name="Group 131"/>
          <p:cNvGrpSpPr/>
          <p:nvPr/>
        </p:nvGrpSpPr>
        <p:grpSpPr>
          <a:xfrm>
            <a:off x="6383036" y="5783225"/>
            <a:ext cx="1779886" cy="1092581"/>
            <a:chOff x="4787900" y="4336415"/>
            <a:chExt cx="1335088" cy="819246"/>
          </a:xfrm>
          <a:solidFill>
            <a:srgbClr val="4F81BD"/>
          </a:solidFill>
        </p:grpSpPr>
        <p:sp>
          <p:nvSpPr>
            <p:cNvPr id="41" name="Freeform 123"/>
            <p:cNvSpPr/>
            <p:nvPr/>
          </p:nvSpPr>
          <p:spPr bwMode="auto">
            <a:xfrm>
              <a:off x="4787900" y="4336415"/>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grpFill/>
            <a:ln>
              <a:noFill/>
            </a:ln>
          </p:spPr>
          <p:txBody>
            <a:bodyPr vert="horz" wrap="square" lIns="91440" tIns="45720" rIns="91440" bIns="45720" numCol="1" anchor="t" anchorCtr="0" compatLnSpc="1"/>
            <a:lstStyle/>
            <a:p>
              <a:endParaRPr lang="en-US">
                <a:latin typeface="微软雅黑" panose="020B0503020204020204" pitchFamily="34" charset="-122"/>
                <a:ea typeface="微软雅黑" panose="020B0503020204020204" pitchFamily="34" charset="-122"/>
                <a:cs typeface="+mn-ea"/>
              </a:endParaRPr>
            </a:p>
          </p:txBody>
        </p:sp>
        <p:sp>
          <p:nvSpPr>
            <p:cNvPr id="42" name="Rectangle 128"/>
            <p:cNvSpPr>
              <a:spLocks noChangeArrowheads="1"/>
            </p:cNvSpPr>
            <p:nvPr/>
          </p:nvSpPr>
          <p:spPr bwMode="auto">
            <a:xfrm>
              <a:off x="5719763" y="4689317"/>
              <a:ext cx="403225" cy="466344"/>
            </a:xfrm>
            <a:prstGeom prst="rect">
              <a:avLst/>
            </a:prstGeom>
            <a:grpFill/>
            <a:ln>
              <a:noFill/>
            </a:ln>
          </p:spPr>
          <p:txBody>
            <a:bodyPr vert="horz" wrap="square" lIns="91440" tIns="45720" rIns="91440" bIns="45720" numCol="1" anchor="t" anchorCtr="0" compatLnSpc="1"/>
            <a:lstStyle/>
            <a:p>
              <a:endParaRPr lang="en-US">
                <a:latin typeface="微软雅黑" panose="020B0503020204020204" pitchFamily="34" charset="-122"/>
                <a:ea typeface="微软雅黑" panose="020B0503020204020204" pitchFamily="34" charset="-122"/>
                <a:cs typeface="+mn-ea"/>
              </a:endParaRPr>
            </a:p>
          </p:txBody>
        </p:sp>
      </p:grpSp>
      <p:grpSp>
        <p:nvGrpSpPr>
          <p:cNvPr id="43" name="Group 128"/>
          <p:cNvGrpSpPr/>
          <p:nvPr/>
        </p:nvGrpSpPr>
        <p:grpSpPr>
          <a:xfrm>
            <a:off x="4952355" y="5787460"/>
            <a:ext cx="1034916" cy="1078186"/>
            <a:chOff x="3714750" y="4339590"/>
            <a:chExt cx="776288" cy="808452"/>
          </a:xfrm>
          <a:solidFill>
            <a:srgbClr val="435F8E"/>
          </a:solidFill>
        </p:grpSpPr>
        <p:sp>
          <p:nvSpPr>
            <p:cNvPr id="44" name="Freeform 120"/>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grpFill/>
            <a:ln>
              <a:noFill/>
            </a:ln>
          </p:spPr>
          <p:txBody>
            <a:bodyPr vert="horz" wrap="square" lIns="91440" tIns="45720" rIns="91440" bIns="45720" numCol="1" anchor="t" anchorCtr="0" compatLnSpc="1"/>
            <a:lstStyle/>
            <a:p>
              <a:endParaRPr lang="en-US">
                <a:latin typeface="微软雅黑" panose="020B0503020204020204" pitchFamily="34" charset="-122"/>
                <a:ea typeface="微软雅黑" panose="020B0503020204020204" pitchFamily="34" charset="-122"/>
                <a:cs typeface="+mn-ea"/>
              </a:endParaRPr>
            </a:p>
          </p:txBody>
        </p:sp>
        <p:sp>
          <p:nvSpPr>
            <p:cNvPr id="45" name="Rectangle 125"/>
            <p:cNvSpPr>
              <a:spLocks noChangeArrowheads="1"/>
            </p:cNvSpPr>
            <p:nvPr/>
          </p:nvSpPr>
          <p:spPr bwMode="auto">
            <a:xfrm>
              <a:off x="3717131" y="4681698"/>
              <a:ext cx="396875" cy="466344"/>
            </a:xfrm>
            <a:prstGeom prst="rect">
              <a:avLst/>
            </a:prstGeom>
            <a:grpFill/>
            <a:ln>
              <a:noFill/>
            </a:ln>
          </p:spPr>
          <p:txBody>
            <a:bodyPr vert="horz" wrap="square" lIns="91440" tIns="45720" rIns="91440" bIns="45720" numCol="1" anchor="t" anchorCtr="0" compatLnSpc="1"/>
            <a:lstStyle/>
            <a:p>
              <a:endParaRPr lang="en-US">
                <a:latin typeface="微软雅黑" panose="020B0503020204020204" pitchFamily="34" charset="-122"/>
                <a:ea typeface="微软雅黑" panose="020B0503020204020204" pitchFamily="34" charset="-122"/>
                <a:cs typeface="+mn-ea"/>
              </a:endParaRPr>
            </a:p>
          </p:txBody>
        </p:sp>
      </p:grpSp>
      <p:grpSp>
        <p:nvGrpSpPr>
          <p:cNvPr id="46" name="Group 127"/>
          <p:cNvGrpSpPr/>
          <p:nvPr/>
        </p:nvGrpSpPr>
        <p:grpSpPr>
          <a:xfrm>
            <a:off x="4063471" y="5799105"/>
            <a:ext cx="1769303" cy="1066540"/>
            <a:chOff x="3048000" y="4344353"/>
            <a:chExt cx="1327150" cy="799720"/>
          </a:xfrm>
        </p:grpSpPr>
        <p:sp>
          <p:nvSpPr>
            <p:cNvPr id="47" name="Freeform 119"/>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solidFill>
              <a:schemeClr val="accent1">
                <a:lumMod val="75000"/>
              </a:schemeClr>
            </a:solidFill>
            <a:ln>
              <a:noFill/>
            </a:ln>
          </p:spPr>
          <p:txBody>
            <a:bodyPr vert="horz" wrap="square" lIns="91440" tIns="45720" rIns="91440" bIns="45720" numCol="1" anchor="t" anchorCtr="0" compatLnSpc="1"/>
            <a:lstStyle/>
            <a:p>
              <a:endParaRPr lang="en-US">
                <a:latin typeface="微软雅黑" panose="020B0503020204020204" pitchFamily="34" charset="-122"/>
                <a:ea typeface="微软雅黑" panose="020B0503020204020204" pitchFamily="34" charset="-122"/>
                <a:cs typeface="+mn-ea"/>
              </a:endParaRPr>
            </a:p>
          </p:txBody>
        </p:sp>
        <p:sp>
          <p:nvSpPr>
            <p:cNvPr id="48" name="Rectangle 124"/>
            <p:cNvSpPr>
              <a:spLocks noChangeArrowheads="1"/>
            </p:cNvSpPr>
            <p:nvPr/>
          </p:nvSpPr>
          <p:spPr bwMode="auto">
            <a:xfrm>
              <a:off x="3048000" y="4677729"/>
              <a:ext cx="387350" cy="466344"/>
            </a:xfrm>
            <a:prstGeom prst="rect">
              <a:avLst/>
            </a:prstGeom>
            <a:solidFill>
              <a:schemeClr val="accent1"/>
            </a:solidFill>
            <a:ln>
              <a:noFill/>
            </a:ln>
          </p:spPr>
          <p:txBody>
            <a:bodyPr vert="horz" wrap="square" lIns="91440" tIns="45720" rIns="91440" bIns="45720" numCol="1" anchor="t" anchorCtr="0" compatLnSpc="1"/>
            <a:lstStyle/>
            <a:p>
              <a:endParaRPr lang="en-US">
                <a:latin typeface="微软雅黑" panose="020B0503020204020204" pitchFamily="34" charset="-122"/>
                <a:ea typeface="微软雅黑" panose="020B0503020204020204" pitchFamily="34" charset="-122"/>
                <a:cs typeface="+mn-ea"/>
              </a:endParaRPr>
            </a:p>
          </p:txBody>
        </p:sp>
      </p:grpSp>
      <p:sp>
        <p:nvSpPr>
          <p:cNvPr id="49" name="Bent Arrow 80"/>
          <p:cNvSpPr/>
          <p:nvPr/>
        </p:nvSpPr>
        <p:spPr bwMode="auto">
          <a:xfrm>
            <a:off x="6383036" y="3226547"/>
            <a:ext cx="1439146" cy="2556679"/>
          </a:xfrm>
          <a:prstGeom prst="bentArrow">
            <a:avLst>
              <a:gd name="adj1" fmla="val 6018"/>
              <a:gd name="adj2" fmla="val 5605"/>
              <a:gd name="adj3" fmla="val 0"/>
              <a:gd name="adj4" fmla="val 28597"/>
            </a:avLst>
          </a:prstGeom>
          <a:solidFill>
            <a:srgbClr val="4F81BD"/>
          </a:solidFill>
          <a:ln w="9525">
            <a:noFill/>
            <a:round/>
          </a:ln>
        </p:spPr>
        <p:txBody>
          <a:bodyPr vert="horz" wrap="square" lIns="121917" tIns="60958" rIns="121917" bIns="60958" numCol="1" rtlCol="0" anchor="t" anchorCtr="0" compatLnSpc="1"/>
          <a:lstStyle/>
          <a:p>
            <a:pPr algn="ctr"/>
            <a:endParaRPr lang="en-US">
              <a:latin typeface="微软雅黑" panose="020B0503020204020204" pitchFamily="34" charset="-122"/>
              <a:ea typeface="微软雅黑" panose="020B0503020204020204" pitchFamily="34" charset="-122"/>
              <a:cs typeface="+mn-ea"/>
            </a:endParaRPr>
          </a:p>
        </p:txBody>
      </p:sp>
      <p:sp>
        <p:nvSpPr>
          <p:cNvPr id="50" name="Bent Arrow 81"/>
          <p:cNvSpPr/>
          <p:nvPr/>
        </p:nvSpPr>
        <p:spPr bwMode="auto">
          <a:xfrm flipH="1">
            <a:off x="4393628" y="3248355"/>
            <a:ext cx="1439146" cy="2556679"/>
          </a:xfrm>
          <a:prstGeom prst="bentArrow">
            <a:avLst>
              <a:gd name="adj1" fmla="val 6018"/>
              <a:gd name="adj2" fmla="val 5605"/>
              <a:gd name="adj3" fmla="val 0"/>
              <a:gd name="adj4" fmla="val 27891"/>
            </a:avLst>
          </a:prstGeom>
          <a:solidFill>
            <a:schemeClr val="accent1"/>
          </a:solidFill>
          <a:ln w="9525">
            <a:noFill/>
            <a:round/>
          </a:ln>
        </p:spPr>
        <p:txBody>
          <a:bodyPr vert="horz" wrap="square" lIns="121917" tIns="60958" rIns="121917" bIns="60958" numCol="1" rtlCol="0" anchor="t" anchorCtr="0" compatLnSpc="1"/>
          <a:lstStyle/>
          <a:p>
            <a:pPr algn="ctr"/>
            <a:endParaRPr lang="en-US">
              <a:latin typeface="微软雅黑" panose="020B0503020204020204" pitchFamily="34" charset="-122"/>
              <a:ea typeface="微软雅黑" panose="020B0503020204020204" pitchFamily="34" charset="-122"/>
              <a:cs typeface="+mn-ea"/>
            </a:endParaRPr>
          </a:p>
        </p:txBody>
      </p:sp>
      <p:sp>
        <p:nvSpPr>
          <p:cNvPr id="51" name="Bent Arrow 82"/>
          <p:cNvSpPr/>
          <p:nvPr/>
        </p:nvSpPr>
        <p:spPr bwMode="auto">
          <a:xfrm flipH="1">
            <a:off x="3352363" y="2616805"/>
            <a:ext cx="2634908" cy="3172773"/>
          </a:xfrm>
          <a:prstGeom prst="bentArrow">
            <a:avLst>
              <a:gd name="adj1" fmla="val 3084"/>
              <a:gd name="adj2" fmla="val 5605"/>
              <a:gd name="adj3" fmla="val 0"/>
              <a:gd name="adj4" fmla="val 19440"/>
            </a:avLst>
          </a:prstGeom>
          <a:solidFill>
            <a:srgbClr val="435F8E"/>
          </a:solidFill>
          <a:ln w="9525">
            <a:noFill/>
            <a:round/>
          </a:ln>
        </p:spPr>
        <p:txBody>
          <a:bodyPr vert="horz" wrap="square" lIns="121917" tIns="60958" rIns="121917" bIns="60958" numCol="1" rtlCol="0" anchor="t" anchorCtr="0" compatLnSpc="1"/>
          <a:lstStyle/>
          <a:p>
            <a:pPr algn="ctr"/>
            <a:endParaRPr lang="en-US">
              <a:latin typeface="微软雅黑" panose="020B0503020204020204" pitchFamily="34" charset="-122"/>
              <a:ea typeface="微软雅黑" panose="020B0503020204020204" pitchFamily="34" charset="-122"/>
              <a:cs typeface="+mn-ea"/>
            </a:endParaRPr>
          </a:p>
        </p:txBody>
      </p:sp>
      <p:sp>
        <p:nvSpPr>
          <p:cNvPr id="52" name="Bent Arrow 83"/>
          <p:cNvSpPr/>
          <p:nvPr/>
        </p:nvSpPr>
        <p:spPr bwMode="auto">
          <a:xfrm>
            <a:off x="6238064" y="2616805"/>
            <a:ext cx="2634908" cy="3172773"/>
          </a:xfrm>
          <a:prstGeom prst="bentArrow">
            <a:avLst>
              <a:gd name="adj1" fmla="val 3084"/>
              <a:gd name="adj2" fmla="val 5605"/>
              <a:gd name="adj3" fmla="val 0"/>
              <a:gd name="adj4" fmla="val 19440"/>
            </a:avLst>
          </a:prstGeom>
          <a:solidFill>
            <a:srgbClr val="435F8E"/>
          </a:solidFill>
          <a:ln w="9525">
            <a:noFill/>
            <a:round/>
          </a:ln>
        </p:spPr>
        <p:txBody>
          <a:bodyPr vert="horz" wrap="square" lIns="121917" tIns="60958" rIns="121917" bIns="60958" numCol="1" rtlCol="0" anchor="t" anchorCtr="0" compatLnSpc="1"/>
          <a:lstStyle/>
          <a:p>
            <a:pPr algn="ctr"/>
            <a:endParaRPr lang="en-US">
              <a:latin typeface="微软雅黑" panose="020B0503020204020204" pitchFamily="34" charset="-122"/>
              <a:ea typeface="微软雅黑" panose="020B0503020204020204" pitchFamily="34" charset="-122"/>
              <a:cs typeface="+mn-ea"/>
            </a:endParaRPr>
          </a:p>
        </p:txBody>
      </p:sp>
      <p:sp>
        <p:nvSpPr>
          <p:cNvPr id="53" name="Rectangle 84"/>
          <p:cNvSpPr/>
          <p:nvPr/>
        </p:nvSpPr>
        <p:spPr bwMode="auto">
          <a:xfrm>
            <a:off x="6066425" y="2423721"/>
            <a:ext cx="85333" cy="3382370"/>
          </a:xfrm>
          <a:prstGeom prst="rect">
            <a:avLst/>
          </a:prstGeom>
          <a:solidFill>
            <a:srgbClr val="4F81BD"/>
          </a:solidFill>
          <a:ln w="9525">
            <a:noFill/>
            <a:round/>
          </a:ln>
        </p:spPr>
        <p:txBody>
          <a:bodyPr vert="horz" wrap="square" lIns="121917" tIns="60958" rIns="121917" bIns="60958" numCol="1" rtlCol="0" anchor="t" anchorCtr="0" compatLnSpc="1"/>
          <a:lstStyle/>
          <a:p>
            <a:pPr algn="ctr"/>
            <a:endParaRPr lang="en-US">
              <a:latin typeface="微软雅黑" panose="020B0503020204020204" pitchFamily="34" charset="-122"/>
              <a:ea typeface="微软雅黑" panose="020B0503020204020204" pitchFamily="34" charset="-122"/>
              <a:cs typeface="+mn-ea"/>
            </a:endParaRPr>
          </a:p>
        </p:txBody>
      </p:sp>
      <p:sp>
        <p:nvSpPr>
          <p:cNvPr id="54" name="Oval 89"/>
          <p:cNvSpPr/>
          <p:nvPr/>
        </p:nvSpPr>
        <p:spPr bwMode="auto">
          <a:xfrm>
            <a:off x="3149190" y="2577039"/>
            <a:ext cx="406347" cy="406494"/>
          </a:xfrm>
          <a:prstGeom prst="ellipse">
            <a:avLst/>
          </a:prstGeom>
          <a:solidFill>
            <a:srgbClr val="435F8E"/>
          </a:solidFill>
          <a:ln w="9525">
            <a:noFill/>
            <a:round/>
          </a:ln>
          <a:effectLst>
            <a:outerShdw blurRad="215900" dist="127000" dir="2700000" algn="tl" rotWithShape="0">
              <a:prstClr val="black">
                <a:alpha val="40000"/>
              </a:prstClr>
            </a:outerShdw>
          </a:effectLst>
        </p:spPr>
        <p:txBody>
          <a:bodyPr vert="horz" wrap="square" lIns="121917" tIns="60958" rIns="121917" bIns="60958" numCol="1" rtlCol="0" anchor="t" anchorCtr="0" compatLnSpc="1"/>
          <a:lstStyle/>
          <a:p>
            <a:pPr algn="ctr"/>
            <a:endParaRPr lang="en-US">
              <a:latin typeface="微软雅黑" panose="020B0503020204020204" pitchFamily="34" charset="-122"/>
              <a:ea typeface="微软雅黑" panose="020B0503020204020204" pitchFamily="34" charset="-122"/>
              <a:cs typeface="+mn-ea"/>
            </a:endParaRPr>
          </a:p>
        </p:txBody>
      </p:sp>
      <p:sp>
        <p:nvSpPr>
          <p:cNvPr id="55" name="Oval 90"/>
          <p:cNvSpPr/>
          <p:nvPr/>
        </p:nvSpPr>
        <p:spPr bwMode="auto">
          <a:xfrm>
            <a:off x="4190455" y="3119345"/>
            <a:ext cx="406347" cy="406494"/>
          </a:xfrm>
          <a:prstGeom prst="ellipse">
            <a:avLst/>
          </a:prstGeom>
          <a:solidFill>
            <a:schemeClr val="accent1"/>
          </a:solidFill>
          <a:ln w="9525">
            <a:noFill/>
            <a:round/>
          </a:ln>
          <a:effectLst>
            <a:outerShdw blurRad="215900" dist="127000" dir="2700000" algn="tl" rotWithShape="0">
              <a:prstClr val="black">
                <a:alpha val="40000"/>
              </a:prstClr>
            </a:outerShdw>
          </a:effectLst>
        </p:spPr>
        <p:txBody>
          <a:bodyPr vert="horz" wrap="square" lIns="121917" tIns="60958" rIns="121917" bIns="60958" numCol="1" rtlCol="0" anchor="t" anchorCtr="0" compatLnSpc="1"/>
          <a:lstStyle/>
          <a:p>
            <a:pPr algn="ctr"/>
            <a:endParaRPr lang="en-US">
              <a:latin typeface="微软雅黑" panose="020B0503020204020204" pitchFamily="34" charset="-122"/>
              <a:ea typeface="微软雅黑" panose="020B0503020204020204" pitchFamily="34" charset="-122"/>
              <a:cs typeface="+mn-ea"/>
            </a:endParaRPr>
          </a:p>
        </p:txBody>
      </p:sp>
      <p:sp>
        <p:nvSpPr>
          <p:cNvPr id="56" name="Oval 91"/>
          <p:cNvSpPr/>
          <p:nvPr/>
        </p:nvSpPr>
        <p:spPr bwMode="auto">
          <a:xfrm>
            <a:off x="7619008" y="3109182"/>
            <a:ext cx="406347" cy="406494"/>
          </a:xfrm>
          <a:prstGeom prst="ellipse">
            <a:avLst/>
          </a:prstGeom>
          <a:solidFill>
            <a:srgbClr val="4F81BD"/>
          </a:solidFill>
          <a:ln w="9525">
            <a:noFill/>
            <a:round/>
          </a:ln>
          <a:effectLst>
            <a:outerShdw blurRad="215900" dist="127000" dir="2700000" algn="tl" rotWithShape="0">
              <a:prstClr val="black">
                <a:alpha val="40000"/>
              </a:prstClr>
            </a:outerShdw>
          </a:effectLst>
        </p:spPr>
        <p:txBody>
          <a:bodyPr vert="horz" wrap="square" lIns="121917" tIns="60958" rIns="121917" bIns="60958" numCol="1" rtlCol="0" anchor="t" anchorCtr="0" compatLnSpc="1"/>
          <a:lstStyle/>
          <a:p>
            <a:pPr algn="ctr"/>
            <a:endParaRPr lang="en-US">
              <a:latin typeface="微软雅黑" panose="020B0503020204020204" pitchFamily="34" charset="-122"/>
              <a:ea typeface="微软雅黑" panose="020B0503020204020204" pitchFamily="34" charset="-122"/>
              <a:cs typeface="+mn-ea"/>
            </a:endParaRPr>
          </a:p>
        </p:txBody>
      </p:sp>
      <p:sp>
        <p:nvSpPr>
          <p:cNvPr id="57" name="Oval 92"/>
          <p:cNvSpPr/>
          <p:nvPr/>
        </p:nvSpPr>
        <p:spPr bwMode="auto">
          <a:xfrm>
            <a:off x="8669798" y="2577039"/>
            <a:ext cx="406347" cy="406494"/>
          </a:xfrm>
          <a:prstGeom prst="ellipse">
            <a:avLst/>
          </a:prstGeom>
          <a:solidFill>
            <a:srgbClr val="435F8E"/>
          </a:solidFill>
          <a:ln w="9525">
            <a:noFill/>
            <a:round/>
          </a:ln>
          <a:effectLst>
            <a:outerShdw blurRad="215900" dist="127000" dir="2700000" algn="tl" rotWithShape="0">
              <a:prstClr val="black">
                <a:alpha val="40000"/>
              </a:prstClr>
            </a:outerShdw>
          </a:effectLst>
        </p:spPr>
        <p:txBody>
          <a:bodyPr vert="horz" wrap="square" lIns="121917" tIns="60958" rIns="121917" bIns="60958" numCol="1" rtlCol="0" anchor="t" anchorCtr="0" compatLnSpc="1"/>
          <a:lstStyle/>
          <a:p>
            <a:pPr algn="ctr"/>
            <a:endParaRPr lang="en-US">
              <a:latin typeface="微软雅黑" panose="020B0503020204020204" pitchFamily="34" charset="-122"/>
              <a:ea typeface="微软雅黑" panose="020B0503020204020204" pitchFamily="34" charset="-122"/>
              <a:cs typeface="+mn-ea"/>
            </a:endParaRPr>
          </a:p>
        </p:txBody>
      </p:sp>
      <p:sp>
        <p:nvSpPr>
          <p:cNvPr id="58" name="Oval 93"/>
          <p:cNvSpPr/>
          <p:nvPr/>
        </p:nvSpPr>
        <p:spPr bwMode="auto">
          <a:xfrm>
            <a:off x="5908833" y="2241242"/>
            <a:ext cx="406347" cy="406494"/>
          </a:xfrm>
          <a:prstGeom prst="ellipse">
            <a:avLst/>
          </a:prstGeom>
          <a:solidFill>
            <a:srgbClr val="4F81BD"/>
          </a:solidFill>
          <a:ln w="9525">
            <a:noFill/>
            <a:round/>
          </a:ln>
          <a:effectLst>
            <a:outerShdw blurRad="215900" dist="127000" dir="2700000" algn="tl" rotWithShape="0">
              <a:prstClr val="black">
                <a:alpha val="40000"/>
              </a:prstClr>
            </a:outerShdw>
          </a:effectLst>
        </p:spPr>
        <p:txBody>
          <a:bodyPr vert="horz" wrap="square" lIns="121917" tIns="60958" rIns="121917" bIns="60958" numCol="1" rtlCol="0" anchor="t" anchorCtr="0" compatLnSpc="1"/>
          <a:lstStyle/>
          <a:p>
            <a:pPr algn="ctr"/>
            <a:endParaRPr lang="en-US">
              <a:latin typeface="微软雅黑" panose="020B0503020204020204" pitchFamily="34" charset="-122"/>
              <a:ea typeface="微软雅黑" panose="020B0503020204020204" pitchFamily="34" charset="-122"/>
              <a:cs typeface="+mn-ea"/>
            </a:endParaRPr>
          </a:p>
        </p:txBody>
      </p:sp>
      <p:sp>
        <p:nvSpPr>
          <p:cNvPr id="74" name="Text Placeholder 3"/>
          <p:cNvSpPr txBox="1"/>
          <p:nvPr/>
        </p:nvSpPr>
        <p:spPr>
          <a:xfrm>
            <a:off x="1391616" y="4999778"/>
            <a:ext cx="3535342" cy="97462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lnSpc>
                <a:spcPts val="1865"/>
              </a:lnSpc>
            </a:pPr>
            <a:r>
              <a:rPr lang="zh-CN" altLang="en-US" dirty="0">
                <a:solidFill>
                  <a:prstClr val="black">
                    <a:lumMod val="85000"/>
                    <a:lumOff val="15000"/>
                  </a:prstClr>
                </a:solidFill>
                <a:latin typeface="微软雅黑" panose="020B0503020204020204" pitchFamily="34" charset="-122"/>
                <a:ea typeface="微软雅黑" panose="020B0503020204020204" pitchFamily="34" charset="-122"/>
                <a:cs typeface="+mn-ea"/>
              </a:rPr>
              <a:t>单击此处添加文字阐述，添加简短问题说明文字，具体说明文字在此处。单击此处添加文字阐述，添加简短问题说明文字，具体说明文字在此处。</a:t>
            </a:r>
            <a:endParaRPr lang="en-US" altLang="zh-CN" dirty="0">
              <a:solidFill>
                <a:prstClr val="black">
                  <a:lumMod val="85000"/>
                  <a:lumOff val="15000"/>
                </a:prstClr>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76" name="Text Placeholder 3"/>
          <p:cNvSpPr txBox="1"/>
          <p:nvPr/>
        </p:nvSpPr>
        <p:spPr>
          <a:xfrm>
            <a:off x="7262728" y="4999778"/>
            <a:ext cx="353534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8565">
              <a:spcBef>
                <a:spcPct val="20000"/>
              </a:spcBef>
              <a:defRPr/>
            </a:pPr>
            <a:r>
              <a:rPr lang="zh-CN" altLang="en-US" dirty="0">
                <a:solidFill>
                  <a:prstClr val="black">
                    <a:lumMod val="85000"/>
                    <a:lumOff val="15000"/>
                  </a:prstClr>
                </a:solidFill>
                <a:latin typeface="微软雅黑" panose="020B0503020204020204" pitchFamily="34" charset="-122"/>
                <a:ea typeface="微软雅黑" panose="020B0503020204020204" pitchFamily="34" charset="-122"/>
                <a:cs typeface="+mn-ea"/>
              </a:rPr>
              <a:t> 单击此处添加文字阐述，添加简短问题说明文字，具体说明文字在此处。单击此处添加文字阐述，添加简短问题说明文字，具体说明文字在此处。</a:t>
            </a:r>
            <a:endParaRPr lang="en-US" dirty="0">
              <a:solidFill>
                <a:schemeClr val="tx1">
                  <a:lumMod val="75000"/>
                  <a:lumOff val="25000"/>
                </a:schemeClr>
              </a:solidFill>
              <a:latin typeface="微软雅黑" panose="020B0503020204020204" pitchFamily="34" charset="-122"/>
              <a:ea typeface="微软雅黑" panose="020B0503020204020204" pitchFamily="34" charset="-122"/>
              <a:cs typeface="+mn-ea"/>
            </a:endParaRPr>
          </a:p>
        </p:txBody>
      </p:sp>
      <p:grpSp>
        <p:nvGrpSpPr>
          <p:cNvPr id="78" name="组合 77"/>
          <p:cNvGrpSpPr/>
          <p:nvPr/>
        </p:nvGrpSpPr>
        <p:grpSpPr>
          <a:xfrm>
            <a:off x="1234343" y="3269767"/>
            <a:ext cx="2956112" cy="919361"/>
            <a:chOff x="8514377" y="1784643"/>
            <a:chExt cx="3125445" cy="919361"/>
          </a:xfrm>
        </p:grpSpPr>
        <p:sp>
          <p:nvSpPr>
            <p:cNvPr id="79" name="TextBox 57"/>
            <p:cNvSpPr>
              <a:spLocks noChangeArrowheads="1"/>
            </p:cNvSpPr>
            <p:nvPr/>
          </p:nvSpPr>
          <p:spPr bwMode="auto">
            <a:xfrm>
              <a:off x="8514377" y="2216691"/>
              <a:ext cx="3125445" cy="48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lvl="0" algn="ctr">
                <a:lnSpc>
                  <a:spcPts val="1865"/>
                </a:lnSpc>
              </a:pPr>
              <a:r>
                <a:rPr lang="zh-CN" altLang="en-US" sz="1400" dirty="0">
                  <a:solidFill>
                    <a:prstClr val="black">
                      <a:lumMod val="75000"/>
                    </a:prstClr>
                  </a:solidFill>
                  <a:latin typeface="微软雅黑" panose="020B0503020204020204" pitchFamily="34" charset="-122"/>
                  <a:ea typeface="微软雅黑" panose="020B0503020204020204" pitchFamily="34" charset="-122"/>
                  <a:cs typeface="+mn-ea"/>
                </a:rPr>
                <a:t>单击此处添加文字阐述，添加简短问题说明文字，具体说明文字在此处</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80" name="TextBox 58"/>
            <p:cNvSpPr>
              <a:spLocks noChangeArrowheads="1"/>
            </p:cNvSpPr>
            <p:nvPr/>
          </p:nvSpPr>
          <p:spPr bwMode="auto">
            <a:xfrm>
              <a:off x="9179669" y="1784643"/>
              <a:ext cx="192643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r>
                <a:rPr lang="en-US" altLang="zh-CN" sz="1800" b="1" dirty="0">
                  <a:solidFill>
                    <a:schemeClr val="tx1">
                      <a:lumMod val="50000"/>
                    </a:schemeClr>
                  </a:solidFill>
                  <a:latin typeface="微软雅黑" panose="020B0503020204020204" pitchFamily="34" charset="-122"/>
                  <a:ea typeface="微软雅黑" panose="020B0503020204020204" pitchFamily="34" charset="-122"/>
                  <a:cs typeface="+mn-ea"/>
                  <a:sym typeface="微软雅黑" panose="020B0503020204020204" pitchFamily="34" charset="-122"/>
                </a:rPr>
                <a:t>01 </a:t>
              </a:r>
              <a:r>
                <a:rPr lang="zh-CN" altLang="en-US" sz="1800" b="1" dirty="0">
                  <a:solidFill>
                    <a:schemeClr val="tx1">
                      <a:lumMod val="50000"/>
                    </a:schemeClr>
                  </a:solidFill>
                  <a:latin typeface="微软雅黑" panose="020B0503020204020204" pitchFamily="34" charset="-122"/>
                  <a:ea typeface="微软雅黑" panose="020B0503020204020204" pitchFamily="34" charset="-122"/>
                  <a:cs typeface="+mn-ea"/>
                  <a:sym typeface="微软雅黑" panose="020B0503020204020204" pitchFamily="34" charset="-122"/>
                </a:rPr>
                <a:t>添加标题内容</a:t>
              </a:r>
            </a:p>
          </p:txBody>
        </p:sp>
        <p:cxnSp>
          <p:nvCxnSpPr>
            <p:cNvPr id="81" name="直接连接符 80"/>
            <p:cNvCxnSpPr/>
            <p:nvPr/>
          </p:nvCxnSpPr>
          <p:spPr>
            <a:xfrm>
              <a:off x="8990492" y="2133650"/>
              <a:ext cx="2217282" cy="0"/>
            </a:xfrm>
            <a:prstGeom prst="line">
              <a:avLst/>
            </a:prstGeom>
            <a:ln>
              <a:solidFill>
                <a:schemeClr val="tx1">
                  <a:lumMod val="85000"/>
                  <a:lumOff val="15000"/>
                </a:schemeClr>
              </a:solidFill>
              <a:prstDash val="dash"/>
            </a:ln>
          </p:spPr>
          <p:style>
            <a:lnRef idx="1">
              <a:schemeClr val="accent1"/>
            </a:lnRef>
            <a:fillRef idx="0">
              <a:schemeClr val="accent1"/>
            </a:fillRef>
            <a:effectRef idx="0">
              <a:schemeClr val="accent1"/>
            </a:effectRef>
            <a:fontRef idx="minor">
              <a:schemeClr val="tx1"/>
            </a:fontRef>
          </p:style>
        </p:cxnSp>
      </p:grpSp>
      <p:grpSp>
        <p:nvGrpSpPr>
          <p:cNvPr id="82" name="组合 81"/>
          <p:cNvGrpSpPr/>
          <p:nvPr/>
        </p:nvGrpSpPr>
        <p:grpSpPr>
          <a:xfrm>
            <a:off x="478582" y="1917626"/>
            <a:ext cx="2485576" cy="1163017"/>
            <a:chOff x="8514377" y="1784643"/>
            <a:chExt cx="3125445" cy="1163017"/>
          </a:xfrm>
        </p:grpSpPr>
        <p:sp>
          <p:nvSpPr>
            <p:cNvPr id="83" name="TextBox 57"/>
            <p:cNvSpPr>
              <a:spLocks noChangeArrowheads="1"/>
            </p:cNvSpPr>
            <p:nvPr/>
          </p:nvSpPr>
          <p:spPr bwMode="auto">
            <a:xfrm>
              <a:off x="8514377" y="2216691"/>
              <a:ext cx="3125445" cy="730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lvl="0" algn="ctr">
                <a:lnSpc>
                  <a:spcPts val="1865"/>
                </a:lnSpc>
              </a:pPr>
              <a:r>
                <a:rPr lang="zh-CN" altLang="en-US" sz="1400" dirty="0">
                  <a:solidFill>
                    <a:prstClr val="black">
                      <a:lumMod val="75000"/>
                    </a:prstClr>
                  </a:solidFill>
                  <a:latin typeface="微软雅黑" panose="020B0503020204020204" pitchFamily="34" charset="-122"/>
                  <a:ea typeface="微软雅黑" panose="020B0503020204020204" pitchFamily="34" charset="-122"/>
                  <a:cs typeface="+mn-ea"/>
                </a:rPr>
                <a:t>单击此处添加文字阐述，添加简短问题说明文字，具体说明文字在此处</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84" name="TextBox 58"/>
            <p:cNvSpPr>
              <a:spLocks noChangeArrowheads="1"/>
            </p:cNvSpPr>
            <p:nvPr/>
          </p:nvSpPr>
          <p:spPr bwMode="auto">
            <a:xfrm>
              <a:off x="9094549" y="1784643"/>
              <a:ext cx="254527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r>
                <a:rPr lang="en-US" altLang="zh-CN" sz="1800" b="1" dirty="0">
                  <a:solidFill>
                    <a:schemeClr val="tx1">
                      <a:lumMod val="50000"/>
                    </a:schemeClr>
                  </a:solidFill>
                  <a:latin typeface="微软雅黑" panose="020B0503020204020204" pitchFamily="34" charset="-122"/>
                  <a:ea typeface="微软雅黑" panose="020B0503020204020204" pitchFamily="34" charset="-122"/>
                  <a:cs typeface="+mn-ea"/>
                  <a:sym typeface="微软雅黑" panose="020B0503020204020204" pitchFamily="34" charset="-122"/>
                </a:rPr>
                <a:t>02 </a:t>
              </a:r>
              <a:r>
                <a:rPr lang="zh-CN" altLang="en-US" sz="1800" b="1" dirty="0">
                  <a:solidFill>
                    <a:schemeClr val="tx1">
                      <a:lumMod val="50000"/>
                    </a:schemeClr>
                  </a:solidFill>
                  <a:latin typeface="微软雅黑" panose="020B0503020204020204" pitchFamily="34" charset="-122"/>
                  <a:ea typeface="微软雅黑" panose="020B0503020204020204" pitchFamily="34" charset="-122"/>
                  <a:cs typeface="+mn-ea"/>
                  <a:sym typeface="微软雅黑" panose="020B0503020204020204" pitchFamily="34" charset="-122"/>
                </a:rPr>
                <a:t>添加标题内容</a:t>
              </a:r>
            </a:p>
          </p:txBody>
        </p:sp>
        <p:cxnSp>
          <p:nvCxnSpPr>
            <p:cNvPr id="85" name="直接连接符 84"/>
            <p:cNvCxnSpPr/>
            <p:nvPr/>
          </p:nvCxnSpPr>
          <p:spPr>
            <a:xfrm>
              <a:off x="8990492" y="2133650"/>
              <a:ext cx="2217282" cy="0"/>
            </a:xfrm>
            <a:prstGeom prst="line">
              <a:avLst/>
            </a:prstGeom>
            <a:ln>
              <a:solidFill>
                <a:schemeClr val="tx1">
                  <a:lumMod val="85000"/>
                  <a:lumOff val="15000"/>
                </a:schemeClr>
              </a:solidFill>
              <a:prstDash val="dash"/>
            </a:ln>
          </p:spPr>
          <p:style>
            <a:lnRef idx="1">
              <a:schemeClr val="accent1"/>
            </a:lnRef>
            <a:fillRef idx="0">
              <a:schemeClr val="accent1"/>
            </a:fillRef>
            <a:effectRef idx="0">
              <a:schemeClr val="accent1"/>
            </a:effectRef>
            <a:fontRef idx="minor">
              <a:schemeClr val="tx1"/>
            </a:fontRef>
          </p:style>
        </p:cxnSp>
      </p:grpSp>
      <p:grpSp>
        <p:nvGrpSpPr>
          <p:cNvPr id="86" name="组合 85"/>
          <p:cNvGrpSpPr/>
          <p:nvPr/>
        </p:nvGrpSpPr>
        <p:grpSpPr>
          <a:xfrm>
            <a:off x="4516644" y="1169290"/>
            <a:ext cx="2956112" cy="919361"/>
            <a:chOff x="8514377" y="1784643"/>
            <a:chExt cx="3125445" cy="919361"/>
          </a:xfrm>
        </p:grpSpPr>
        <p:sp>
          <p:nvSpPr>
            <p:cNvPr id="87" name="TextBox 57"/>
            <p:cNvSpPr>
              <a:spLocks noChangeArrowheads="1"/>
            </p:cNvSpPr>
            <p:nvPr/>
          </p:nvSpPr>
          <p:spPr bwMode="auto">
            <a:xfrm>
              <a:off x="8514377" y="2216691"/>
              <a:ext cx="3125445" cy="48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lvl="0" algn="ctr">
                <a:lnSpc>
                  <a:spcPts val="1865"/>
                </a:lnSpc>
              </a:pPr>
              <a:r>
                <a:rPr lang="zh-CN" altLang="en-US" sz="1400" dirty="0">
                  <a:solidFill>
                    <a:prstClr val="black">
                      <a:lumMod val="75000"/>
                    </a:prstClr>
                  </a:solidFill>
                  <a:latin typeface="微软雅黑" panose="020B0503020204020204" pitchFamily="34" charset="-122"/>
                  <a:ea typeface="微软雅黑" panose="020B0503020204020204" pitchFamily="34" charset="-122"/>
                  <a:cs typeface="+mn-ea"/>
                </a:rPr>
                <a:t>单击此处添加文字阐述，添加简短问题说明文字，具体说明文字在此处</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88" name="TextBox 58"/>
            <p:cNvSpPr>
              <a:spLocks noChangeArrowheads="1"/>
            </p:cNvSpPr>
            <p:nvPr/>
          </p:nvSpPr>
          <p:spPr bwMode="auto">
            <a:xfrm>
              <a:off x="9179669" y="1784643"/>
              <a:ext cx="192643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r>
                <a:rPr lang="en-US" altLang="zh-CN" sz="1800" b="1" dirty="0">
                  <a:solidFill>
                    <a:schemeClr val="tx1">
                      <a:lumMod val="50000"/>
                    </a:schemeClr>
                  </a:solidFill>
                  <a:latin typeface="微软雅黑" panose="020B0503020204020204" pitchFamily="34" charset="-122"/>
                  <a:ea typeface="微软雅黑" panose="020B0503020204020204" pitchFamily="34" charset="-122"/>
                  <a:cs typeface="+mn-ea"/>
                  <a:sym typeface="微软雅黑" panose="020B0503020204020204" pitchFamily="34" charset="-122"/>
                </a:rPr>
                <a:t>03 </a:t>
              </a:r>
              <a:r>
                <a:rPr lang="zh-CN" altLang="en-US" sz="1800" b="1" dirty="0">
                  <a:solidFill>
                    <a:schemeClr val="tx1">
                      <a:lumMod val="50000"/>
                    </a:schemeClr>
                  </a:solidFill>
                  <a:latin typeface="微软雅黑" panose="020B0503020204020204" pitchFamily="34" charset="-122"/>
                  <a:ea typeface="微软雅黑" panose="020B0503020204020204" pitchFamily="34" charset="-122"/>
                  <a:cs typeface="+mn-ea"/>
                  <a:sym typeface="微软雅黑" panose="020B0503020204020204" pitchFamily="34" charset="-122"/>
                </a:rPr>
                <a:t>添加标题内容</a:t>
              </a:r>
            </a:p>
          </p:txBody>
        </p:sp>
        <p:cxnSp>
          <p:nvCxnSpPr>
            <p:cNvPr id="89" name="直接连接符 88"/>
            <p:cNvCxnSpPr/>
            <p:nvPr/>
          </p:nvCxnSpPr>
          <p:spPr>
            <a:xfrm>
              <a:off x="8990492" y="2133650"/>
              <a:ext cx="2217282" cy="0"/>
            </a:xfrm>
            <a:prstGeom prst="line">
              <a:avLst/>
            </a:prstGeom>
            <a:ln>
              <a:solidFill>
                <a:schemeClr val="tx1">
                  <a:lumMod val="85000"/>
                  <a:lumOff val="15000"/>
                </a:schemeClr>
              </a:solidFill>
              <a:prstDash val="dash"/>
            </a:ln>
          </p:spPr>
          <p:style>
            <a:lnRef idx="1">
              <a:schemeClr val="accent1"/>
            </a:lnRef>
            <a:fillRef idx="0">
              <a:schemeClr val="accent1"/>
            </a:fillRef>
            <a:effectRef idx="0">
              <a:schemeClr val="accent1"/>
            </a:effectRef>
            <a:fontRef idx="minor">
              <a:schemeClr val="tx1"/>
            </a:fontRef>
          </p:style>
        </p:cxnSp>
      </p:grpSp>
      <p:grpSp>
        <p:nvGrpSpPr>
          <p:cNvPr id="90" name="组合 89"/>
          <p:cNvGrpSpPr/>
          <p:nvPr/>
        </p:nvGrpSpPr>
        <p:grpSpPr>
          <a:xfrm>
            <a:off x="9205079" y="1790353"/>
            <a:ext cx="2485576" cy="1163017"/>
            <a:chOff x="8514377" y="1784643"/>
            <a:chExt cx="3125445" cy="1163017"/>
          </a:xfrm>
        </p:grpSpPr>
        <p:sp>
          <p:nvSpPr>
            <p:cNvPr id="91" name="TextBox 57"/>
            <p:cNvSpPr>
              <a:spLocks noChangeArrowheads="1"/>
            </p:cNvSpPr>
            <p:nvPr/>
          </p:nvSpPr>
          <p:spPr bwMode="auto">
            <a:xfrm>
              <a:off x="8514377" y="2216691"/>
              <a:ext cx="3125445" cy="730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lvl="0" algn="ctr">
                <a:lnSpc>
                  <a:spcPts val="1865"/>
                </a:lnSpc>
              </a:pPr>
              <a:r>
                <a:rPr lang="zh-CN" altLang="en-US" sz="1400" dirty="0">
                  <a:solidFill>
                    <a:prstClr val="black">
                      <a:lumMod val="75000"/>
                    </a:prstClr>
                  </a:solidFill>
                  <a:latin typeface="微软雅黑" panose="020B0503020204020204" pitchFamily="34" charset="-122"/>
                  <a:ea typeface="微软雅黑" panose="020B0503020204020204" pitchFamily="34" charset="-122"/>
                  <a:cs typeface="+mn-ea"/>
                </a:rPr>
                <a:t>单击此处添加文字阐述，添加简短问题说明文字，具体说明文字在此处</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92" name="TextBox 58"/>
            <p:cNvSpPr>
              <a:spLocks noChangeArrowheads="1"/>
            </p:cNvSpPr>
            <p:nvPr/>
          </p:nvSpPr>
          <p:spPr bwMode="auto">
            <a:xfrm>
              <a:off x="9094549" y="1784643"/>
              <a:ext cx="239080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r>
                <a:rPr lang="en-US" altLang="zh-CN" sz="1800" b="1" dirty="0">
                  <a:solidFill>
                    <a:schemeClr val="tx1">
                      <a:lumMod val="50000"/>
                    </a:schemeClr>
                  </a:solidFill>
                  <a:latin typeface="微软雅黑" panose="020B0503020204020204" pitchFamily="34" charset="-122"/>
                  <a:ea typeface="微软雅黑" panose="020B0503020204020204" pitchFamily="34" charset="-122"/>
                  <a:cs typeface="+mn-ea"/>
                  <a:sym typeface="微软雅黑" panose="020B0503020204020204" pitchFamily="34" charset="-122"/>
                </a:rPr>
                <a:t>04 </a:t>
              </a:r>
              <a:r>
                <a:rPr lang="zh-CN" altLang="en-US" sz="1800" b="1" dirty="0">
                  <a:solidFill>
                    <a:schemeClr val="tx1">
                      <a:lumMod val="50000"/>
                    </a:schemeClr>
                  </a:solidFill>
                  <a:latin typeface="微软雅黑" panose="020B0503020204020204" pitchFamily="34" charset="-122"/>
                  <a:ea typeface="微软雅黑" panose="020B0503020204020204" pitchFamily="34" charset="-122"/>
                  <a:cs typeface="+mn-ea"/>
                  <a:sym typeface="微软雅黑" panose="020B0503020204020204" pitchFamily="34" charset="-122"/>
                </a:rPr>
                <a:t>添加标题内容</a:t>
              </a:r>
            </a:p>
          </p:txBody>
        </p:sp>
        <p:cxnSp>
          <p:nvCxnSpPr>
            <p:cNvPr id="93" name="直接连接符 92"/>
            <p:cNvCxnSpPr/>
            <p:nvPr/>
          </p:nvCxnSpPr>
          <p:spPr>
            <a:xfrm>
              <a:off x="8990492" y="2133650"/>
              <a:ext cx="2217282" cy="0"/>
            </a:xfrm>
            <a:prstGeom prst="line">
              <a:avLst/>
            </a:prstGeom>
            <a:ln>
              <a:solidFill>
                <a:schemeClr val="tx1">
                  <a:lumMod val="85000"/>
                  <a:lumOff val="15000"/>
                </a:schemeClr>
              </a:solidFill>
              <a:prstDash val="dash"/>
            </a:ln>
          </p:spPr>
          <p:style>
            <a:lnRef idx="1">
              <a:schemeClr val="accent1"/>
            </a:lnRef>
            <a:fillRef idx="0">
              <a:schemeClr val="accent1"/>
            </a:fillRef>
            <a:effectRef idx="0">
              <a:schemeClr val="accent1"/>
            </a:effectRef>
            <a:fontRef idx="minor">
              <a:schemeClr val="tx1"/>
            </a:fontRef>
          </p:style>
        </p:cxnSp>
      </p:grpSp>
      <p:grpSp>
        <p:nvGrpSpPr>
          <p:cNvPr id="94" name="组合 93"/>
          <p:cNvGrpSpPr/>
          <p:nvPr/>
        </p:nvGrpSpPr>
        <p:grpSpPr>
          <a:xfrm>
            <a:off x="7819614" y="3213770"/>
            <a:ext cx="2956112" cy="919361"/>
            <a:chOff x="8514377" y="1784643"/>
            <a:chExt cx="3125445" cy="919361"/>
          </a:xfrm>
        </p:grpSpPr>
        <p:sp>
          <p:nvSpPr>
            <p:cNvPr id="95" name="TextBox 57"/>
            <p:cNvSpPr>
              <a:spLocks noChangeArrowheads="1"/>
            </p:cNvSpPr>
            <p:nvPr/>
          </p:nvSpPr>
          <p:spPr bwMode="auto">
            <a:xfrm>
              <a:off x="8514377" y="2216691"/>
              <a:ext cx="3125445" cy="48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lvl="0" algn="ctr">
                <a:lnSpc>
                  <a:spcPts val="1865"/>
                </a:lnSpc>
              </a:pPr>
              <a:r>
                <a:rPr lang="zh-CN" altLang="en-US" sz="1400" dirty="0">
                  <a:solidFill>
                    <a:prstClr val="black">
                      <a:lumMod val="75000"/>
                    </a:prstClr>
                  </a:solidFill>
                  <a:latin typeface="微软雅黑" panose="020B0503020204020204" pitchFamily="34" charset="-122"/>
                  <a:ea typeface="微软雅黑" panose="020B0503020204020204" pitchFamily="34" charset="-122"/>
                  <a:cs typeface="+mn-ea"/>
                </a:rPr>
                <a:t>单击此处添加文字阐述，添加简短问题说明文字，具体说明文字在此处</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96" name="TextBox 58"/>
            <p:cNvSpPr>
              <a:spLocks noChangeArrowheads="1"/>
            </p:cNvSpPr>
            <p:nvPr/>
          </p:nvSpPr>
          <p:spPr bwMode="auto">
            <a:xfrm>
              <a:off x="9179669" y="1784643"/>
              <a:ext cx="192643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r>
                <a:rPr lang="en-US" altLang="zh-CN" sz="1800" b="1" dirty="0">
                  <a:solidFill>
                    <a:schemeClr val="tx1">
                      <a:lumMod val="50000"/>
                    </a:schemeClr>
                  </a:solidFill>
                  <a:latin typeface="微软雅黑" panose="020B0503020204020204" pitchFamily="34" charset="-122"/>
                  <a:ea typeface="微软雅黑" panose="020B0503020204020204" pitchFamily="34" charset="-122"/>
                  <a:cs typeface="+mn-ea"/>
                  <a:sym typeface="微软雅黑" panose="020B0503020204020204" pitchFamily="34" charset="-122"/>
                </a:rPr>
                <a:t>05 </a:t>
              </a:r>
              <a:r>
                <a:rPr lang="zh-CN" altLang="en-US" sz="1800" b="1" dirty="0">
                  <a:solidFill>
                    <a:schemeClr val="tx1">
                      <a:lumMod val="50000"/>
                    </a:schemeClr>
                  </a:solidFill>
                  <a:latin typeface="微软雅黑" panose="020B0503020204020204" pitchFamily="34" charset="-122"/>
                  <a:ea typeface="微软雅黑" panose="020B0503020204020204" pitchFamily="34" charset="-122"/>
                  <a:cs typeface="+mn-ea"/>
                  <a:sym typeface="微软雅黑" panose="020B0503020204020204" pitchFamily="34" charset="-122"/>
                </a:rPr>
                <a:t>添加标题内容</a:t>
              </a:r>
            </a:p>
          </p:txBody>
        </p:sp>
        <p:cxnSp>
          <p:nvCxnSpPr>
            <p:cNvPr id="97" name="直接连接符 96"/>
            <p:cNvCxnSpPr/>
            <p:nvPr/>
          </p:nvCxnSpPr>
          <p:spPr>
            <a:xfrm>
              <a:off x="8990492" y="2133650"/>
              <a:ext cx="2217282" cy="0"/>
            </a:xfrm>
            <a:prstGeom prst="line">
              <a:avLst/>
            </a:prstGeom>
            <a:ln>
              <a:solidFill>
                <a:schemeClr val="tx1">
                  <a:lumMod val="85000"/>
                  <a:lumOff val="15000"/>
                </a:schemeClr>
              </a:solidFill>
              <a:prstDash val="dash"/>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xmlns:p14="http://schemas.microsoft.com/office/powerpoint/2010/main">
    <mc:Choice Requires="p14">
      <p:transition spd="slow" p14:dur="1300" advTm="0">
        <p14:pan dir="u"/>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1" presetClass="entr" presetSubtype="0" fill="hold" grpId="0" nodeType="clickEffect">
                                  <p:stCondLst>
                                    <p:cond delay="0"/>
                                  </p:stCondLst>
                                  <p:iterate type="lt">
                                    <p:tmPct val="10000"/>
                                  </p:iterate>
                                  <p:childTnLst>
                                    <p:set>
                                      <p:cBhvr>
                                        <p:cTn id="13" dur="1" fill="hold">
                                          <p:stCondLst>
                                            <p:cond delay="0"/>
                                          </p:stCondLst>
                                        </p:cTn>
                                        <p:tgtEl>
                                          <p:spTgt spid="32"/>
                                        </p:tgtEl>
                                        <p:attrNameLst>
                                          <p:attrName>style.visibility</p:attrName>
                                        </p:attrNameLst>
                                      </p:cBhvr>
                                      <p:to>
                                        <p:strVal val="visible"/>
                                      </p:to>
                                    </p:set>
                                    <p:anim calcmode="lin" valueType="num">
                                      <p:cBhvr>
                                        <p:cTn id="14" dur="500" fill="hold"/>
                                        <p:tgtEl>
                                          <p:spTgt spid="32"/>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32"/>
                                        </p:tgtEl>
                                        <p:attrNameLst>
                                          <p:attrName>ppt_y</p:attrName>
                                        </p:attrNameLst>
                                      </p:cBhvr>
                                      <p:tavLst>
                                        <p:tav tm="0">
                                          <p:val>
                                            <p:strVal val="#ppt_y"/>
                                          </p:val>
                                        </p:tav>
                                        <p:tav tm="100000">
                                          <p:val>
                                            <p:strVal val="#ppt_y"/>
                                          </p:val>
                                        </p:tav>
                                      </p:tavLst>
                                    </p:anim>
                                    <p:anim calcmode="lin" valueType="num">
                                      <p:cBhvr>
                                        <p:cTn id="16" dur="500" fill="hold"/>
                                        <p:tgtEl>
                                          <p:spTgt spid="32"/>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32"/>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32"/>
                                        </p:tgtEl>
                                      </p:cBhvr>
                                    </p:animEffect>
                                  </p:childTnLst>
                                </p:cTn>
                              </p:par>
                            </p:childTnLst>
                          </p:cTn>
                        </p:par>
                        <p:par>
                          <p:cTn id="19" fill="hold">
                            <p:stCondLst>
                              <p:cond delay="800"/>
                            </p:stCondLst>
                            <p:childTnLst>
                              <p:par>
                                <p:cTn id="20" presetID="22" presetClass="entr" presetSubtype="4" fill="hold" nodeType="after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wipe(down)">
                                      <p:cBhvr>
                                        <p:cTn id="22" dur="500"/>
                                        <p:tgtEl>
                                          <p:spTgt spid="46"/>
                                        </p:tgtEl>
                                      </p:cBhvr>
                                    </p:animEffect>
                                  </p:childTnLst>
                                </p:cTn>
                              </p:par>
                            </p:childTnLst>
                          </p:cTn>
                        </p:par>
                        <p:par>
                          <p:cTn id="23" fill="hold">
                            <p:stCondLst>
                              <p:cond delay="1300"/>
                            </p:stCondLst>
                            <p:childTnLst>
                              <p:par>
                                <p:cTn id="24" presetID="22" presetClass="entr" presetSubtype="4" fill="hold" grpId="0" nodeType="afterEffect">
                                  <p:stCondLst>
                                    <p:cond delay="0"/>
                                  </p:stCondLst>
                                  <p:childTnLst>
                                    <p:set>
                                      <p:cBhvr>
                                        <p:cTn id="25" dur="1" fill="hold">
                                          <p:stCondLst>
                                            <p:cond delay="0"/>
                                          </p:stCondLst>
                                        </p:cTn>
                                        <p:tgtEl>
                                          <p:spTgt spid="50"/>
                                        </p:tgtEl>
                                        <p:attrNameLst>
                                          <p:attrName>style.visibility</p:attrName>
                                        </p:attrNameLst>
                                      </p:cBhvr>
                                      <p:to>
                                        <p:strVal val="visible"/>
                                      </p:to>
                                    </p:set>
                                    <p:animEffect transition="in" filter="wipe(down)">
                                      <p:cBhvr>
                                        <p:cTn id="26" dur="500"/>
                                        <p:tgtEl>
                                          <p:spTgt spid="50"/>
                                        </p:tgtEl>
                                      </p:cBhvr>
                                    </p:animEffect>
                                  </p:childTnLst>
                                </p:cTn>
                              </p:par>
                            </p:childTnLst>
                          </p:cTn>
                        </p:par>
                        <p:par>
                          <p:cTn id="27" fill="hold">
                            <p:stCondLst>
                              <p:cond delay="1800"/>
                            </p:stCondLst>
                            <p:childTnLst>
                              <p:par>
                                <p:cTn id="28" presetID="53" presetClass="entr" presetSubtype="16" fill="hold" grpId="0" nodeType="afterEffect">
                                  <p:stCondLst>
                                    <p:cond delay="0"/>
                                  </p:stCondLst>
                                  <p:childTnLst>
                                    <p:set>
                                      <p:cBhvr>
                                        <p:cTn id="29" dur="1" fill="hold">
                                          <p:stCondLst>
                                            <p:cond delay="0"/>
                                          </p:stCondLst>
                                        </p:cTn>
                                        <p:tgtEl>
                                          <p:spTgt spid="55"/>
                                        </p:tgtEl>
                                        <p:attrNameLst>
                                          <p:attrName>style.visibility</p:attrName>
                                        </p:attrNameLst>
                                      </p:cBhvr>
                                      <p:to>
                                        <p:strVal val="visible"/>
                                      </p:to>
                                    </p:set>
                                    <p:anim calcmode="lin" valueType="num">
                                      <p:cBhvr>
                                        <p:cTn id="30" dur="500" fill="hold"/>
                                        <p:tgtEl>
                                          <p:spTgt spid="55"/>
                                        </p:tgtEl>
                                        <p:attrNameLst>
                                          <p:attrName>ppt_w</p:attrName>
                                        </p:attrNameLst>
                                      </p:cBhvr>
                                      <p:tavLst>
                                        <p:tav tm="0">
                                          <p:val>
                                            <p:fltVal val="0"/>
                                          </p:val>
                                        </p:tav>
                                        <p:tav tm="100000">
                                          <p:val>
                                            <p:strVal val="#ppt_w"/>
                                          </p:val>
                                        </p:tav>
                                      </p:tavLst>
                                    </p:anim>
                                    <p:anim calcmode="lin" valueType="num">
                                      <p:cBhvr>
                                        <p:cTn id="31" dur="500" fill="hold"/>
                                        <p:tgtEl>
                                          <p:spTgt spid="55"/>
                                        </p:tgtEl>
                                        <p:attrNameLst>
                                          <p:attrName>ppt_h</p:attrName>
                                        </p:attrNameLst>
                                      </p:cBhvr>
                                      <p:tavLst>
                                        <p:tav tm="0">
                                          <p:val>
                                            <p:fltVal val="0"/>
                                          </p:val>
                                        </p:tav>
                                        <p:tav tm="100000">
                                          <p:val>
                                            <p:strVal val="#ppt_h"/>
                                          </p:val>
                                        </p:tav>
                                      </p:tavLst>
                                    </p:anim>
                                    <p:animEffect transition="in" filter="fade">
                                      <p:cBhvr>
                                        <p:cTn id="32" dur="500"/>
                                        <p:tgtEl>
                                          <p:spTgt spid="55"/>
                                        </p:tgtEl>
                                      </p:cBhvr>
                                    </p:animEffect>
                                  </p:childTnLst>
                                </p:cTn>
                              </p:par>
                            </p:childTnLst>
                          </p:cTn>
                        </p:par>
                        <p:par>
                          <p:cTn id="33" fill="hold">
                            <p:stCondLst>
                              <p:cond delay="2300"/>
                            </p:stCondLst>
                            <p:childTnLst>
                              <p:par>
                                <p:cTn id="34" presetID="16" presetClass="entr" presetSubtype="21" fill="hold" nodeType="afterEffect">
                                  <p:stCondLst>
                                    <p:cond delay="0"/>
                                  </p:stCondLst>
                                  <p:childTnLst>
                                    <p:set>
                                      <p:cBhvr>
                                        <p:cTn id="35" dur="1" fill="hold">
                                          <p:stCondLst>
                                            <p:cond delay="0"/>
                                          </p:stCondLst>
                                        </p:cTn>
                                        <p:tgtEl>
                                          <p:spTgt spid="78"/>
                                        </p:tgtEl>
                                        <p:attrNameLst>
                                          <p:attrName>style.visibility</p:attrName>
                                        </p:attrNameLst>
                                      </p:cBhvr>
                                      <p:to>
                                        <p:strVal val="visible"/>
                                      </p:to>
                                    </p:set>
                                    <p:animEffect transition="in" filter="barn(inVertical)">
                                      <p:cBhvr>
                                        <p:cTn id="36" dur="500"/>
                                        <p:tgtEl>
                                          <p:spTgt spid="78"/>
                                        </p:tgtEl>
                                      </p:cBhvr>
                                    </p:animEffect>
                                  </p:childTnLst>
                                </p:cTn>
                              </p:par>
                            </p:childTnLst>
                          </p:cTn>
                        </p:par>
                        <p:par>
                          <p:cTn id="37" fill="hold">
                            <p:stCondLst>
                              <p:cond delay="2800"/>
                            </p:stCondLst>
                            <p:childTnLst>
                              <p:par>
                                <p:cTn id="38" presetID="22" presetClass="entr" presetSubtype="4" fill="hold" nodeType="after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wipe(down)">
                                      <p:cBhvr>
                                        <p:cTn id="40" dur="500"/>
                                        <p:tgtEl>
                                          <p:spTgt spid="43"/>
                                        </p:tgtEl>
                                      </p:cBhvr>
                                    </p:animEffect>
                                  </p:childTnLst>
                                </p:cTn>
                              </p:par>
                            </p:childTnLst>
                          </p:cTn>
                        </p:par>
                        <p:par>
                          <p:cTn id="41" fill="hold">
                            <p:stCondLst>
                              <p:cond delay="3300"/>
                            </p:stCondLst>
                            <p:childTnLst>
                              <p:par>
                                <p:cTn id="42" presetID="22" presetClass="entr" presetSubtype="4" fill="hold" grpId="0" nodeType="afterEffect">
                                  <p:stCondLst>
                                    <p:cond delay="0"/>
                                  </p:stCondLst>
                                  <p:childTnLst>
                                    <p:set>
                                      <p:cBhvr>
                                        <p:cTn id="43" dur="1" fill="hold">
                                          <p:stCondLst>
                                            <p:cond delay="0"/>
                                          </p:stCondLst>
                                        </p:cTn>
                                        <p:tgtEl>
                                          <p:spTgt spid="51"/>
                                        </p:tgtEl>
                                        <p:attrNameLst>
                                          <p:attrName>style.visibility</p:attrName>
                                        </p:attrNameLst>
                                      </p:cBhvr>
                                      <p:to>
                                        <p:strVal val="visible"/>
                                      </p:to>
                                    </p:set>
                                    <p:animEffect transition="in" filter="wipe(down)">
                                      <p:cBhvr>
                                        <p:cTn id="44" dur="500"/>
                                        <p:tgtEl>
                                          <p:spTgt spid="51"/>
                                        </p:tgtEl>
                                      </p:cBhvr>
                                    </p:animEffect>
                                  </p:childTnLst>
                                </p:cTn>
                              </p:par>
                            </p:childTnLst>
                          </p:cTn>
                        </p:par>
                        <p:par>
                          <p:cTn id="45" fill="hold">
                            <p:stCondLst>
                              <p:cond delay="3800"/>
                            </p:stCondLst>
                            <p:childTnLst>
                              <p:par>
                                <p:cTn id="46" presetID="53" presetClass="entr" presetSubtype="16" fill="hold" grpId="0" nodeType="afterEffect">
                                  <p:stCondLst>
                                    <p:cond delay="0"/>
                                  </p:stCondLst>
                                  <p:childTnLst>
                                    <p:set>
                                      <p:cBhvr>
                                        <p:cTn id="47" dur="1" fill="hold">
                                          <p:stCondLst>
                                            <p:cond delay="0"/>
                                          </p:stCondLst>
                                        </p:cTn>
                                        <p:tgtEl>
                                          <p:spTgt spid="54"/>
                                        </p:tgtEl>
                                        <p:attrNameLst>
                                          <p:attrName>style.visibility</p:attrName>
                                        </p:attrNameLst>
                                      </p:cBhvr>
                                      <p:to>
                                        <p:strVal val="visible"/>
                                      </p:to>
                                    </p:set>
                                    <p:anim calcmode="lin" valueType="num">
                                      <p:cBhvr>
                                        <p:cTn id="48" dur="500" fill="hold"/>
                                        <p:tgtEl>
                                          <p:spTgt spid="54"/>
                                        </p:tgtEl>
                                        <p:attrNameLst>
                                          <p:attrName>ppt_w</p:attrName>
                                        </p:attrNameLst>
                                      </p:cBhvr>
                                      <p:tavLst>
                                        <p:tav tm="0">
                                          <p:val>
                                            <p:fltVal val="0"/>
                                          </p:val>
                                        </p:tav>
                                        <p:tav tm="100000">
                                          <p:val>
                                            <p:strVal val="#ppt_w"/>
                                          </p:val>
                                        </p:tav>
                                      </p:tavLst>
                                    </p:anim>
                                    <p:anim calcmode="lin" valueType="num">
                                      <p:cBhvr>
                                        <p:cTn id="49" dur="500" fill="hold"/>
                                        <p:tgtEl>
                                          <p:spTgt spid="54"/>
                                        </p:tgtEl>
                                        <p:attrNameLst>
                                          <p:attrName>ppt_h</p:attrName>
                                        </p:attrNameLst>
                                      </p:cBhvr>
                                      <p:tavLst>
                                        <p:tav tm="0">
                                          <p:val>
                                            <p:fltVal val="0"/>
                                          </p:val>
                                        </p:tav>
                                        <p:tav tm="100000">
                                          <p:val>
                                            <p:strVal val="#ppt_h"/>
                                          </p:val>
                                        </p:tav>
                                      </p:tavLst>
                                    </p:anim>
                                    <p:animEffect transition="in" filter="fade">
                                      <p:cBhvr>
                                        <p:cTn id="50" dur="500"/>
                                        <p:tgtEl>
                                          <p:spTgt spid="54"/>
                                        </p:tgtEl>
                                      </p:cBhvr>
                                    </p:animEffect>
                                  </p:childTnLst>
                                </p:cTn>
                              </p:par>
                            </p:childTnLst>
                          </p:cTn>
                        </p:par>
                        <p:par>
                          <p:cTn id="51" fill="hold">
                            <p:stCondLst>
                              <p:cond delay="4300"/>
                            </p:stCondLst>
                            <p:childTnLst>
                              <p:par>
                                <p:cTn id="52" presetID="16" presetClass="entr" presetSubtype="21" fill="hold" nodeType="afterEffect">
                                  <p:stCondLst>
                                    <p:cond delay="0"/>
                                  </p:stCondLst>
                                  <p:childTnLst>
                                    <p:set>
                                      <p:cBhvr>
                                        <p:cTn id="53" dur="1" fill="hold">
                                          <p:stCondLst>
                                            <p:cond delay="0"/>
                                          </p:stCondLst>
                                        </p:cTn>
                                        <p:tgtEl>
                                          <p:spTgt spid="82"/>
                                        </p:tgtEl>
                                        <p:attrNameLst>
                                          <p:attrName>style.visibility</p:attrName>
                                        </p:attrNameLst>
                                      </p:cBhvr>
                                      <p:to>
                                        <p:strVal val="visible"/>
                                      </p:to>
                                    </p:set>
                                    <p:animEffect transition="in" filter="barn(inVertical)">
                                      <p:cBhvr>
                                        <p:cTn id="54" dur="500"/>
                                        <p:tgtEl>
                                          <p:spTgt spid="82"/>
                                        </p:tgtEl>
                                      </p:cBhvr>
                                    </p:animEffect>
                                  </p:childTnLst>
                                </p:cTn>
                              </p:par>
                            </p:childTnLst>
                          </p:cTn>
                        </p:par>
                        <p:par>
                          <p:cTn id="55" fill="hold">
                            <p:stCondLst>
                              <p:cond delay="4800"/>
                            </p:stCondLst>
                            <p:childTnLst>
                              <p:par>
                                <p:cTn id="56" presetID="22" presetClass="entr" presetSubtype="4" fill="hold" nodeType="afterEffect">
                                  <p:stCondLst>
                                    <p:cond delay="0"/>
                                  </p:stCondLst>
                                  <p:childTnLst>
                                    <p:set>
                                      <p:cBhvr>
                                        <p:cTn id="57" dur="1" fill="hold">
                                          <p:stCondLst>
                                            <p:cond delay="0"/>
                                          </p:stCondLst>
                                        </p:cTn>
                                        <p:tgtEl>
                                          <p:spTgt spid="34"/>
                                        </p:tgtEl>
                                        <p:attrNameLst>
                                          <p:attrName>style.visibility</p:attrName>
                                        </p:attrNameLst>
                                      </p:cBhvr>
                                      <p:to>
                                        <p:strVal val="visible"/>
                                      </p:to>
                                    </p:set>
                                    <p:animEffect transition="in" filter="wipe(down)">
                                      <p:cBhvr>
                                        <p:cTn id="58" dur="500"/>
                                        <p:tgtEl>
                                          <p:spTgt spid="34"/>
                                        </p:tgtEl>
                                      </p:cBhvr>
                                    </p:animEffect>
                                  </p:childTnLst>
                                </p:cTn>
                              </p:par>
                            </p:childTnLst>
                          </p:cTn>
                        </p:par>
                        <p:par>
                          <p:cTn id="59" fill="hold">
                            <p:stCondLst>
                              <p:cond delay="5300"/>
                            </p:stCondLst>
                            <p:childTnLst>
                              <p:par>
                                <p:cTn id="60" presetID="22" presetClass="entr" presetSubtype="4" fill="hold" grpId="0" nodeType="afterEffect">
                                  <p:stCondLst>
                                    <p:cond delay="0"/>
                                  </p:stCondLst>
                                  <p:childTnLst>
                                    <p:set>
                                      <p:cBhvr>
                                        <p:cTn id="61" dur="1" fill="hold">
                                          <p:stCondLst>
                                            <p:cond delay="0"/>
                                          </p:stCondLst>
                                        </p:cTn>
                                        <p:tgtEl>
                                          <p:spTgt spid="53"/>
                                        </p:tgtEl>
                                        <p:attrNameLst>
                                          <p:attrName>style.visibility</p:attrName>
                                        </p:attrNameLst>
                                      </p:cBhvr>
                                      <p:to>
                                        <p:strVal val="visible"/>
                                      </p:to>
                                    </p:set>
                                    <p:animEffect transition="in" filter="wipe(down)">
                                      <p:cBhvr>
                                        <p:cTn id="62" dur="500"/>
                                        <p:tgtEl>
                                          <p:spTgt spid="53"/>
                                        </p:tgtEl>
                                      </p:cBhvr>
                                    </p:animEffect>
                                  </p:childTnLst>
                                </p:cTn>
                              </p:par>
                            </p:childTnLst>
                          </p:cTn>
                        </p:par>
                        <p:par>
                          <p:cTn id="63" fill="hold">
                            <p:stCondLst>
                              <p:cond delay="5800"/>
                            </p:stCondLst>
                            <p:childTnLst>
                              <p:par>
                                <p:cTn id="64" presetID="53" presetClass="entr" presetSubtype="16"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 calcmode="lin" valueType="num">
                                      <p:cBhvr>
                                        <p:cTn id="66" dur="500" fill="hold"/>
                                        <p:tgtEl>
                                          <p:spTgt spid="58"/>
                                        </p:tgtEl>
                                        <p:attrNameLst>
                                          <p:attrName>ppt_w</p:attrName>
                                        </p:attrNameLst>
                                      </p:cBhvr>
                                      <p:tavLst>
                                        <p:tav tm="0">
                                          <p:val>
                                            <p:fltVal val="0"/>
                                          </p:val>
                                        </p:tav>
                                        <p:tav tm="100000">
                                          <p:val>
                                            <p:strVal val="#ppt_w"/>
                                          </p:val>
                                        </p:tav>
                                      </p:tavLst>
                                    </p:anim>
                                    <p:anim calcmode="lin" valueType="num">
                                      <p:cBhvr>
                                        <p:cTn id="67" dur="500" fill="hold"/>
                                        <p:tgtEl>
                                          <p:spTgt spid="58"/>
                                        </p:tgtEl>
                                        <p:attrNameLst>
                                          <p:attrName>ppt_h</p:attrName>
                                        </p:attrNameLst>
                                      </p:cBhvr>
                                      <p:tavLst>
                                        <p:tav tm="0">
                                          <p:val>
                                            <p:fltVal val="0"/>
                                          </p:val>
                                        </p:tav>
                                        <p:tav tm="100000">
                                          <p:val>
                                            <p:strVal val="#ppt_h"/>
                                          </p:val>
                                        </p:tav>
                                      </p:tavLst>
                                    </p:anim>
                                    <p:animEffect transition="in" filter="fade">
                                      <p:cBhvr>
                                        <p:cTn id="68" dur="500"/>
                                        <p:tgtEl>
                                          <p:spTgt spid="58"/>
                                        </p:tgtEl>
                                      </p:cBhvr>
                                    </p:animEffect>
                                  </p:childTnLst>
                                </p:cTn>
                              </p:par>
                            </p:childTnLst>
                          </p:cTn>
                        </p:par>
                        <p:par>
                          <p:cTn id="69" fill="hold">
                            <p:stCondLst>
                              <p:cond delay="6300"/>
                            </p:stCondLst>
                            <p:childTnLst>
                              <p:par>
                                <p:cTn id="70" presetID="16" presetClass="entr" presetSubtype="21" fill="hold" nodeType="afterEffect">
                                  <p:stCondLst>
                                    <p:cond delay="0"/>
                                  </p:stCondLst>
                                  <p:childTnLst>
                                    <p:set>
                                      <p:cBhvr>
                                        <p:cTn id="71" dur="1" fill="hold">
                                          <p:stCondLst>
                                            <p:cond delay="0"/>
                                          </p:stCondLst>
                                        </p:cTn>
                                        <p:tgtEl>
                                          <p:spTgt spid="86"/>
                                        </p:tgtEl>
                                        <p:attrNameLst>
                                          <p:attrName>style.visibility</p:attrName>
                                        </p:attrNameLst>
                                      </p:cBhvr>
                                      <p:to>
                                        <p:strVal val="visible"/>
                                      </p:to>
                                    </p:set>
                                    <p:animEffect transition="in" filter="barn(inVertical)">
                                      <p:cBhvr>
                                        <p:cTn id="72" dur="500"/>
                                        <p:tgtEl>
                                          <p:spTgt spid="86"/>
                                        </p:tgtEl>
                                      </p:cBhvr>
                                    </p:animEffect>
                                  </p:childTnLst>
                                </p:cTn>
                              </p:par>
                            </p:childTnLst>
                          </p:cTn>
                        </p:par>
                        <p:par>
                          <p:cTn id="73" fill="hold">
                            <p:stCondLst>
                              <p:cond delay="6800"/>
                            </p:stCondLst>
                            <p:childTnLst>
                              <p:par>
                                <p:cTn id="74" presetID="22" presetClass="entr" presetSubtype="4" fill="hold" nodeType="after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wipe(down)">
                                      <p:cBhvr>
                                        <p:cTn id="76" dur="500"/>
                                        <p:tgtEl>
                                          <p:spTgt spid="37"/>
                                        </p:tgtEl>
                                      </p:cBhvr>
                                    </p:animEffect>
                                  </p:childTnLst>
                                </p:cTn>
                              </p:par>
                            </p:childTnLst>
                          </p:cTn>
                        </p:par>
                        <p:par>
                          <p:cTn id="77" fill="hold">
                            <p:stCondLst>
                              <p:cond delay="7300"/>
                            </p:stCondLst>
                            <p:childTnLst>
                              <p:par>
                                <p:cTn id="78" presetID="22" presetClass="entr" presetSubtype="4" fill="hold" grpId="0" nodeType="afterEffect">
                                  <p:stCondLst>
                                    <p:cond delay="0"/>
                                  </p:stCondLst>
                                  <p:childTnLst>
                                    <p:set>
                                      <p:cBhvr>
                                        <p:cTn id="79" dur="1" fill="hold">
                                          <p:stCondLst>
                                            <p:cond delay="0"/>
                                          </p:stCondLst>
                                        </p:cTn>
                                        <p:tgtEl>
                                          <p:spTgt spid="52"/>
                                        </p:tgtEl>
                                        <p:attrNameLst>
                                          <p:attrName>style.visibility</p:attrName>
                                        </p:attrNameLst>
                                      </p:cBhvr>
                                      <p:to>
                                        <p:strVal val="visible"/>
                                      </p:to>
                                    </p:set>
                                    <p:animEffect transition="in" filter="wipe(down)">
                                      <p:cBhvr>
                                        <p:cTn id="80" dur="500"/>
                                        <p:tgtEl>
                                          <p:spTgt spid="52"/>
                                        </p:tgtEl>
                                      </p:cBhvr>
                                    </p:animEffect>
                                  </p:childTnLst>
                                </p:cTn>
                              </p:par>
                            </p:childTnLst>
                          </p:cTn>
                        </p:par>
                        <p:par>
                          <p:cTn id="81" fill="hold">
                            <p:stCondLst>
                              <p:cond delay="7800"/>
                            </p:stCondLst>
                            <p:childTnLst>
                              <p:par>
                                <p:cTn id="82" presetID="53" presetClass="entr" presetSubtype="16" fill="hold" grpId="0" nodeType="afterEffect">
                                  <p:stCondLst>
                                    <p:cond delay="0"/>
                                  </p:stCondLst>
                                  <p:childTnLst>
                                    <p:set>
                                      <p:cBhvr>
                                        <p:cTn id="83" dur="1" fill="hold">
                                          <p:stCondLst>
                                            <p:cond delay="0"/>
                                          </p:stCondLst>
                                        </p:cTn>
                                        <p:tgtEl>
                                          <p:spTgt spid="57"/>
                                        </p:tgtEl>
                                        <p:attrNameLst>
                                          <p:attrName>style.visibility</p:attrName>
                                        </p:attrNameLst>
                                      </p:cBhvr>
                                      <p:to>
                                        <p:strVal val="visible"/>
                                      </p:to>
                                    </p:set>
                                    <p:anim calcmode="lin" valueType="num">
                                      <p:cBhvr>
                                        <p:cTn id="84" dur="500" fill="hold"/>
                                        <p:tgtEl>
                                          <p:spTgt spid="57"/>
                                        </p:tgtEl>
                                        <p:attrNameLst>
                                          <p:attrName>ppt_w</p:attrName>
                                        </p:attrNameLst>
                                      </p:cBhvr>
                                      <p:tavLst>
                                        <p:tav tm="0">
                                          <p:val>
                                            <p:fltVal val="0"/>
                                          </p:val>
                                        </p:tav>
                                        <p:tav tm="100000">
                                          <p:val>
                                            <p:strVal val="#ppt_w"/>
                                          </p:val>
                                        </p:tav>
                                      </p:tavLst>
                                    </p:anim>
                                    <p:anim calcmode="lin" valueType="num">
                                      <p:cBhvr>
                                        <p:cTn id="85" dur="500" fill="hold"/>
                                        <p:tgtEl>
                                          <p:spTgt spid="57"/>
                                        </p:tgtEl>
                                        <p:attrNameLst>
                                          <p:attrName>ppt_h</p:attrName>
                                        </p:attrNameLst>
                                      </p:cBhvr>
                                      <p:tavLst>
                                        <p:tav tm="0">
                                          <p:val>
                                            <p:fltVal val="0"/>
                                          </p:val>
                                        </p:tav>
                                        <p:tav tm="100000">
                                          <p:val>
                                            <p:strVal val="#ppt_h"/>
                                          </p:val>
                                        </p:tav>
                                      </p:tavLst>
                                    </p:anim>
                                    <p:animEffect transition="in" filter="fade">
                                      <p:cBhvr>
                                        <p:cTn id="86" dur="500"/>
                                        <p:tgtEl>
                                          <p:spTgt spid="57"/>
                                        </p:tgtEl>
                                      </p:cBhvr>
                                    </p:animEffect>
                                  </p:childTnLst>
                                </p:cTn>
                              </p:par>
                            </p:childTnLst>
                          </p:cTn>
                        </p:par>
                        <p:par>
                          <p:cTn id="87" fill="hold">
                            <p:stCondLst>
                              <p:cond delay="8300"/>
                            </p:stCondLst>
                            <p:childTnLst>
                              <p:par>
                                <p:cTn id="88" presetID="16" presetClass="entr" presetSubtype="21" fill="hold" nodeType="afterEffect">
                                  <p:stCondLst>
                                    <p:cond delay="0"/>
                                  </p:stCondLst>
                                  <p:childTnLst>
                                    <p:set>
                                      <p:cBhvr>
                                        <p:cTn id="89" dur="1" fill="hold">
                                          <p:stCondLst>
                                            <p:cond delay="0"/>
                                          </p:stCondLst>
                                        </p:cTn>
                                        <p:tgtEl>
                                          <p:spTgt spid="90"/>
                                        </p:tgtEl>
                                        <p:attrNameLst>
                                          <p:attrName>style.visibility</p:attrName>
                                        </p:attrNameLst>
                                      </p:cBhvr>
                                      <p:to>
                                        <p:strVal val="visible"/>
                                      </p:to>
                                    </p:set>
                                    <p:animEffect transition="in" filter="barn(inVertical)">
                                      <p:cBhvr>
                                        <p:cTn id="90" dur="500"/>
                                        <p:tgtEl>
                                          <p:spTgt spid="90"/>
                                        </p:tgtEl>
                                      </p:cBhvr>
                                    </p:animEffect>
                                  </p:childTnLst>
                                </p:cTn>
                              </p:par>
                            </p:childTnLst>
                          </p:cTn>
                        </p:par>
                        <p:par>
                          <p:cTn id="91" fill="hold">
                            <p:stCondLst>
                              <p:cond delay="8800"/>
                            </p:stCondLst>
                            <p:childTnLst>
                              <p:par>
                                <p:cTn id="92" presetID="22" presetClass="entr" presetSubtype="4" fill="hold" nodeType="afterEffect">
                                  <p:stCondLst>
                                    <p:cond delay="0"/>
                                  </p:stCondLst>
                                  <p:childTnLst>
                                    <p:set>
                                      <p:cBhvr>
                                        <p:cTn id="93" dur="1" fill="hold">
                                          <p:stCondLst>
                                            <p:cond delay="0"/>
                                          </p:stCondLst>
                                        </p:cTn>
                                        <p:tgtEl>
                                          <p:spTgt spid="40"/>
                                        </p:tgtEl>
                                        <p:attrNameLst>
                                          <p:attrName>style.visibility</p:attrName>
                                        </p:attrNameLst>
                                      </p:cBhvr>
                                      <p:to>
                                        <p:strVal val="visible"/>
                                      </p:to>
                                    </p:set>
                                    <p:animEffect transition="in" filter="wipe(down)">
                                      <p:cBhvr>
                                        <p:cTn id="94" dur="500"/>
                                        <p:tgtEl>
                                          <p:spTgt spid="40"/>
                                        </p:tgtEl>
                                      </p:cBhvr>
                                    </p:animEffect>
                                  </p:childTnLst>
                                </p:cTn>
                              </p:par>
                            </p:childTnLst>
                          </p:cTn>
                        </p:par>
                        <p:par>
                          <p:cTn id="95" fill="hold">
                            <p:stCondLst>
                              <p:cond delay="9300"/>
                            </p:stCondLst>
                            <p:childTnLst>
                              <p:par>
                                <p:cTn id="96" presetID="22" presetClass="entr" presetSubtype="4" fill="hold" grpId="0" nodeType="afterEffect">
                                  <p:stCondLst>
                                    <p:cond delay="0"/>
                                  </p:stCondLst>
                                  <p:childTnLst>
                                    <p:set>
                                      <p:cBhvr>
                                        <p:cTn id="97" dur="1" fill="hold">
                                          <p:stCondLst>
                                            <p:cond delay="0"/>
                                          </p:stCondLst>
                                        </p:cTn>
                                        <p:tgtEl>
                                          <p:spTgt spid="49"/>
                                        </p:tgtEl>
                                        <p:attrNameLst>
                                          <p:attrName>style.visibility</p:attrName>
                                        </p:attrNameLst>
                                      </p:cBhvr>
                                      <p:to>
                                        <p:strVal val="visible"/>
                                      </p:to>
                                    </p:set>
                                    <p:animEffect transition="in" filter="wipe(down)">
                                      <p:cBhvr>
                                        <p:cTn id="98" dur="500"/>
                                        <p:tgtEl>
                                          <p:spTgt spid="49"/>
                                        </p:tgtEl>
                                      </p:cBhvr>
                                    </p:animEffect>
                                  </p:childTnLst>
                                </p:cTn>
                              </p:par>
                            </p:childTnLst>
                          </p:cTn>
                        </p:par>
                        <p:par>
                          <p:cTn id="99" fill="hold">
                            <p:stCondLst>
                              <p:cond delay="9800"/>
                            </p:stCondLst>
                            <p:childTnLst>
                              <p:par>
                                <p:cTn id="100" presetID="53" presetClass="entr" presetSubtype="16" fill="hold" grpId="0" nodeType="afterEffect">
                                  <p:stCondLst>
                                    <p:cond delay="0"/>
                                  </p:stCondLst>
                                  <p:childTnLst>
                                    <p:set>
                                      <p:cBhvr>
                                        <p:cTn id="101" dur="1" fill="hold">
                                          <p:stCondLst>
                                            <p:cond delay="0"/>
                                          </p:stCondLst>
                                        </p:cTn>
                                        <p:tgtEl>
                                          <p:spTgt spid="56"/>
                                        </p:tgtEl>
                                        <p:attrNameLst>
                                          <p:attrName>style.visibility</p:attrName>
                                        </p:attrNameLst>
                                      </p:cBhvr>
                                      <p:to>
                                        <p:strVal val="visible"/>
                                      </p:to>
                                    </p:set>
                                    <p:anim calcmode="lin" valueType="num">
                                      <p:cBhvr>
                                        <p:cTn id="102" dur="500" fill="hold"/>
                                        <p:tgtEl>
                                          <p:spTgt spid="56"/>
                                        </p:tgtEl>
                                        <p:attrNameLst>
                                          <p:attrName>ppt_w</p:attrName>
                                        </p:attrNameLst>
                                      </p:cBhvr>
                                      <p:tavLst>
                                        <p:tav tm="0">
                                          <p:val>
                                            <p:fltVal val="0"/>
                                          </p:val>
                                        </p:tav>
                                        <p:tav tm="100000">
                                          <p:val>
                                            <p:strVal val="#ppt_w"/>
                                          </p:val>
                                        </p:tav>
                                      </p:tavLst>
                                    </p:anim>
                                    <p:anim calcmode="lin" valueType="num">
                                      <p:cBhvr>
                                        <p:cTn id="103" dur="500" fill="hold"/>
                                        <p:tgtEl>
                                          <p:spTgt spid="56"/>
                                        </p:tgtEl>
                                        <p:attrNameLst>
                                          <p:attrName>ppt_h</p:attrName>
                                        </p:attrNameLst>
                                      </p:cBhvr>
                                      <p:tavLst>
                                        <p:tav tm="0">
                                          <p:val>
                                            <p:fltVal val="0"/>
                                          </p:val>
                                        </p:tav>
                                        <p:tav tm="100000">
                                          <p:val>
                                            <p:strVal val="#ppt_h"/>
                                          </p:val>
                                        </p:tav>
                                      </p:tavLst>
                                    </p:anim>
                                    <p:animEffect transition="in" filter="fade">
                                      <p:cBhvr>
                                        <p:cTn id="104" dur="500"/>
                                        <p:tgtEl>
                                          <p:spTgt spid="56"/>
                                        </p:tgtEl>
                                      </p:cBhvr>
                                    </p:animEffect>
                                  </p:childTnLst>
                                </p:cTn>
                              </p:par>
                            </p:childTnLst>
                          </p:cTn>
                        </p:par>
                        <p:par>
                          <p:cTn id="105" fill="hold">
                            <p:stCondLst>
                              <p:cond delay="10300"/>
                            </p:stCondLst>
                            <p:childTnLst>
                              <p:par>
                                <p:cTn id="106" presetID="16" presetClass="entr" presetSubtype="21" fill="hold" nodeType="afterEffect">
                                  <p:stCondLst>
                                    <p:cond delay="0"/>
                                  </p:stCondLst>
                                  <p:childTnLst>
                                    <p:set>
                                      <p:cBhvr>
                                        <p:cTn id="107" dur="1" fill="hold">
                                          <p:stCondLst>
                                            <p:cond delay="0"/>
                                          </p:stCondLst>
                                        </p:cTn>
                                        <p:tgtEl>
                                          <p:spTgt spid="94"/>
                                        </p:tgtEl>
                                        <p:attrNameLst>
                                          <p:attrName>style.visibility</p:attrName>
                                        </p:attrNameLst>
                                      </p:cBhvr>
                                      <p:to>
                                        <p:strVal val="visible"/>
                                      </p:to>
                                    </p:set>
                                    <p:animEffect transition="in" filter="barn(inVertical)">
                                      <p:cBhvr>
                                        <p:cTn id="108" dur="500"/>
                                        <p:tgtEl>
                                          <p:spTgt spid="94"/>
                                        </p:tgtEl>
                                      </p:cBhvr>
                                    </p:animEffect>
                                  </p:childTnLst>
                                </p:cTn>
                              </p:par>
                            </p:childTnLst>
                          </p:cTn>
                        </p:par>
                        <p:par>
                          <p:cTn id="109" fill="hold">
                            <p:stCondLst>
                              <p:cond delay="10800"/>
                            </p:stCondLst>
                            <p:childTnLst>
                              <p:par>
                                <p:cTn id="110" presetID="22" presetClass="entr" presetSubtype="8" fill="hold" grpId="0" nodeType="afterEffect">
                                  <p:stCondLst>
                                    <p:cond delay="0"/>
                                  </p:stCondLst>
                                  <p:childTnLst>
                                    <p:set>
                                      <p:cBhvr>
                                        <p:cTn id="111" dur="1" fill="hold">
                                          <p:stCondLst>
                                            <p:cond delay="0"/>
                                          </p:stCondLst>
                                        </p:cTn>
                                        <p:tgtEl>
                                          <p:spTgt spid="74"/>
                                        </p:tgtEl>
                                        <p:attrNameLst>
                                          <p:attrName>style.visibility</p:attrName>
                                        </p:attrNameLst>
                                      </p:cBhvr>
                                      <p:to>
                                        <p:strVal val="visible"/>
                                      </p:to>
                                    </p:set>
                                    <p:animEffect transition="in" filter="wipe(left)">
                                      <p:cBhvr>
                                        <p:cTn id="112" dur="500"/>
                                        <p:tgtEl>
                                          <p:spTgt spid="74"/>
                                        </p:tgtEl>
                                      </p:cBhvr>
                                    </p:animEffect>
                                  </p:childTnLst>
                                </p:cTn>
                              </p:par>
                            </p:childTnLst>
                          </p:cTn>
                        </p:par>
                        <p:par>
                          <p:cTn id="113" fill="hold">
                            <p:stCondLst>
                              <p:cond delay="11300"/>
                            </p:stCondLst>
                            <p:childTnLst>
                              <p:par>
                                <p:cTn id="114" presetID="22" presetClass="entr" presetSubtype="2" fill="hold" grpId="0" nodeType="afterEffect">
                                  <p:stCondLst>
                                    <p:cond delay="0"/>
                                  </p:stCondLst>
                                  <p:childTnLst>
                                    <p:set>
                                      <p:cBhvr>
                                        <p:cTn id="115" dur="1" fill="hold">
                                          <p:stCondLst>
                                            <p:cond delay="0"/>
                                          </p:stCondLst>
                                        </p:cTn>
                                        <p:tgtEl>
                                          <p:spTgt spid="76"/>
                                        </p:tgtEl>
                                        <p:attrNameLst>
                                          <p:attrName>style.visibility</p:attrName>
                                        </p:attrNameLst>
                                      </p:cBhvr>
                                      <p:to>
                                        <p:strVal val="visible"/>
                                      </p:to>
                                    </p:set>
                                    <p:animEffect transition="in" filter="wipe(right)">
                                      <p:cBhvr>
                                        <p:cTn id="116"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74" grpId="0"/>
      <p:bldP spid="7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144"/>
          <p:cNvGrpSpPr/>
          <p:nvPr/>
        </p:nvGrpSpPr>
        <p:grpSpPr>
          <a:xfrm>
            <a:off x="8458504" y="3807653"/>
            <a:ext cx="452365" cy="1087328"/>
            <a:chOff x="7380288" y="2552700"/>
            <a:chExt cx="457200" cy="1098550"/>
          </a:xfrm>
          <a:solidFill>
            <a:srgbClr val="4F81BD"/>
          </a:solidFill>
        </p:grpSpPr>
        <p:sp>
          <p:nvSpPr>
            <p:cNvPr id="8" name="Freeform 75"/>
            <p:cNvSpPr>
              <a:spLocks noEditPoints="1"/>
            </p:cNvSpPr>
            <p:nvPr/>
          </p:nvSpPr>
          <p:spPr bwMode="auto">
            <a:xfrm>
              <a:off x="7380288" y="2790825"/>
              <a:ext cx="457200" cy="860425"/>
            </a:xfrm>
            <a:custGeom>
              <a:avLst/>
              <a:gdLst/>
              <a:ahLst/>
              <a:cxnLst>
                <a:cxn ang="0">
                  <a:pos x="143" y="0"/>
                </a:cxn>
                <a:cxn ang="0">
                  <a:pos x="14" y="0"/>
                </a:cxn>
                <a:cxn ang="0">
                  <a:pos x="0" y="14"/>
                </a:cxn>
                <a:cxn ang="0">
                  <a:pos x="14" y="29"/>
                </a:cxn>
                <a:cxn ang="0">
                  <a:pos x="25" y="29"/>
                </a:cxn>
                <a:cxn ang="0">
                  <a:pos x="25" y="243"/>
                </a:cxn>
                <a:cxn ang="0">
                  <a:pos x="79" y="297"/>
                </a:cxn>
                <a:cxn ang="0">
                  <a:pos x="133" y="243"/>
                </a:cxn>
                <a:cxn ang="0">
                  <a:pos x="133" y="29"/>
                </a:cxn>
                <a:cxn ang="0">
                  <a:pos x="143" y="29"/>
                </a:cxn>
                <a:cxn ang="0">
                  <a:pos x="158" y="14"/>
                </a:cxn>
                <a:cxn ang="0">
                  <a:pos x="143" y="0"/>
                </a:cxn>
                <a:cxn ang="0">
                  <a:pos x="102" y="29"/>
                </a:cxn>
                <a:cxn ang="0">
                  <a:pos x="102" y="165"/>
                </a:cxn>
                <a:cxn ang="0">
                  <a:pos x="56" y="165"/>
                </a:cxn>
                <a:cxn ang="0">
                  <a:pos x="56" y="29"/>
                </a:cxn>
                <a:cxn ang="0">
                  <a:pos x="102" y="29"/>
                </a:cxn>
                <a:cxn ang="0">
                  <a:pos x="102" y="29"/>
                </a:cxn>
                <a:cxn ang="0">
                  <a:pos x="102" y="29"/>
                </a:cxn>
              </a:cxnLst>
              <a:rect l="0" t="0" r="r" b="b"/>
              <a:pathLst>
                <a:path w="158" h="297">
                  <a:moveTo>
                    <a:pt x="143" y="0"/>
                  </a:moveTo>
                  <a:cubicBezTo>
                    <a:pt x="14" y="0"/>
                    <a:pt x="14" y="0"/>
                    <a:pt x="14" y="0"/>
                  </a:cubicBezTo>
                  <a:cubicBezTo>
                    <a:pt x="6" y="0"/>
                    <a:pt x="0" y="6"/>
                    <a:pt x="0" y="14"/>
                  </a:cubicBezTo>
                  <a:cubicBezTo>
                    <a:pt x="0" y="23"/>
                    <a:pt x="6" y="29"/>
                    <a:pt x="14" y="29"/>
                  </a:cubicBezTo>
                  <a:cubicBezTo>
                    <a:pt x="25" y="29"/>
                    <a:pt x="25" y="29"/>
                    <a:pt x="25" y="29"/>
                  </a:cubicBezTo>
                  <a:cubicBezTo>
                    <a:pt x="25" y="243"/>
                    <a:pt x="25" y="243"/>
                    <a:pt x="25" y="243"/>
                  </a:cubicBezTo>
                  <a:cubicBezTo>
                    <a:pt x="25" y="273"/>
                    <a:pt x="49" y="297"/>
                    <a:pt x="79" y="297"/>
                  </a:cubicBezTo>
                  <a:cubicBezTo>
                    <a:pt x="108" y="297"/>
                    <a:pt x="133" y="273"/>
                    <a:pt x="133" y="243"/>
                  </a:cubicBezTo>
                  <a:cubicBezTo>
                    <a:pt x="133" y="29"/>
                    <a:pt x="133" y="29"/>
                    <a:pt x="133" y="29"/>
                  </a:cubicBezTo>
                  <a:cubicBezTo>
                    <a:pt x="143" y="29"/>
                    <a:pt x="143" y="29"/>
                    <a:pt x="143" y="29"/>
                  </a:cubicBezTo>
                  <a:cubicBezTo>
                    <a:pt x="152" y="29"/>
                    <a:pt x="158" y="23"/>
                    <a:pt x="158" y="14"/>
                  </a:cubicBezTo>
                  <a:cubicBezTo>
                    <a:pt x="158" y="6"/>
                    <a:pt x="152" y="0"/>
                    <a:pt x="143" y="0"/>
                  </a:cubicBezTo>
                  <a:close/>
                  <a:moveTo>
                    <a:pt x="102" y="29"/>
                  </a:moveTo>
                  <a:cubicBezTo>
                    <a:pt x="102" y="165"/>
                    <a:pt x="102" y="165"/>
                    <a:pt x="102" y="165"/>
                  </a:cubicBezTo>
                  <a:cubicBezTo>
                    <a:pt x="56" y="165"/>
                    <a:pt x="56" y="165"/>
                    <a:pt x="56" y="165"/>
                  </a:cubicBezTo>
                  <a:cubicBezTo>
                    <a:pt x="56" y="29"/>
                    <a:pt x="56" y="29"/>
                    <a:pt x="56" y="29"/>
                  </a:cubicBezTo>
                  <a:lnTo>
                    <a:pt x="102" y="29"/>
                  </a:lnTo>
                  <a:close/>
                  <a:moveTo>
                    <a:pt x="102" y="29"/>
                  </a:moveTo>
                  <a:cubicBezTo>
                    <a:pt x="102" y="29"/>
                    <a:pt x="102" y="29"/>
                    <a:pt x="102" y="29"/>
                  </a:cubicBezTo>
                </a:path>
              </a:pathLst>
            </a:custGeom>
            <a:grpFill/>
            <a:ln w="9525">
              <a:noFill/>
              <a:round/>
            </a:ln>
          </p:spPr>
          <p:txBody>
            <a:bodyPr vert="horz" wrap="square" lIns="91440" tIns="45720" rIns="91440" bIns="45720" numCol="1" anchor="t" anchorCtr="0" compatLnSpc="1"/>
            <a:lstStyle/>
            <a:p>
              <a:endParaRPr lang="en-US">
                <a:latin typeface="微软雅黑" panose="020B0503020204020204" pitchFamily="34" charset="-122"/>
                <a:ea typeface="微软雅黑" panose="020B0503020204020204" pitchFamily="34" charset="-122"/>
                <a:cs typeface="+mn-ea"/>
              </a:endParaRPr>
            </a:p>
          </p:txBody>
        </p:sp>
        <p:sp>
          <p:nvSpPr>
            <p:cNvPr id="9" name="Freeform 76"/>
            <p:cNvSpPr>
              <a:spLocks noEditPoints="1"/>
            </p:cNvSpPr>
            <p:nvPr/>
          </p:nvSpPr>
          <p:spPr bwMode="auto">
            <a:xfrm>
              <a:off x="7507288" y="2552700"/>
              <a:ext cx="101600" cy="98425"/>
            </a:xfrm>
            <a:custGeom>
              <a:avLst/>
              <a:gdLst/>
              <a:ahLst/>
              <a:cxnLst>
                <a:cxn ang="0">
                  <a:pos x="35" y="17"/>
                </a:cxn>
                <a:cxn ang="0">
                  <a:pos x="18" y="34"/>
                </a:cxn>
                <a:cxn ang="0">
                  <a:pos x="0" y="17"/>
                </a:cxn>
                <a:cxn ang="0">
                  <a:pos x="18" y="0"/>
                </a:cxn>
                <a:cxn ang="0">
                  <a:pos x="35" y="17"/>
                </a:cxn>
                <a:cxn ang="0">
                  <a:pos x="35" y="17"/>
                </a:cxn>
                <a:cxn ang="0">
                  <a:pos x="35" y="17"/>
                </a:cxn>
              </a:cxnLst>
              <a:rect l="0" t="0" r="r" b="b"/>
              <a:pathLst>
                <a:path w="35" h="34">
                  <a:moveTo>
                    <a:pt x="35" y="17"/>
                  </a:moveTo>
                  <a:cubicBezTo>
                    <a:pt x="35" y="26"/>
                    <a:pt x="27" y="34"/>
                    <a:pt x="18" y="34"/>
                  </a:cubicBezTo>
                  <a:cubicBezTo>
                    <a:pt x="8" y="34"/>
                    <a:pt x="0" y="26"/>
                    <a:pt x="0" y="17"/>
                  </a:cubicBezTo>
                  <a:cubicBezTo>
                    <a:pt x="0" y="7"/>
                    <a:pt x="8" y="0"/>
                    <a:pt x="18" y="0"/>
                  </a:cubicBezTo>
                  <a:cubicBezTo>
                    <a:pt x="27" y="0"/>
                    <a:pt x="35" y="7"/>
                    <a:pt x="35" y="17"/>
                  </a:cubicBezTo>
                  <a:close/>
                  <a:moveTo>
                    <a:pt x="35" y="17"/>
                  </a:moveTo>
                  <a:cubicBezTo>
                    <a:pt x="35" y="17"/>
                    <a:pt x="35" y="17"/>
                    <a:pt x="35" y="17"/>
                  </a:cubicBezTo>
                </a:path>
              </a:pathLst>
            </a:custGeom>
            <a:grpFill/>
            <a:ln w="9525">
              <a:noFill/>
              <a:round/>
            </a:ln>
          </p:spPr>
          <p:txBody>
            <a:bodyPr vert="horz" wrap="square" lIns="91440" tIns="45720" rIns="91440" bIns="45720" numCol="1" anchor="t" anchorCtr="0" compatLnSpc="1"/>
            <a:lstStyle/>
            <a:p>
              <a:endParaRPr lang="en-US">
                <a:latin typeface="微软雅黑" panose="020B0503020204020204" pitchFamily="34" charset="-122"/>
                <a:ea typeface="微软雅黑" panose="020B0503020204020204" pitchFamily="34" charset="-122"/>
                <a:cs typeface="+mn-ea"/>
              </a:endParaRPr>
            </a:p>
          </p:txBody>
        </p:sp>
        <p:sp>
          <p:nvSpPr>
            <p:cNvPr id="10" name="Freeform 77"/>
            <p:cNvSpPr>
              <a:spLocks noEditPoints="1"/>
            </p:cNvSpPr>
            <p:nvPr/>
          </p:nvSpPr>
          <p:spPr bwMode="auto">
            <a:xfrm>
              <a:off x="7658100" y="2671763"/>
              <a:ext cx="57150" cy="57150"/>
            </a:xfrm>
            <a:custGeom>
              <a:avLst/>
              <a:gdLst/>
              <a:ahLst/>
              <a:cxnLst>
                <a:cxn ang="0">
                  <a:pos x="20" y="10"/>
                </a:cxn>
                <a:cxn ang="0">
                  <a:pos x="10" y="20"/>
                </a:cxn>
                <a:cxn ang="0">
                  <a:pos x="0" y="10"/>
                </a:cxn>
                <a:cxn ang="0">
                  <a:pos x="10" y="0"/>
                </a:cxn>
                <a:cxn ang="0">
                  <a:pos x="20" y="10"/>
                </a:cxn>
                <a:cxn ang="0">
                  <a:pos x="20" y="10"/>
                </a:cxn>
                <a:cxn ang="0">
                  <a:pos x="20" y="10"/>
                </a:cxn>
              </a:cxnLst>
              <a:rect l="0" t="0" r="r" b="b"/>
              <a:pathLst>
                <a:path w="20" h="20">
                  <a:moveTo>
                    <a:pt x="20" y="10"/>
                  </a:moveTo>
                  <a:cubicBezTo>
                    <a:pt x="20" y="15"/>
                    <a:pt x="15" y="20"/>
                    <a:pt x="10" y="20"/>
                  </a:cubicBezTo>
                  <a:cubicBezTo>
                    <a:pt x="5" y="20"/>
                    <a:pt x="0" y="15"/>
                    <a:pt x="0" y="10"/>
                  </a:cubicBezTo>
                  <a:cubicBezTo>
                    <a:pt x="0" y="4"/>
                    <a:pt x="5" y="0"/>
                    <a:pt x="10" y="0"/>
                  </a:cubicBezTo>
                  <a:cubicBezTo>
                    <a:pt x="15" y="0"/>
                    <a:pt x="20" y="4"/>
                    <a:pt x="20" y="10"/>
                  </a:cubicBezTo>
                  <a:close/>
                  <a:moveTo>
                    <a:pt x="20" y="10"/>
                  </a:moveTo>
                  <a:cubicBezTo>
                    <a:pt x="20" y="10"/>
                    <a:pt x="20" y="10"/>
                    <a:pt x="20" y="10"/>
                  </a:cubicBezTo>
                </a:path>
              </a:pathLst>
            </a:custGeom>
            <a:grpFill/>
            <a:ln w="9525">
              <a:noFill/>
              <a:round/>
            </a:ln>
          </p:spPr>
          <p:txBody>
            <a:bodyPr vert="horz" wrap="square" lIns="91440" tIns="45720" rIns="91440" bIns="45720" numCol="1" anchor="t" anchorCtr="0" compatLnSpc="1"/>
            <a:lstStyle/>
            <a:p>
              <a:endParaRPr lang="en-US">
                <a:latin typeface="微软雅黑" panose="020B0503020204020204" pitchFamily="34" charset="-122"/>
                <a:ea typeface="微软雅黑" panose="020B0503020204020204" pitchFamily="34" charset="-122"/>
                <a:cs typeface="+mn-ea"/>
              </a:endParaRPr>
            </a:p>
          </p:txBody>
        </p:sp>
        <p:sp>
          <p:nvSpPr>
            <p:cNvPr id="11" name="Freeform 78"/>
            <p:cNvSpPr>
              <a:spLocks noEditPoints="1"/>
            </p:cNvSpPr>
            <p:nvPr/>
          </p:nvSpPr>
          <p:spPr bwMode="auto">
            <a:xfrm>
              <a:off x="7588250" y="3111500"/>
              <a:ext cx="57150" cy="58738"/>
            </a:xfrm>
            <a:custGeom>
              <a:avLst/>
              <a:gdLst/>
              <a:ahLst/>
              <a:cxnLst>
                <a:cxn ang="0">
                  <a:pos x="20" y="10"/>
                </a:cxn>
                <a:cxn ang="0">
                  <a:pos x="10" y="20"/>
                </a:cxn>
                <a:cxn ang="0">
                  <a:pos x="0" y="10"/>
                </a:cxn>
                <a:cxn ang="0">
                  <a:pos x="10" y="0"/>
                </a:cxn>
                <a:cxn ang="0">
                  <a:pos x="20" y="10"/>
                </a:cxn>
                <a:cxn ang="0">
                  <a:pos x="20" y="10"/>
                </a:cxn>
                <a:cxn ang="0">
                  <a:pos x="20" y="10"/>
                </a:cxn>
              </a:cxnLst>
              <a:rect l="0" t="0" r="r" b="b"/>
              <a:pathLst>
                <a:path w="20" h="20">
                  <a:moveTo>
                    <a:pt x="20" y="10"/>
                  </a:moveTo>
                  <a:cubicBezTo>
                    <a:pt x="20" y="15"/>
                    <a:pt x="15" y="20"/>
                    <a:pt x="10" y="20"/>
                  </a:cubicBezTo>
                  <a:cubicBezTo>
                    <a:pt x="4" y="20"/>
                    <a:pt x="0" y="15"/>
                    <a:pt x="0" y="10"/>
                  </a:cubicBezTo>
                  <a:cubicBezTo>
                    <a:pt x="0" y="4"/>
                    <a:pt x="4" y="0"/>
                    <a:pt x="10" y="0"/>
                  </a:cubicBezTo>
                  <a:cubicBezTo>
                    <a:pt x="15" y="0"/>
                    <a:pt x="20" y="4"/>
                    <a:pt x="20" y="10"/>
                  </a:cubicBezTo>
                  <a:close/>
                  <a:moveTo>
                    <a:pt x="20" y="10"/>
                  </a:moveTo>
                  <a:cubicBezTo>
                    <a:pt x="20" y="10"/>
                    <a:pt x="20" y="10"/>
                    <a:pt x="20" y="10"/>
                  </a:cubicBezTo>
                </a:path>
              </a:pathLst>
            </a:custGeom>
            <a:grpFill/>
            <a:ln w="9525">
              <a:noFill/>
              <a:round/>
            </a:ln>
          </p:spPr>
          <p:txBody>
            <a:bodyPr vert="horz" wrap="square" lIns="91440" tIns="45720" rIns="91440" bIns="45720" numCol="1" anchor="t" anchorCtr="0" compatLnSpc="1"/>
            <a:lstStyle/>
            <a:p>
              <a:endParaRPr lang="en-US">
                <a:latin typeface="微软雅黑" panose="020B0503020204020204" pitchFamily="34" charset="-122"/>
                <a:ea typeface="微软雅黑" panose="020B0503020204020204" pitchFamily="34" charset="-122"/>
                <a:cs typeface="+mn-ea"/>
              </a:endParaRPr>
            </a:p>
          </p:txBody>
        </p:sp>
        <p:sp>
          <p:nvSpPr>
            <p:cNvPr id="12" name="Freeform 79"/>
            <p:cNvSpPr>
              <a:spLocks noEditPoints="1"/>
            </p:cNvSpPr>
            <p:nvPr/>
          </p:nvSpPr>
          <p:spPr bwMode="auto">
            <a:xfrm>
              <a:off x="7581900" y="2689225"/>
              <a:ext cx="34925" cy="34925"/>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ln>
          </p:spPr>
          <p:txBody>
            <a:bodyPr vert="horz" wrap="square" lIns="91440" tIns="45720" rIns="91440" bIns="45720" numCol="1" anchor="t" anchorCtr="0" compatLnSpc="1"/>
            <a:lstStyle/>
            <a:p>
              <a:endParaRPr lang="en-US">
                <a:latin typeface="微软雅黑" panose="020B0503020204020204" pitchFamily="34" charset="-122"/>
                <a:ea typeface="微软雅黑" panose="020B0503020204020204" pitchFamily="34" charset="-122"/>
                <a:cs typeface="+mn-ea"/>
              </a:endParaRPr>
            </a:p>
          </p:txBody>
        </p:sp>
        <p:sp>
          <p:nvSpPr>
            <p:cNvPr id="13" name="Freeform 80"/>
            <p:cNvSpPr>
              <a:spLocks noEditPoints="1"/>
            </p:cNvSpPr>
            <p:nvPr/>
          </p:nvSpPr>
          <p:spPr bwMode="auto">
            <a:xfrm>
              <a:off x="7564438" y="3201988"/>
              <a:ext cx="34925" cy="34925"/>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ln>
          </p:spPr>
          <p:txBody>
            <a:bodyPr vert="horz" wrap="square" lIns="91440" tIns="45720" rIns="91440" bIns="45720" numCol="1" anchor="t" anchorCtr="0" compatLnSpc="1"/>
            <a:lstStyle/>
            <a:p>
              <a:endParaRPr lang="en-US">
                <a:latin typeface="微软雅黑" panose="020B0503020204020204" pitchFamily="34" charset="-122"/>
                <a:ea typeface="微软雅黑" panose="020B0503020204020204" pitchFamily="34" charset="-122"/>
                <a:cs typeface="+mn-ea"/>
              </a:endParaRPr>
            </a:p>
          </p:txBody>
        </p:sp>
      </p:grpSp>
      <p:grpSp>
        <p:nvGrpSpPr>
          <p:cNvPr id="14" name="Group 20"/>
          <p:cNvGrpSpPr>
            <a:grpSpLocks noChangeAspect="1"/>
          </p:cNvGrpSpPr>
          <p:nvPr/>
        </p:nvGrpSpPr>
        <p:grpSpPr bwMode="auto">
          <a:xfrm>
            <a:off x="5937697" y="3869786"/>
            <a:ext cx="616738" cy="963062"/>
            <a:chOff x="3578" y="2075"/>
            <a:chExt cx="451" cy="704"/>
          </a:xfrm>
          <a:solidFill>
            <a:srgbClr val="435F8E"/>
          </a:solidFill>
        </p:grpSpPr>
        <p:sp>
          <p:nvSpPr>
            <p:cNvPr id="15" name="Freeform 21"/>
            <p:cNvSpPr>
              <a:spLocks noEditPoints="1"/>
            </p:cNvSpPr>
            <p:nvPr/>
          </p:nvSpPr>
          <p:spPr bwMode="auto">
            <a:xfrm>
              <a:off x="3578" y="2075"/>
              <a:ext cx="451" cy="704"/>
            </a:xfrm>
            <a:custGeom>
              <a:avLst/>
              <a:gdLst/>
              <a:ahLst/>
              <a:cxnLst>
                <a:cxn ang="0">
                  <a:pos x="137" y="117"/>
                </a:cxn>
                <a:cxn ang="0">
                  <a:pos x="137" y="64"/>
                </a:cxn>
                <a:cxn ang="0">
                  <a:pos x="147" y="50"/>
                </a:cxn>
                <a:cxn ang="0">
                  <a:pos x="147" y="15"/>
                </a:cxn>
                <a:cxn ang="0">
                  <a:pos x="132" y="0"/>
                </a:cxn>
                <a:cxn ang="0">
                  <a:pos x="56" y="0"/>
                </a:cxn>
                <a:cxn ang="0">
                  <a:pos x="41" y="15"/>
                </a:cxn>
                <a:cxn ang="0">
                  <a:pos x="41" y="50"/>
                </a:cxn>
                <a:cxn ang="0">
                  <a:pos x="52" y="64"/>
                </a:cxn>
                <a:cxn ang="0">
                  <a:pos x="52" y="117"/>
                </a:cxn>
                <a:cxn ang="0">
                  <a:pos x="0" y="201"/>
                </a:cxn>
                <a:cxn ang="0">
                  <a:pos x="94" y="295"/>
                </a:cxn>
                <a:cxn ang="0">
                  <a:pos x="188" y="201"/>
                </a:cxn>
                <a:cxn ang="0">
                  <a:pos x="137" y="117"/>
                </a:cxn>
                <a:cxn ang="0">
                  <a:pos x="15" y="201"/>
                </a:cxn>
                <a:cxn ang="0">
                  <a:pos x="66" y="126"/>
                </a:cxn>
                <a:cxn ang="0">
                  <a:pos x="66" y="50"/>
                </a:cxn>
                <a:cxn ang="0">
                  <a:pos x="56" y="50"/>
                </a:cxn>
                <a:cxn ang="0">
                  <a:pos x="56" y="15"/>
                </a:cxn>
                <a:cxn ang="0">
                  <a:pos x="132" y="15"/>
                </a:cxn>
                <a:cxn ang="0">
                  <a:pos x="132" y="50"/>
                </a:cxn>
                <a:cxn ang="0">
                  <a:pos x="122" y="50"/>
                </a:cxn>
                <a:cxn ang="0">
                  <a:pos x="122" y="126"/>
                </a:cxn>
                <a:cxn ang="0">
                  <a:pos x="174" y="201"/>
                </a:cxn>
                <a:cxn ang="0">
                  <a:pos x="15" y="201"/>
                </a:cxn>
                <a:cxn ang="0">
                  <a:pos x="15" y="201"/>
                </a:cxn>
                <a:cxn ang="0">
                  <a:pos x="15" y="201"/>
                </a:cxn>
              </a:cxnLst>
              <a:rect l="0" t="0" r="r" b="b"/>
              <a:pathLst>
                <a:path w="188" h="295">
                  <a:moveTo>
                    <a:pt x="137" y="117"/>
                  </a:moveTo>
                  <a:cubicBezTo>
                    <a:pt x="137" y="64"/>
                    <a:pt x="137" y="64"/>
                    <a:pt x="137" y="64"/>
                  </a:cubicBezTo>
                  <a:cubicBezTo>
                    <a:pt x="143" y="62"/>
                    <a:pt x="147" y="56"/>
                    <a:pt x="147" y="50"/>
                  </a:cubicBezTo>
                  <a:cubicBezTo>
                    <a:pt x="147" y="15"/>
                    <a:pt x="147" y="15"/>
                    <a:pt x="147" y="15"/>
                  </a:cubicBezTo>
                  <a:cubicBezTo>
                    <a:pt x="147" y="7"/>
                    <a:pt x="140" y="0"/>
                    <a:pt x="132" y="0"/>
                  </a:cubicBezTo>
                  <a:cubicBezTo>
                    <a:pt x="56" y="0"/>
                    <a:pt x="56" y="0"/>
                    <a:pt x="56" y="0"/>
                  </a:cubicBezTo>
                  <a:cubicBezTo>
                    <a:pt x="48" y="0"/>
                    <a:pt x="41" y="7"/>
                    <a:pt x="41" y="15"/>
                  </a:cubicBezTo>
                  <a:cubicBezTo>
                    <a:pt x="41" y="50"/>
                    <a:pt x="41" y="50"/>
                    <a:pt x="41" y="50"/>
                  </a:cubicBezTo>
                  <a:cubicBezTo>
                    <a:pt x="41" y="56"/>
                    <a:pt x="46" y="62"/>
                    <a:pt x="52" y="64"/>
                  </a:cubicBezTo>
                  <a:cubicBezTo>
                    <a:pt x="52" y="117"/>
                    <a:pt x="52" y="117"/>
                    <a:pt x="52" y="117"/>
                  </a:cubicBezTo>
                  <a:cubicBezTo>
                    <a:pt x="20" y="133"/>
                    <a:pt x="0" y="165"/>
                    <a:pt x="0" y="201"/>
                  </a:cubicBezTo>
                  <a:cubicBezTo>
                    <a:pt x="0" y="253"/>
                    <a:pt x="42" y="295"/>
                    <a:pt x="94" y="295"/>
                  </a:cubicBezTo>
                  <a:cubicBezTo>
                    <a:pt x="146" y="295"/>
                    <a:pt x="188" y="253"/>
                    <a:pt x="188" y="201"/>
                  </a:cubicBezTo>
                  <a:cubicBezTo>
                    <a:pt x="188" y="165"/>
                    <a:pt x="168" y="133"/>
                    <a:pt x="137" y="117"/>
                  </a:cubicBezTo>
                  <a:close/>
                  <a:moveTo>
                    <a:pt x="15" y="201"/>
                  </a:moveTo>
                  <a:cubicBezTo>
                    <a:pt x="15" y="167"/>
                    <a:pt x="36" y="138"/>
                    <a:pt x="66" y="126"/>
                  </a:cubicBezTo>
                  <a:cubicBezTo>
                    <a:pt x="66" y="50"/>
                    <a:pt x="66" y="50"/>
                    <a:pt x="66" y="50"/>
                  </a:cubicBezTo>
                  <a:cubicBezTo>
                    <a:pt x="56" y="50"/>
                    <a:pt x="56" y="50"/>
                    <a:pt x="56" y="50"/>
                  </a:cubicBezTo>
                  <a:cubicBezTo>
                    <a:pt x="56" y="15"/>
                    <a:pt x="56" y="15"/>
                    <a:pt x="56" y="15"/>
                  </a:cubicBezTo>
                  <a:cubicBezTo>
                    <a:pt x="132" y="15"/>
                    <a:pt x="132" y="15"/>
                    <a:pt x="132" y="15"/>
                  </a:cubicBezTo>
                  <a:cubicBezTo>
                    <a:pt x="132" y="50"/>
                    <a:pt x="132" y="50"/>
                    <a:pt x="132" y="50"/>
                  </a:cubicBezTo>
                  <a:cubicBezTo>
                    <a:pt x="122" y="50"/>
                    <a:pt x="122" y="50"/>
                    <a:pt x="122" y="50"/>
                  </a:cubicBezTo>
                  <a:cubicBezTo>
                    <a:pt x="122" y="126"/>
                    <a:pt x="122" y="126"/>
                    <a:pt x="122" y="126"/>
                  </a:cubicBezTo>
                  <a:cubicBezTo>
                    <a:pt x="152" y="138"/>
                    <a:pt x="174" y="167"/>
                    <a:pt x="174" y="201"/>
                  </a:cubicBezTo>
                  <a:lnTo>
                    <a:pt x="15" y="201"/>
                  </a:lnTo>
                  <a:close/>
                  <a:moveTo>
                    <a:pt x="15" y="201"/>
                  </a:moveTo>
                  <a:cubicBezTo>
                    <a:pt x="15" y="201"/>
                    <a:pt x="15" y="201"/>
                    <a:pt x="15" y="201"/>
                  </a:cubicBezTo>
                </a:path>
              </a:pathLst>
            </a:custGeom>
            <a:grpFill/>
            <a:ln w="9525">
              <a:noFill/>
              <a:round/>
            </a:ln>
          </p:spPr>
          <p:txBody>
            <a:bodyPr vert="horz" wrap="square" lIns="91440" tIns="45720" rIns="91440" bIns="45720" numCol="1" anchor="t" anchorCtr="0" compatLnSpc="1"/>
            <a:lstStyle/>
            <a:p>
              <a:endParaRPr lang="en-US">
                <a:latin typeface="微软雅黑" panose="020B0503020204020204" pitchFamily="34" charset="-122"/>
                <a:ea typeface="微软雅黑" panose="020B0503020204020204" pitchFamily="34" charset="-122"/>
                <a:cs typeface="+mn-ea"/>
              </a:endParaRPr>
            </a:p>
          </p:txBody>
        </p:sp>
        <p:sp>
          <p:nvSpPr>
            <p:cNvPr id="16" name="Freeform 22"/>
            <p:cNvSpPr>
              <a:spLocks noEditPoints="1"/>
            </p:cNvSpPr>
            <p:nvPr/>
          </p:nvSpPr>
          <p:spPr bwMode="auto">
            <a:xfrm>
              <a:off x="3787" y="2304"/>
              <a:ext cx="53" cy="55"/>
            </a:xfrm>
            <a:custGeom>
              <a:avLst/>
              <a:gdLst/>
              <a:ahLst/>
              <a:cxnLst>
                <a:cxn ang="0">
                  <a:pos x="22" y="12"/>
                </a:cxn>
                <a:cxn ang="0">
                  <a:pos x="11" y="23"/>
                </a:cxn>
                <a:cxn ang="0">
                  <a:pos x="0" y="12"/>
                </a:cxn>
                <a:cxn ang="0">
                  <a:pos x="11" y="0"/>
                </a:cxn>
                <a:cxn ang="0">
                  <a:pos x="22" y="12"/>
                </a:cxn>
                <a:cxn ang="0">
                  <a:pos x="22" y="12"/>
                </a:cxn>
                <a:cxn ang="0">
                  <a:pos x="22" y="12"/>
                </a:cxn>
              </a:cxnLst>
              <a:rect l="0" t="0" r="r" b="b"/>
              <a:pathLst>
                <a:path w="22" h="23">
                  <a:moveTo>
                    <a:pt x="22" y="12"/>
                  </a:moveTo>
                  <a:cubicBezTo>
                    <a:pt x="22" y="18"/>
                    <a:pt x="17" y="23"/>
                    <a:pt x="11" y="23"/>
                  </a:cubicBezTo>
                  <a:cubicBezTo>
                    <a:pt x="5" y="23"/>
                    <a:pt x="0" y="18"/>
                    <a:pt x="0" y="12"/>
                  </a:cubicBezTo>
                  <a:cubicBezTo>
                    <a:pt x="0" y="5"/>
                    <a:pt x="5" y="0"/>
                    <a:pt x="11" y="0"/>
                  </a:cubicBezTo>
                  <a:cubicBezTo>
                    <a:pt x="17" y="0"/>
                    <a:pt x="22" y="5"/>
                    <a:pt x="22" y="12"/>
                  </a:cubicBezTo>
                  <a:close/>
                  <a:moveTo>
                    <a:pt x="22" y="12"/>
                  </a:moveTo>
                  <a:cubicBezTo>
                    <a:pt x="22" y="12"/>
                    <a:pt x="22" y="12"/>
                    <a:pt x="22" y="12"/>
                  </a:cubicBezTo>
                </a:path>
              </a:pathLst>
            </a:custGeom>
            <a:grpFill/>
            <a:ln w="9525">
              <a:noFill/>
              <a:round/>
            </a:ln>
          </p:spPr>
          <p:txBody>
            <a:bodyPr vert="horz" wrap="square" lIns="91440" tIns="45720" rIns="91440" bIns="45720" numCol="1" anchor="t" anchorCtr="0" compatLnSpc="1"/>
            <a:lstStyle/>
            <a:p>
              <a:endParaRPr lang="en-US">
                <a:latin typeface="微软雅黑" panose="020B0503020204020204" pitchFamily="34" charset="-122"/>
                <a:ea typeface="微软雅黑" panose="020B0503020204020204" pitchFamily="34" charset="-122"/>
                <a:cs typeface="+mn-ea"/>
              </a:endParaRPr>
            </a:p>
          </p:txBody>
        </p:sp>
        <p:sp>
          <p:nvSpPr>
            <p:cNvPr id="17" name="Freeform 23"/>
            <p:cNvSpPr>
              <a:spLocks noEditPoints="1"/>
            </p:cNvSpPr>
            <p:nvPr/>
          </p:nvSpPr>
          <p:spPr bwMode="auto">
            <a:xfrm>
              <a:off x="3741" y="2416"/>
              <a:ext cx="91" cy="93"/>
            </a:xfrm>
            <a:custGeom>
              <a:avLst/>
              <a:gdLst/>
              <a:ahLst/>
              <a:cxnLst>
                <a:cxn ang="0">
                  <a:pos x="38" y="20"/>
                </a:cxn>
                <a:cxn ang="0">
                  <a:pos x="19" y="39"/>
                </a:cxn>
                <a:cxn ang="0">
                  <a:pos x="0" y="20"/>
                </a:cxn>
                <a:cxn ang="0">
                  <a:pos x="19" y="0"/>
                </a:cxn>
                <a:cxn ang="0">
                  <a:pos x="38" y="20"/>
                </a:cxn>
                <a:cxn ang="0">
                  <a:pos x="38" y="20"/>
                </a:cxn>
                <a:cxn ang="0">
                  <a:pos x="38" y="20"/>
                </a:cxn>
              </a:cxnLst>
              <a:rect l="0" t="0" r="r" b="b"/>
              <a:pathLst>
                <a:path w="38" h="39">
                  <a:moveTo>
                    <a:pt x="38" y="20"/>
                  </a:moveTo>
                  <a:cubicBezTo>
                    <a:pt x="38" y="30"/>
                    <a:pt x="30" y="39"/>
                    <a:pt x="19" y="39"/>
                  </a:cubicBezTo>
                  <a:cubicBezTo>
                    <a:pt x="8" y="39"/>
                    <a:pt x="0" y="30"/>
                    <a:pt x="0" y="20"/>
                  </a:cubicBezTo>
                  <a:cubicBezTo>
                    <a:pt x="0" y="9"/>
                    <a:pt x="8" y="0"/>
                    <a:pt x="19" y="0"/>
                  </a:cubicBezTo>
                  <a:cubicBezTo>
                    <a:pt x="30" y="0"/>
                    <a:pt x="38" y="9"/>
                    <a:pt x="38" y="20"/>
                  </a:cubicBezTo>
                  <a:close/>
                  <a:moveTo>
                    <a:pt x="38" y="20"/>
                  </a:moveTo>
                  <a:cubicBezTo>
                    <a:pt x="38" y="20"/>
                    <a:pt x="38" y="20"/>
                    <a:pt x="38" y="20"/>
                  </a:cubicBezTo>
                </a:path>
              </a:pathLst>
            </a:custGeom>
            <a:grpFill/>
            <a:ln w="9525">
              <a:noFill/>
              <a:round/>
            </a:ln>
          </p:spPr>
          <p:txBody>
            <a:bodyPr vert="horz" wrap="square" lIns="91440" tIns="45720" rIns="91440" bIns="45720" numCol="1" anchor="t" anchorCtr="0" compatLnSpc="1"/>
            <a:lstStyle/>
            <a:p>
              <a:endParaRPr lang="en-US">
                <a:latin typeface="微软雅黑" panose="020B0503020204020204" pitchFamily="34" charset="-122"/>
                <a:ea typeface="微软雅黑" panose="020B0503020204020204" pitchFamily="34" charset="-122"/>
                <a:cs typeface="+mn-ea"/>
              </a:endParaRPr>
            </a:p>
          </p:txBody>
        </p:sp>
      </p:grpSp>
      <p:grpSp>
        <p:nvGrpSpPr>
          <p:cNvPr id="18" name="Group 26"/>
          <p:cNvGrpSpPr>
            <a:grpSpLocks noChangeAspect="1"/>
          </p:cNvGrpSpPr>
          <p:nvPr/>
        </p:nvGrpSpPr>
        <p:grpSpPr bwMode="auto">
          <a:xfrm>
            <a:off x="8315464" y="1693702"/>
            <a:ext cx="738445" cy="889190"/>
            <a:chOff x="2916" y="2090"/>
            <a:chExt cx="540" cy="650"/>
          </a:xfrm>
          <a:solidFill>
            <a:srgbClr val="435F8E"/>
          </a:solidFill>
        </p:grpSpPr>
        <p:sp>
          <p:nvSpPr>
            <p:cNvPr id="19" name="Freeform 27"/>
            <p:cNvSpPr>
              <a:spLocks noEditPoints="1"/>
            </p:cNvSpPr>
            <p:nvPr/>
          </p:nvSpPr>
          <p:spPr bwMode="auto">
            <a:xfrm>
              <a:off x="2916" y="2090"/>
              <a:ext cx="540" cy="650"/>
            </a:xfrm>
            <a:custGeom>
              <a:avLst/>
              <a:gdLst/>
              <a:ahLst/>
              <a:cxnLst>
                <a:cxn ang="0">
                  <a:pos x="59" y="50"/>
                </a:cxn>
                <a:cxn ang="0">
                  <a:pos x="59" y="10"/>
                </a:cxn>
                <a:cxn ang="0">
                  <a:pos x="51" y="10"/>
                </a:cxn>
                <a:cxn ang="0">
                  <a:pos x="53" y="0"/>
                </a:cxn>
                <a:cxn ang="0">
                  <a:pos x="29" y="0"/>
                </a:cxn>
                <a:cxn ang="0">
                  <a:pos x="30" y="10"/>
                </a:cxn>
                <a:cxn ang="0">
                  <a:pos x="22" y="10"/>
                </a:cxn>
                <a:cxn ang="0">
                  <a:pos x="22" y="50"/>
                </a:cxn>
                <a:cxn ang="0">
                  <a:pos x="0" y="85"/>
                </a:cxn>
                <a:cxn ang="0">
                  <a:pos x="0" y="86"/>
                </a:cxn>
                <a:cxn ang="0">
                  <a:pos x="23" y="102"/>
                </a:cxn>
                <a:cxn ang="0">
                  <a:pos x="61" y="102"/>
                </a:cxn>
                <a:cxn ang="0">
                  <a:pos x="76" y="100"/>
                </a:cxn>
                <a:cxn ang="0">
                  <a:pos x="84" y="86"/>
                </a:cxn>
                <a:cxn ang="0">
                  <a:pos x="84" y="85"/>
                </a:cxn>
                <a:cxn ang="0">
                  <a:pos x="59" y="50"/>
                </a:cxn>
                <a:cxn ang="0">
                  <a:pos x="77" y="86"/>
                </a:cxn>
                <a:cxn ang="0">
                  <a:pos x="73" y="93"/>
                </a:cxn>
                <a:cxn ang="0">
                  <a:pos x="61" y="95"/>
                </a:cxn>
                <a:cxn ang="0">
                  <a:pos x="24" y="95"/>
                </a:cxn>
                <a:cxn ang="0">
                  <a:pos x="7" y="86"/>
                </a:cxn>
                <a:cxn ang="0">
                  <a:pos x="7" y="85"/>
                </a:cxn>
                <a:cxn ang="0">
                  <a:pos x="28" y="55"/>
                </a:cxn>
                <a:cxn ang="0">
                  <a:pos x="29" y="54"/>
                </a:cxn>
                <a:cxn ang="0">
                  <a:pos x="29" y="18"/>
                </a:cxn>
                <a:cxn ang="0">
                  <a:pos x="31" y="18"/>
                </a:cxn>
                <a:cxn ang="0">
                  <a:pos x="32" y="21"/>
                </a:cxn>
                <a:cxn ang="0">
                  <a:pos x="49" y="21"/>
                </a:cxn>
                <a:cxn ang="0">
                  <a:pos x="49" y="18"/>
                </a:cxn>
                <a:cxn ang="0">
                  <a:pos x="51" y="18"/>
                </a:cxn>
                <a:cxn ang="0">
                  <a:pos x="51" y="54"/>
                </a:cxn>
                <a:cxn ang="0">
                  <a:pos x="53" y="55"/>
                </a:cxn>
                <a:cxn ang="0">
                  <a:pos x="77" y="85"/>
                </a:cxn>
                <a:cxn ang="0">
                  <a:pos x="77" y="86"/>
                </a:cxn>
                <a:cxn ang="0">
                  <a:pos x="77" y="86"/>
                </a:cxn>
                <a:cxn ang="0">
                  <a:pos x="77" y="86"/>
                </a:cxn>
              </a:cxnLst>
              <a:rect l="0" t="0" r="r" b="b"/>
              <a:pathLst>
                <a:path w="84" h="102">
                  <a:moveTo>
                    <a:pt x="59" y="50"/>
                  </a:moveTo>
                  <a:cubicBezTo>
                    <a:pt x="59" y="10"/>
                    <a:pt x="59" y="10"/>
                    <a:pt x="59" y="10"/>
                  </a:cubicBezTo>
                  <a:cubicBezTo>
                    <a:pt x="51" y="10"/>
                    <a:pt x="51" y="10"/>
                    <a:pt x="51" y="10"/>
                  </a:cubicBezTo>
                  <a:cubicBezTo>
                    <a:pt x="53" y="0"/>
                    <a:pt x="53" y="0"/>
                    <a:pt x="53" y="0"/>
                  </a:cubicBezTo>
                  <a:cubicBezTo>
                    <a:pt x="29" y="0"/>
                    <a:pt x="29" y="0"/>
                    <a:pt x="29" y="0"/>
                  </a:cubicBezTo>
                  <a:cubicBezTo>
                    <a:pt x="30" y="10"/>
                    <a:pt x="30" y="10"/>
                    <a:pt x="30" y="10"/>
                  </a:cubicBezTo>
                  <a:cubicBezTo>
                    <a:pt x="22" y="10"/>
                    <a:pt x="22" y="10"/>
                    <a:pt x="22" y="10"/>
                  </a:cubicBezTo>
                  <a:cubicBezTo>
                    <a:pt x="22" y="50"/>
                    <a:pt x="22" y="50"/>
                    <a:pt x="22" y="50"/>
                  </a:cubicBezTo>
                  <a:cubicBezTo>
                    <a:pt x="14" y="57"/>
                    <a:pt x="0" y="73"/>
                    <a:pt x="0" y="85"/>
                  </a:cubicBezTo>
                  <a:cubicBezTo>
                    <a:pt x="0" y="86"/>
                    <a:pt x="0" y="86"/>
                    <a:pt x="0" y="86"/>
                  </a:cubicBezTo>
                  <a:cubicBezTo>
                    <a:pt x="0" y="102"/>
                    <a:pt x="14" y="102"/>
                    <a:pt x="23" y="102"/>
                  </a:cubicBezTo>
                  <a:cubicBezTo>
                    <a:pt x="61" y="102"/>
                    <a:pt x="61" y="102"/>
                    <a:pt x="61" y="102"/>
                  </a:cubicBezTo>
                  <a:cubicBezTo>
                    <a:pt x="67" y="102"/>
                    <a:pt x="72" y="102"/>
                    <a:pt x="76" y="100"/>
                  </a:cubicBezTo>
                  <a:cubicBezTo>
                    <a:pt x="82" y="98"/>
                    <a:pt x="84" y="93"/>
                    <a:pt x="84" y="86"/>
                  </a:cubicBezTo>
                  <a:cubicBezTo>
                    <a:pt x="84" y="85"/>
                    <a:pt x="84" y="85"/>
                    <a:pt x="84" y="85"/>
                  </a:cubicBezTo>
                  <a:cubicBezTo>
                    <a:pt x="84" y="74"/>
                    <a:pt x="75" y="61"/>
                    <a:pt x="59" y="50"/>
                  </a:cubicBezTo>
                  <a:close/>
                  <a:moveTo>
                    <a:pt x="77" y="86"/>
                  </a:moveTo>
                  <a:cubicBezTo>
                    <a:pt x="77" y="91"/>
                    <a:pt x="75" y="92"/>
                    <a:pt x="73" y="93"/>
                  </a:cubicBezTo>
                  <a:cubicBezTo>
                    <a:pt x="71" y="94"/>
                    <a:pt x="66" y="95"/>
                    <a:pt x="61" y="95"/>
                  </a:cubicBezTo>
                  <a:cubicBezTo>
                    <a:pt x="24" y="95"/>
                    <a:pt x="24" y="95"/>
                    <a:pt x="24" y="95"/>
                  </a:cubicBezTo>
                  <a:cubicBezTo>
                    <a:pt x="10" y="95"/>
                    <a:pt x="7" y="93"/>
                    <a:pt x="7" y="86"/>
                  </a:cubicBezTo>
                  <a:cubicBezTo>
                    <a:pt x="7" y="85"/>
                    <a:pt x="7" y="85"/>
                    <a:pt x="7" y="85"/>
                  </a:cubicBezTo>
                  <a:cubicBezTo>
                    <a:pt x="7" y="76"/>
                    <a:pt x="20" y="61"/>
                    <a:pt x="28" y="55"/>
                  </a:cubicBezTo>
                  <a:cubicBezTo>
                    <a:pt x="29" y="54"/>
                    <a:pt x="29" y="54"/>
                    <a:pt x="29" y="54"/>
                  </a:cubicBezTo>
                  <a:cubicBezTo>
                    <a:pt x="29" y="18"/>
                    <a:pt x="29" y="18"/>
                    <a:pt x="29" y="18"/>
                  </a:cubicBezTo>
                  <a:cubicBezTo>
                    <a:pt x="31" y="18"/>
                    <a:pt x="31" y="18"/>
                    <a:pt x="31" y="18"/>
                  </a:cubicBezTo>
                  <a:cubicBezTo>
                    <a:pt x="32" y="21"/>
                    <a:pt x="32" y="21"/>
                    <a:pt x="32" y="21"/>
                  </a:cubicBezTo>
                  <a:cubicBezTo>
                    <a:pt x="49" y="21"/>
                    <a:pt x="49" y="21"/>
                    <a:pt x="49" y="21"/>
                  </a:cubicBezTo>
                  <a:cubicBezTo>
                    <a:pt x="49" y="18"/>
                    <a:pt x="49" y="18"/>
                    <a:pt x="49" y="18"/>
                  </a:cubicBezTo>
                  <a:cubicBezTo>
                    <a:pt x="51" y="18"/>
                    <a:pt x="51" y="18"/>
                    <a:pt x="51" y="18"/>
                  </a:cubicBezTo>
                  <a:cubicBezTo>
                    <a:pt x="51" y="54"/>
                    <a:pt x="51" y="54"/>
                    <a:pt x="51" y="54"/>
                  </a:cubicBezTo>
                  <a:cubicBezTo>
                    <a:pt x="53" y="55"/>
                    <a:pt x="53" y="55"/>
                    <a:pt x="53" y="55"/>
                  </a:cubicBezTo>
                  <a:cubicBezTo>
                    <a:pt x="67" y="65"/>
                    <a:pt x="77" y="77"/>
                    <a:pt x="77" y="85"/>
                  </a:cubicBezTo>
                  <a:lnTo>
                    <a:pt x="77" y="86"/>
                  </a:lnTo>
                  <a:close/>
                  <a:moveTo>
                    <a:pt x="77" y="86"/>
                  </a:moveTo>
                  <a:cubicBezTo>
                    <a:pt x="77" y="86"/>
                    <a:pt x="77" y="86"/>
                    <a:pt x="77" y="86"/>
                  </a:cubicBezTo>
                </a:path>
              </a:pathLst>
            </a:custGeom>
            <a:grpFill/>
            <a:ln w="9525">
              <a:noFill/>
              <a:round/>
            </a:ln>
          </p:spPr>
          <p:txBody>
            <a:bodyPr vert="horz" wrap="square" lIns="91440" tIns="45720" rIns="91440" bIns="45720" numCol="1" anchor="t" anchorCtr="0" compatLnSpc="1"/>
            <a:lstStyle/>
            <a:p>
              <a:endParaRPr lang="en-US">
                <a:latin typeface="微软雅黑" panose="020B0503020204020204" pitchFamily="34" charset="-122"/>
                <a:ea typeface="微软雅黑" panose="020B0503020204020204" pitchFamily="34" charset="-122"/>
                <a:cs typeface="+mn-ea"/>
              </a:endParaRPr>
            </a:p>
          </p:txBody>
        </p:sp>
        <p:sp>
          <p:nvSpPr>
            <p:cNvPr id="20" name="Freeform 28"/>
            <p:cNvSpPr>
              <a:spLocks noEditPoints="1"/>
            </p:cNvSpPr>
            <p:nvPr/>
          </p:nvSpPr>
          <p:spPr bwMode="auto">
            <a:xfrm>
              <a:off x="2967" y="2460"/>
              <a:ext cx="431" cy="197"/>
            </a:xfrm>
            <a:custGeom>
              <a:avLst/>
              <a:gdLst/>
              <a:ahLst/>
              <a:cxnLst>
                <a:cxn ang="0">
                  <a:pos x="41" y="0"/>
                </a:cxn>
                <a:cxn ang="0">
                  <a:pos x="23" y="0"/>
                </a:cxn>
                <a:cxn ang="0">
                  <a:pos x="6" y="28"/>
                </a:cxn>
                <a:cxn ang="0">
                  <a:pos x="14" y="31"/>
                </a:cxn>
                <a:cxn ang="0">
                  <a:pos x="59" y="31"/>
                </a:cxn>
                <a:cxn ang="0">
                  <a:pos x="64" y="24"/>
                </a:cxn>
                <a:cxn ang="0">
                  <a:pos x="41" y="0"/>
                </a:cxn>
                <a:cxn ang="0">
                  <a:pos x="41" y="0"/>
                </a:cxn>
                <a:cxn ang="0">
                  <a:pos x="41" y="0"/>
                </a:cxn>
              </a:cxnLst>
              <a:rect l="0" t="0" r="r" b="b"/>
              <a:pathLst>
                <a:path w="67" h="31">
                  <a:moveTo>
                    <a:pt x="41" y="0"/>
                  </a:moveTo>
                  <a:cubicBezTo>
                    <a:pt x="23" y="0"/>
                    <a:pt x="23" y="0"/>
                    <a:pt x="23" y="0"/>
                  </a:cubicBezTo>
                  <a:cubicBezTo>
                    <a:pt x="23" y="0"/>
                    <a:pt x="0" y="17"/>
                    <a:pt x="6" y="28"/>
                  </a:cubicBezTo>
                  <a:cubicBezTo>
                    <a:pt x="6" y="28"/>
                    <a:pt x="8" y="31"/>
                    <a:pt x="14" y="31"/>
                  </a:cubicBezTo>
                  <a:cubicBezTo>
                    <a:pt x="19" y="31"/>
                    <a:pt x="59" y="31"/>
                    <a:pt x="59" y="31"/>
                  </a:cubicBezTo>
                  <a:cubicBezTo>
                    <a:pt x="59" y="31"/>
                    <a:pt x="67" y="31"/>
                    <a:pt x="64" y="24"/>
                  </a:cubicBezTo>
                  <a:cubicBezTo>
                    <a:pt x="62" y="21"/>
                    <a:pt x="55" y="5"/>
                    <a:pt x="41" y="0"/>
                  </a:cubicBezTo>
                  <a:close/>
                  <a:moveTo>
                    <a:pt x="41" y="0"/>
                  </a:moveTo>
                  <a:cubicBezTo>
                    <a:pt x="41" y="0"/>
                    <a:pt x="41" y="0"/>
                    <a:pt x="41" y="0"/>
                  </a:cubicBezTo>
                </a:path>
              </a:pathLst>
            </a:custGeom>
            <a:grpFill/>
            <a:ln w="9525">
              <a:noFill/>
              <a:round/>
            </a:ln>
          </p:spPr>
          <p:txBody>
            <a:bodyPr vert="horz" wrap="square" lIns="91440" tIns="45720" rIns="91440" bIns="45720" numCol="1" anchor="t" anchorCtr="0" compatLnSpc="1"/>
            <a:lstStyle/>
            <a:p>
              <a:endParaRPr lang="en-US">
                <a:latin typeface="微软雅黑" panose="020B0503020204020204" pitchFamily="34" charset="-122"/>
                <a:ea typeface="微软雅黑" panose="020B0503020204020204" pitchFamily="34" charset="-122"/>
                <a:cs typeface="+mn-ea"/>
              </a:endParaRPr>
            </a:p>
          </p:txBody>
        </p:sp>
        <p:sp>
          <p:nvSpPr>
            <p:cNvPr id="22" name="Freeform 29"/>
            <p:cNvSpPr>
              <a:spLocks noEditPoints="1"/>
            </p:cNvSpPr>
            <p:nvPr/>
          </p:nvSpPr>
          <p:spPr bwMode="auto">
            <a:xfrm>
              <a:off x="3180" y="2370"/>
              <a:ext cx="32" cy="39"/>
            </a:xfrm>
            <a:custGeom>
              <a:avLst/>
              <a:gdLst/>
              <a:ahLst/>
              <a:cxnLst>
                <a:cxn ang="0">
                  <a:pos x="5" y="3"/>
                </a:cxn>
                <a:cxn ang="0">
                  <a:pos x="3" y="6"/>
                </a:cxn>
                <a:cxn ang="0">
                  <a:pos x="0" y="3"/>
                </a:cxn>
                <a:cxn ang="0">
                  <a:pos x="3" y="0"/>
                </a:cxn>
                <a:cxn ang="0">
                  <a:pos x="5" y="3"/>
                </a:cxn>
                <a:cxn ang="0">
                  <a:pos x="5" y="3"/>
                </a:cxn>
                <a:cxn ang="0">
                  <a:pos x="5" y="3"/>
                </a:cxn>
              </a:cxnLst>
              <a:rect l="0" t="0" r="r" b="b"/>
              <a:pathLst>
                <a:path w="5" h="6">
                  <a:moveTo>
                    <a:pt x="5" y="3"/>
                  </a:moveTo>
                  <a:cubicBezTo>
                    <a:pt x="5" y="5"/>
                    <a:pt x="4" y="6"/>
                    <a:pt x="3" y="6"/>
                  </a:cubicBezTo>
                  <a:cubicBezTo>
                    <a:pt x="1" y="6"/>
                    <a:pt x="0" y="5"/>
                    <a:pt x="0" y="3"/>
                  </a:cubicBezTo>
                  <a:cubicBezTo>
                    <a:pt x="0" y="1"/>
                    <a:pt x="1" y="0"/>
                    <a:pt x="3" y="0"/>
                  </a:cubicBezTo>
                  <a:cubicBezTo>
                    <a:pt x="4" y="0"/>
                    <a:pt x="5" y="1"/>
                    <a:pt x="5" y="3"/>
                  </a:cubicBezTo>
                  <a:close/>
                  <a:moveTo>
                    <a:pt x="5" y="3"/>
                  </a:moveTo>
                  <a:cubicBezTo>
                    <a:pt x="5" y="3"/>
                    <a:pt x="5" y="3"/>
                    <a:pt x="5" y="3"/>
                  </a:cubicBezTo>
                </a:path>
              </a:pathLst>
            </a:custGeom>
            <a:grpFill/>
            <a:ln w="9525">
              <a:noFill/>
              <a:round/>
            </a:ln>
          </p:spPr>
          <p:txBody>
            <a:bodyPr vert="horz" wrap="square" lIns="91440" tIns="45720" rIns="91440" bIns="45720" numCol="1" anchor="t" anchorCtr="0" compatLnSpc="1"/>
            <a:lstStyle/>
            <a:p>
              <a:endParaRPr lang="en-US">
                <a:latin typeface="微软雅黑" panose="020B0503020204020204" pitchFamily="34" charset="-122"/>
                <a:ea typeface="微软雅黑" panose="020B0503020204020204" pitchFamily="34" charset="-122"/>
                <a:cs typeface="+mn-ea"/>
              </a:endParaRPr>
            </a:p>
          </p:txBody>
        </p:sp>
        <p:sp>
          <p:nvSpPr>
            <p:cNvPr id="23" name="Freeform 30"/>
            <p:cNvSpPr>
              <a:spLocks noEditPoints="1"/>
            </p:cNvSpPr>
            <p:nvPr/>
          </p:nvSpPr>
          <p:spPr bwMode="auto">
            <a:xfrm>
              <a:off x="3128" y="2294"/>
              <a:ext cx="32" cy="32"/>
            </a:xfrm>
            <a:custGeom>
              <a:avLst/>
              <a:gdLst/>
              <a:ahLst/>
              <a:cxnLst>
                <a:cxn ang="0">
                  <a:pos x="5" y="3"/>
                </a:cxn>
                <a:cxn ang="0">
                  <a:pos x="2" y="5"/>
                </a:cxn>
                <a:cxn ang="0">
                  <a:pos x="0" y="3"/>
                </a:cxn>
                <a:cxn ang="0">
                  <a:pos x="2" y="0"/>
                </a:cxn>
                <a:cxn ang="0">
                  <a:pos x="5" y="3"/>
                </a:cxn>
                <a:cxn ang="0">
                  <a:pos x="5" y="3"/>
                </a:cxn>
                <a:cxn ang="0">
                  <a:pos x="5" y="3"/>
                </a:cxn>
              </a:cxnLst>
              <a:rect l="0" t="0" r="r" b="b"/>
              <a:pathLst>
                <a:path w="5" h="5">
                  <a:moveTo>
                    <a:pt x="5" y="3"/>
                  </a:moveTo>
                  <a:cubicBezTo>
                    <a:pt x="5" y="4"/>
                    <a:pt x="4" y="5"/>
                    <a:pt x="2" y="5"/>
                  </a:cubicBezTo>
                  <a:cubicBezTo>
                    <a:pt x="1" y="5"/>
                    <a:pt x="0" y="4"/>
                    <a:pt x="0" y="3"/>
                  </a:cubicBezTo>
                  <a:cubicBezTo>
                    <a:pt x="0" y="2"/>
                    <a:pt x="1" y="0"/>
                    <a:pt x="2" y="0"/>
                  </a:cubicBezTo>
                  <a:cubicBezTo>
                    <a:pt x="4" y="0"/>
                    <a:pt x="5" y="2"/>
                    <a:pt x="5" y="3"/>
                  </a:cubicBezTo>
                  <a:close/>
                  <a:moveTo>
                    <a:pt x="5" y="3"/>
                  </a:moveTo>
                  <a:cubicBezTo>
                    <a:pt x="5" y="3"/>
                    <a:pt x="5" y="3"/>
                    <a:pt x="5" y="3"/>
                  </a:cubicBezTo>
                </a:path>
              </a:pathLst>
            </a:custGeom>
            <a:grpFill/>
            <a:ln w="9525">
              <a:noFill/>
              <a:round/>
            </a:ln>
          </p:spPr>
          <p:txBody>
            <a:bodyPr vert="horz" wrap="square" lIns="91440" tIns="45720" rIns="91440" bIns="45720" numCol="1" anchor="t" anchorCtr="0" compatLnSpc="1"/>
            <a:lstStyle/>
            <a:p>
              <a:endParaRPr lang="en-US">
                <a:latin typeface="微软雅黑" panose="020B0503020204020204" pitchFamily="34" charset="-122"/>
                <a:ea typeface="微软雅黑" panose="020B0503020204020204" pitchFamily="34" charset="-122"/>
                <a:cs typeface="+mn-ea"/>
              </a:endParaRPr>
            </a:p>
          </p:txBody>
        </p:sp>
        <p:sp>
          <p:nvSpPr>
            <p:cNvPr id="24" name="Freeform 31"/>
            <p:cNvSpPr>
              <a:spLocks noEditPoints="1"/>
            </p:cNvSpPr>
            <p:nvPr/>
          </p:nvSpPr>
          <p:spPr bwMode="auto">
            <a:xfrm>
              <a:off x="3167" y="2243"/>
              <a:ext cx="32" cy="32"/>
            </a:xfrm>
            <a:custGeom>
              <a:avLst/>
              <a:gdLst/>
              <a:ahLst/>
              <a:cxnLst>
                <a:cxn ang="0">
                  <a:pos x="5" y="3"/>
                </a:cxn>
                <a:cxn ang="0">
                  <a:pos x="2" y="5"/>
                </a:cxn>
                <a:cxn ang="0">
                  <a:pos x="0" y="3"/>
                </a:cxn>
                <a:cxn ang="0">
                  <a:pos x="2" y="0"/>
                </a:cxn>
                <a:cxn ang="0">
                  <a:pos x="5" y="3"/>
                </a:cxn>
                <a:cxn ang="0">
                  <a:pos x="5" y="3"/>
                </a:cxn>
                <a:cxn ang="0">
                  <a:pos x="5" y="3"/>
                </a:cxn>
              </a:cxnLst>
              <a:rect l="0" t="0" r="r" b="b"/>
              <a:pathLst>
                <a:path w="5" h="5">
                  <a:moveTo>
                    <a:pt x="5" y="3"/>
                  </a:moveTo>
                  <a:cubicBezTo>
                    <a:pt x="5" y="4"/>
                    <a:pt x="4" y="5"/>
                    <a:pt x="2" y="5"/>
                  </a:cubicBezTo>
                  <a:cubicBezTo>
                    <a:pt x="1" y="5"/>
                    <a:pt x="0" y="4"/>
                    <a:pt x="0" y="3"/>
                  </a:cubicBezTo>
                  <a:cubicBezTo>
                    <a:pt x="0" y="1"/>
                    <a:pt x="1" y="0"/>
                    <a:pt x="2" y="0"/>
                  </a:cubicBezTo>
                  <a:cubicBezTo>
                    <a:pt x="4" y="0"/>
                    <a:pt x="5" y="1"/>
                    <a:pt x="5" y="3"/>
                  </a:cubicBezTo>
                  <a:close/>
                  <a:moveTo>
                    <a:pt x="5" y="3"/>
                  </a:moveTo>
                  <a:cubicBezTo>
                    <a:pt x="5" y="3"/>
                    <a:pt x="5" y="3"/>
                    <a:pt x="5" y="3"/>
                  </a:cubicBezTo>
                </a:path>
              </a:pathLst>
            </a:custGeom>
            <a:grpFill/>
            <a:ln w="9525">
              <a:noFill/>
              <a:round/>
            </a:ln>
          </p:spPr>
          <p:txBody>
            <a:bodyPr vert="horz" wrap="square" lIns="91440" tIns="45720" rIns="91440" bIns="45720" numCol="1" anchor="t" anchorCtr="0" compatLnSpc="1"/>
            <a:lstStyle/>
            <a:p>
              <a:endParaRPr lang="en-US">
                <a:latin typeface="微软雅黑" panose="020B0503020204020204" pitchFamily="34" charset="-122"/>
                <a:ea typeface="微软雅黑" panose="020B0503020204020204" pitchFamily="34" charset="-122"/>
                <a:cs typeface="+mn-ea"/>
              </a:endParaRPr>
            </a:p>
          </p:txBody>
        </p:sp>
      </p:grpSp>
      <p:sp>
        <p:nvSpPr>
          <p:cNvPr id="25" name="Freeform 35"/>
          <p:cNvSpPr>
            <a:spLocks noEditPoints="1"/>
          </p:cNvSpPr>
          <p:nvPr/>
        </p:nvSpPr>
        <p:spPr bwMode="auto">
          <a:xfrm>
            <a:off x="5874793" y="1755132"/>
            <a:ext cx="742546" cy="891924"/>
          </a:xfrm>
          <a:custGeom>
            <a:avLst/>
            <a:gdLst/>
            <a:ahLst/>
            <a:cxnLst>
              <a:cxn ang="0">
                <a:pos x="37" y="23"/>
              </a:cxn>
              <a:cxn ang="0">
                <a:pos x="37" y="3"/>
              </a:cxn>
              <a:cxn ang="0">
                <a:pos x="40" y="3"/>
              </a:cxn>
              <a:cxn ang="0">
                <a:pos x="40" y="0"/>
              </a:cxn>
              <a:cxn ang="0">
                <a:pos x="17" y="0"/>
              </a:cxn>
              <a:cxn ang="0">
                <a:pos x="17" y="3"/>
              </a:cxn>
              <a:cxn ang="0">
                <a:pos x="20" y="3"/>
              </a:cxn>
              <a:cxn ang="0">
                <a:pos x="20" y="23"/>
              </a:cxn>
              <a:cxn ang="0">
                <a:pos x="0" y="60"/>
              </a:cxn>
              <a:cxn ang="0">
                <a:pos x="9" y="69"/>
              </a:cxn>
              <a:cxn ang="0">
                <a:pos x="49" y="69"/>
              </a:cxn>
              <a:cxn ang="0">
                <a:pos x="57" y="60"/>
              </a:cxn>
              <a:cxn ang="0">
                <a:pos x="37" y="23"/>
              </a:cxn>
              <a:cxn ang="0">
                <a:pos x="49" y="66"/>
              </a:cxn>
              <a:cxn ang="0">
                <a:pos x="9" y="66"/>
              </a:cxn>
              <a:cxn ang="0">
                <a:pos x="3" y="60"/>
              </a:cxn>
              <a:cxn ang="0">
                <a:pos x="22" y="24"/>
              </a:cxn>
              <a:cxn ang="0">
                <a:pos x="23" y="24"/>
              </a:cxn>
              <a:cxn ang="0">
                <a:pos x="23" y="3"/>
              </a:cxn>
              <a:cxn ang="0">
                <a:pos x="34" y="3"/>
              </a:cxn>
              <a:cxn ang="0">
                <a:pos x="34" y="24"/>
              </a:cxn>
              <a:cxn ang="0">
                <a:pos x="35" y="24"/>
              </a:cxn>
              <a:cxn ang="0">
                <a:pos x="54" y="60"/>
              </a:cxn>
              <a:cxn ang="0">
                <a:pos x="49" y="66"/>
              </a:cxn>
              <a:cxn ang="0">
                <a:pos x="20" y="55"/>
              </a:cxn>
              <a:cxn ang="0">
                <a:pos x="17" y="58"/>
              </a:cxn>
              <a:cxn ang="0">
                <a:pos x="14" y="55"/>
              </a:cxn>
              <a:cxn ang="0">
                <a:pos x="17" y="52"/>
              </a:cxn>
              <a:cxn ang="0">
                <a:pos x="20" y="55"/>
              </a:cxn>
              <a:cxn ang="0">
                <a:pos x="37" y="59"/>
              </a:cxn>
              <a:cxn ang="0">
                <a:pos x="33" y="63"/>
              </a:cxn>
              <a:cxn ang="0">
                <a:pos x="29" y="59"/>
              </a:cxn>
              <a:cxn ang="0">
                <a:pos x="33" y="55"/>
              </a:cxn>
              <a:cxn ang="0">
                <a:pos x="37" y="59"/>
              </a:cxn>
              <a:cxn ang="0">
                <a:pos x="30" y="54"/>
              </a:cxn>
              <a:cxn ang="0">
                <a:pos x="27" y="57"/>
              </a:cxn>
              <a:cxn ang="0">
                <a:pos x="23" y="54"/>
              </a:cxn>
              <a:cxn ang="0">
                <a:pos x="27" y="50"/>
              </a:cxn>
              <a:cxn ang="0">
                <a:pos x="30" y="54"/>
              </a:cxn>
              <a:cxn ang="0">
                <a:pos x="26" y="49"/>
              </a:cxn>
              <a:cxn ang="0">
                <a:pos x="21" y="44"/>
              </a:cxn>
              <a:cxn ang="0">
                <a:pos x="26" y="39"/>
              </a:cxn>
              <a:cxn ang="0">
                <a:pos x="31" y="44"/>
              </a:cxn>
              <a:cxn ang="0">
                <a:pos x="26" y="49"/>
              </a:cxn>
              <a:cxn ang="0">
                <a:pos x="34" y="44"/>
              </a:cxn>
              <a:cxn ang="0">
                <a:pos x="37" y="41"/>
              </a:cxn>
              <a:cxn ang="0">
                <a:pos x="40" y="44"/>
              </a:cxn>
              <a:cxn ang="0">
                <a:pos x="37" y="47"/>
              </a:cxn>
              <a:cxn ang="0">
                <a:pos x="34" y="44"/>
              </a:cxn>
              <a:cxn ang="0">
                <a:pos x="37" y="51"/>
              </a:cxn>
              <a:cxn ang="0">
                <a:pos x="35" y="53"/>
              </a:cxn>
              <a:cxn ang="0">
                <a:pos x="33" y="51"/>
              </a:cxn>
              <a:cxn ang="0">
                <a:pos x="35" y="49"/>
              </a:cxn>
              <a:cxn ang="0">
                <a:pos x="37" y="51"/>
              </a:cxn>
              <a:cxn ang="0">
                <a:pos x="37" y="51"/>
              </a:cxn>
              <a:cxn ang="0">
                <a:pos x="37" y="51"/>
              </a:cxn>
            </a:cxnLst>
            <a:rect l="0" t="0" r="r" b="b"/>
            <a:pathLst>
              <a:path w="57" h="69">
                <a:moveTo>
                  <a:pt x="37" y="23"/>
                </a:moveTo>
                <a:cubicBezTo>
                  <a:pt x="37" y="3"/>
                  <a:pt x="37" y="3"/>
                  <a:pt x="37" y="3"/>
                </a:cubicBezTo>
                <a:cubicBezTo>
                  <a:pt x="40" y="3"/>
                  <a:pt x="40" y="3"/>
                  <a:pt x="40" y="3"/>
                </a:cubicBezTo>
                <a:cubicBezTo>
                  <a:pt x="40" y="0"/>
                  <a:pt x="40" y="0"/>
                  <a:pt x="40" y="0"/>
                </a:cubicBezTo>
                <a:cubicBezTo>
                  <a:pt x="17" y="0"/>
                  <a:pt x="17" y="0"/>
                  <a:pt x="17" y="0"/>
                </a:cubicBezTo>
                <a:cubicBezTo>
                  <a:pt x="17" y="3"/>
                  <a:pt x="17" y="3"/>
                  <a:pt x="17" y="3"/>
                </a:cubicBezTo>
                <a:cubicBezTo>
                  <a:pt x="20" y="3"/>
                  <a:pt x="20" y="3"/>
                  <a:pt x="20" y="3"/>
                </a:cubicBezTo>
                <a:cubicBezTo>
                  <a:pt x="20" y="23"/>
                  <a:pt x="20" y="23"/>
                  <a:pt x="20" y="23"/>
                </a:cubicBezTo>
                <a:cubicBezTo>
                  <a:pt x="20" y="23"/>
                  <a:pt x="0" y="51"/>
                  <a:pt x="0" y="60"/>
                </a:cubicBezTo>
                <a:cubicBezTo>
                  <a:pt x="0" y="69"/>
                  <a:pt x="9" y="69"/>
                  <a:pt x="9" y="69"/>
                </a:cubicBezTo>
                <a:cubicBezTo>
                  <a:pt x="49" y="69"/>
                  <a:pt x="49" y="69"/>
                  <a:pt x="49" y="69"/>
                </a:cubicBezTo>
                <a:cubicBezTo>
                  <a:pt x="49" y="69"/>
                  <a:pt x="57" y="69"/>
                  <a:pt x="57" y="60"/>
                </a:cubicBezTo>
                <a:cubicBezTo>
                  <a:pt x="57" y="51"/>
                  <a:pt x="37" y="23"/>
                  <a:pt x="37" y="23"/>
                </a:cubicBezTo>
                <a:close/>
                <a:moveTo>
                  <a:pt x="49" y="66"/>
                </a:moveTo>
                <a:cubicBezTo>
                  <a:pt x="9" y="66"/>
                  <a:pt x="9" y="66"/>
                  <a:pt x="9" y="66"/>
                </a:cubicBezTo>
                <a:cubicBezTo>
                  <a:pt x="8" y="66"/>
                  <a:pt x="3" y="65"/>
                  <a:pt x="3" y="60"/>
                </a:cubicBezTo>
                <a:cubicBezTo>
                  <a:pt x="3" y="54"/>
                  <a:pt x="15" y="35"/>
                  <a:pt x="22" y="24"/>
                </a:cubicBezTo>
                <a:cubicBezTo>
                  <a:pt x="23" y="24"/>
                  <a:pt x="23" y="24"/>
                  <a:pt x="23" y="24"/>
                </a:cubicBezTo>
                <a:cubicBezTo>
                  <a:pt x="23" y="3"/>
                  <a:pt x="23" y="3"/>
                  <a:pt x="23" y="3"/>
                </a:cubicBezTo>
                <a:cubicBezTo>
                  <a:pt x="34" y="3"/>
                  <a:pt x="34" y="3"/>
                  <a:pt x="34" y="3"/>
                </a:cubicBezTo>
                <a:cubicBezTo>
                  <a:pt x="34" y="24"/>
                  <a:pt x="34" y="24"/>
                  <a:pt x="34" y="24"/>
                </a:cubicBezTo>
                <a:cubicBezTo>
                  <a:pt x="35" y="24"/>
                  <a:pt x="35" y="24"/>
                  <a:pt x="35" y="24"/>
                </a:cubicBezTo>
                <a:cubicBezTo>
                  <a:pt x="42" y="35"/>
                  <a:pt x="54" y="54"/>
                  <a:pt x="54" y="60"/>
                </a:cubicBezTo>
                <a:cubicBezTo>
                  <a:pt x="54" y="65"/>
                  <a:pt x="50" y="66"/>
                  <a:pt x="49" y="66"/>
                </a:cubicBezTo>
                <a:close/>
                <a:moveTo>
                  <a:pt x="20" y="55"/>
                </a:moveTo>
                <a:cubicBezTo>
                  <a:pt x="20" y="56"/>
                  <a:pt x="19" y="58"/>
                  <a:pt x="17" y="58"/>
                </a:cubicBezTo>
                <a:cubicBezTo>
                  <a:pt x="16" y="58"/>
                  <a:pt x="14" y="56"/>
                  <a:pt x="14" y="55"/>
                </a:cubicBezTo>
                <a:cubicBezTo>
                  <a:pt x="14" y="53"/>
                  <a:pt x="16" y="52"/>
                  <a:pt x="17" y="52"/>
                </a:cubicBezTo>
                <a:cubicBezTo>
                  <a:pt x="19" y="52"/>
                  <a:pt x="20" y="53"/>
                  <a:pt x="20" y="55"/>
                </a:cubicBezTo>
                <a:close/>
                <a:moveTo>
                  <a:pt x="37" y="59"/>
                </a:moveTo>
                <a:cubicBezTo>
                  <a:pt x="37" y="61"/>
                  <a:pt x="35" y="63"/>
                  <a:pt x="33" y="63"/>
                </a:cubicBezTo>
                <a:cubicBezTo>
                  <a:pt x="31" y="63"/>
                  <a:pt x="29" y="61"/>
                  <a:pt x="29" y="59"/>
                </a:cubicBezTo>
                <a:cubicBezTo>
                  <a:pt x="29" y="57"/>
                  <a:pt x="31" y="55"/>
                  <a:pt x="33" y="55"/>
                </a:cubicBezTo>
                <a:cubicBezTo>
                  <a:pt x="35" y="55"/>
                  <a:pt x="37" y="57"/>
                  <a:pt x="37" y="59"/>
                </a:cubicBezTo>
                <a:close/>
                <a:moveTo>
                  <a:pt x="30" y="54"/>
                </a:moveTo>
                <a:cubicBezTo>
                  <a:pt x="30" y="56"/>
                  <a:pt x="29" y="57"/>
                  <a:pt x="27" y="57"/>
                </a:cubicBezTo>
                <a:cubicBezTo>
                  <a:pt x="25" y="57"/>
                  <a:pt x="23" y="56"/>
                  <a:pt x="23" y="54"/>
                </a:cubicBezTo>
                <a:cubicBezTo>
                  <a:pt x="23" y="52"/>
                  <a:pt x="25" y="50"/>
                  <a:pt x="27" y="50"/>
                </a:cubicBezTo>
                <a:cubicBezTo>
                  <a:pt x="29" y="50"/>
                  <a:pt x="30" y="52"/>
                  <a:pt x="30" y="54"/>
                </a:cubicBezTo>
                <a:close/>
                <a:moveTo>
                  <a:pt x="26" y="49"/>
                </a:moveTo>
                <a:cubicBezTo>
                  <a:pt x="23" y="49"/>
                  <a:pt x="21" y="47"/>
                  <a:pt x="21" y="44"/>
                </a:cubicBezTo>
                <a:cubicBezTo>
                  <a:pt x="21" y="41"/>
                  <a:pt x="23" y="39"/>
                  <a:pt x="26" y="39"/>
                </a:cubicBezTo>
                <a:cubicBezTo>
                  <a:pt x="29" y="39"/>
                  <a:pt x="31" y="41"/>
                  <a:pt x="31" y="44"/>
                </a:cubicBezTo>
                <a:cubicBezTo>
                  <a:pt x="31" y="47"/>
                  <a:pt x="29" y="49"/>
                  <a:pt x="26" y="49"/>
                </a:cubicBezTo>
                <a:close/>
                <a:moveTo>
                  <a:pt x="34" y="44"/>
                </a:moveTo>
                <a:cubicBezTo>
                  <a:pt x="34" y="43"/>
                  <a:pt x="35" y="41"/>
                  <a:pt x="37" y="41"/>
                </a:cubicBezTo>
                <a:cubicBezTo>
                  <a:pt x="38" y="41"/>
                  <a:pt x="40" y="43"/>
                  <a:pt x="40" y="44"/>
                </a:cubicBezTo>
                <a:cubicBezTo>
                  <a:pt x="40" y="46"/>
                  <a:pt x="38" y="47"/>
                  <a:pt x="37" y="47"/>
                </a:cubicBezTo>
                <a:cubicBezTo>
                  <a:pt x="35" y="47"/>
                  <a:pt x="34" y="46"/>
                  <a:pt x="34" y="44"/>
                </a:cubicBezTo>
                <a:close/>
                <a:moveTo>
                  <a:pt x="37" y="51"/>
                </a:moveTo>
                <a:cubicBezTo>
                  <a:pt x="37" y="52"/>
                  <a:pt x="36" y="53"/>
                  <a:pt x="35" y="53"/>
                </a:cubicBezTo>
                <a:cubicBezTo>
                  <a:pt x="34" y="53"/>
                  <a:pt x="33" y="52"/>
                  <a:pt x="33" y="51"/>
                </a:cubicBezTo>
                <a:cubicBezTo>
                  <a:pt x="33" y="50"/>
                  <a:pt x="34" y="49"/>
                  <a:pt x="35" y="49"/>
                </a:cubicBezTo>
                <a:cubicBezTo>
                  <a:pt x="36" y="49"/>
                  <a:pt x="37" y="50"/>
                  <a:pt x="37" y="51"/>
                </a:cubicBezTo>
                <a:close/>
                <a:moveTo>
                  <a:pt x="37" y="51"/>
                </a:moveTo>
                <a:cubicBezTo>
                  <a:pt x="37" y="51"/>
                  <a:pt x="37" y="51"/>
                  <a:pt x="37" y="51"/>
                </a:cubicBezTo>
              </a:path>
            </a:pathLst>
          </a:custGeom>
          <a:solidFill>
            <a:schemeClr val="accent1"/>
          </a:solidFill>
          <a:ln w="9525">
            <a:noFill/>
            <a:round/>
          </a:ln>
        </p:spPr>
        <p:txBody>
          <a:bodyPr vert="horz" wrap="square" lIns="121917" tIns="60958" rIns="121917" bIns="60958" numCol="1" anchor="t" anchorCtr="0" compatLnSpc="1"/>
          <a:lstStyle/>
          <a:p>
            <a:endParaRPr lang="en-US">
              <a:latin typeface="微软雅黑" panose="020B0503020204020204" pitchFamily="34" charset="-122"/>
              <a:ea typeface="微软雅黑" panose="020B0503020204020204" pitchFamily="34" charset="-122"/>
              <a:cs typeface="+mn-ea"/>
            </a:endParaRPr>
          </a:p>
        </p:txBody>
      </p:sp>
      <p:sp>
        <p:nvSpPr>
          <p:cNvPr id="26" name="TextBox 48"/>
          <p:cNvSpPr txBox="1"/>
          <p:nvPr/>
        </p:nvSpPr>
        <p:spPr>
          <a:xfrm>
            <a:off x="5122963" y="2666995"/>
            <a:ext cx="2256341" cy="1046436"/>
          </a:xfrm>
          <a:prstGeom prst="rect">
            <a:avLst/>
          </a:prstGeom>
          <a:noFill/>
        </p:spPr>
        <p:txBody>
          <a:bodyPr wrap="square" lIns="121917" tIns="60958" rIns="121917" bIns="60958" rtlCol="0">
            <a:spAutoFit/>
          </a:bodyPr>
          <a:lstStyle/>
          <a:p>
            <a:pPr algn="ctr"/>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cs typeface="+mn-ea"/>
              </a:rPr>
              <a:t>关键字</a:t>
            </a:r>
            <a:endParaRPr lang="en-US" sz="1800" b="1" dirty="0">
              <a:solidFill>
                <a:schemeClr val="tx1">
                  <a:lumMod val="75000"/>
                  <a:lumOff val="25000"/>
                </a:schemeClr>
              </a:solidFill>
              <a:latin typeface="微软雅黑" panose="020B0503020204020204" pitchFamily="34" charset="-122"/>
              <a:ea typeface="微软雅黑" panose="020B0503020204020204" pitchFamily="34" charset="-122"/>
              <a:cs typeface="+mn-ea"/>
            </a:endParaRPr>
          </a:p>
          <a:p>
            <a:pPr lvl="0" algn="ct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cs typeface="+mn-ea"/>
              </a:rPr>
              <a:t>单击此处添加文字阐述，添加简短问题说明文字，具体说明文字在此处。</a:t>
            </a:r>
            <a:endParaRPr lang="en-US" altLang="zh-CN" sz="1300" dirty="0">
              <a:solidFill>
                <a:schemeClr val="tx1">
                  <a:lumMod val="75000"/>
                  <a:lumOff val="25000"/>
                </a:schemeClr>
              </a:solidFill>
              <a:latin typeface="微软雅黑" panose="020B0503020204020204" pitchFamily="34" charset="-122"/>
              <a:ea typeface="微软雅黑" panose="020B0503020204020204" pitchFamily="34" charset="-122"/>
              <a:cs typeface="+mn-ea"/>
            </a:endParaRPr>
          </a:p>
        </p:txBody>
      </p:sp>
      <p:sp>
        <p:nvSpPr>
          <p:cNvPr id="27" name="TextBox 49"/>
          <p:cNvSpPr txBox="1"/>
          <p:nvPr/>
        </p:nvSpPr>
        <p:spPr>
          <a:xfrm>
            <a:off x="5170878" y="4894981"/>
            <a:ext cx="2150380" cy="1261880"/>
          </a:xfrm>
          <a:prstGeom prst="rect">
            <a:avLst/>
          </a:prstGeom>
          <a:noFill/>
        </p:spPr>
        <p:txBody>
          <a:bodyPr wrap="square" lIns="121917" tIns="60958" rIns="121917" bIns="60958" rtlCol="0">
            <a:spAutoFit/>
          </a:bodyPr>
          <a:lstStyle/>
          <a:p>
            <a:pPr lvl="0" algn="ctr"/>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cs typeface="+mn-ea"/>
              </a:rPr>
              <a:t>关键字</a:t>
            </a:r>
            <a:endParaRPr lang="en-US" altLang="zh-CN" sz="1800" b="1" dirty="0">
              <a:solidFill>
                <a:schemeClr val="tx1">
                  <a:lumMod val="75000"/>
                  <a:lumOff val="25000"/>
                </a:schemeClr>
              </a:solidFill>
              <a:latin typeface="微软雅黑" panose="020B0503020204020204" pitchFamily="34" charset="-122"/>
              <a:ea typeface="微软雅黑" panose="020B0503020204020204" pitchFamily="34" charset="-122"/>
              <a:cs typeface="+mn-ea"/>
            </a:endParaRPr>
          </a:p>
          <a:p>
            <a:pPr lvl="0" algn="ct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cs typeface="+mn-ea"/>
              </a:rPr>
              <a:t>单击此处添加文字阐述，添加简短问题说明文字，具体说明文字在此处</a:t>
            </a:r>
            <a:endParaRPr lang="en-US" sz="1300" dirty="0">
              <a:solidFill>
                <a:schemeClr val="tx1">
                  <a:lumMod val="75000"/>
                  <a:lumOff val="25000"/>
                </a:schemeClr>
              </a:solidFill>
              <a:latin typeface="微软雅黑" panose="020B0503020204020204" pitchFamily="34" charset="-122"/>
              <a:ea typeface="微软雅黑" panose="020B0503020204020204" pitchFamily="34" charset="-122"/>
              <a:cs typeface="+mn-ea"/>
            </a:endParaRPr>
          </a:p>
        </p:txBody>
      </p:sp>
      <p:sp>
        <p:nvSpPr>
          <p:cNvPr id="28" name="TextBox 50"/>
          <p:cNvSpPr txBox="1"/>
          <p:nvPr/>
        </p:nvSpPr>
        <p:spPr>
          <a:xfrm>
            <a:off x="7609497" y="2666995"/>
            <a:ext cx="2265994" cy="1046436"/>
          </a:xfrm>
          <a:prstGeom prst="rect">
            <a:avLst/>
          </a:prstGeom>
          <a:noFill/>
        </p:spPr>
        <p:txBody>
          <a:bodyPr wrap="square" lIns="121917" tIns="60958" rIns="121917" bIns="60958" rtlCol="0">
            <a:spAutoFit/>
          </a:bodyPr>
          <a:lstStyle/>
          <a:p>
            <a:pPr lvl="0" algn="ctr"/>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cs typeface="+mn-ea"/>
              </a:rPr>
              <a:t>关键字</a:t>
            </a:r>
            <a:endParaRPr lang="en-US" altLang="zh-CN" sz="1800" b="1" dirty="0">
              <a:solidFill>
                <a:schemeClr val="tx1">
                  <a:lumMod val="75000"/>
                  <a:lumOff val="25000"/>
                </a:schemeClr>
              </a:solidFill>
              <a:latin typeface="微软雅黑" panose="020B0503020204020204" pitchFamily="34" charset="-122"/>
              <a:ea typeface="微软雅黑" panose="020B0503020204020204" pitchFamily="34" charset="-122"/>
              <a:cs typeface="+mn-ea"/>
            </a:endParaRPr>
          </a:p>
          <a:p>
            <a:pPr lvl="0" algn="ct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cs typeface="+mn-ea"/>
              </a:rPr>
              <a:t>单击此处添加文字阐述，添加简短问题说明文字，具体说明文字在此处</a:t>
            </a:r>
            <a:endParaRPr lang="en-US" sz="1300" dirty="0">
              <a:solidFill>
                <a:schemeClr val="tx1">
                  <a:lumMod val="75000"/>
                  <a:lumOff val="25000"/>
                </a:schemeClr>
              </a:solidFill>
              <a:latin typeface="微软雅黑" panose="020B0503020204020204" pitchFamily="34" charset="-122"/>
              <a:ea typeface="微软雅黑" panose="020B0503020204020204" pitchFamily="34" charset="-122"/>
              <a:cs typeface="+mn-ea"/>
            </a:endParaRPr>
          </a:p>
        </p:txBody>
      </p:sp>
      <p:sp>
        <p:nvSpPr>
          <p:cNvPr id="29" name="TextBox 51"/>
          <p:cNvSpPr txBox="1"/>
          <p:nvPr/>
        </p:nvSpPr>
        <p:spPr>
          <a:xfrm>
            <a:off x="7609497" y="4894981"/>
            <a:ext cx="2150380" cy="1261880"/>
          </a:xfrm>
          <a:prstGeom prst="rect">
            <a:avLst/>
          </a:prstGeom>
          <a:noFill/>
        </p:spPr>
        <p:txBody>
          <a:bodyPr wrap="square" lIns="121917" tIns="60958" rIns="121917" bIns="60958" rtlCol="0">
            <a:spAutoFit/>
          </a:bodyPr>
          <a:lstStyle/>
          <a:p>
            <a:pPr lvl="0" algn="ctr"/>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cs typeface="+mn-ea"/>
              </a:rPr>
              <a:t>关键字</a:t>
            </a:r>
            <a:endParaRPr lang="en-US" altLang="zh-CN" sz="1800" b="1" dirty="0">
              <a:solidFill>
                <a:schemeClr val="tx1">
                  <a:lumMod val="75000"/>
                  <a:lumOff val="25000"/>
                </a:schemeClr>
              </a:solidFill>
              <a:latin typeface="微软雅黑" panose="020B0503020204020204" pitchFamily="34" charset="-122"/>
              <a:ea typeface="微软雅黑" panose="020B0503020204020204" pitchFamily="34" charset="-122"/>
              <a:cs typeface="+mn-ea"/>
            </a:endParaRPr>
          </a:p>
          <a:p>
            <a:pPr lvl="0" algn="ct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cs typeface="+mn-ea"/>
              </a:rPr>
              <a:t>单击此处添加文字阐述，添加简短问题说明文字，具体说明文字在此处</a:t>
            </a:r>
            <a:endParaRPr lang="en-US" sz="1300" dirty="0">
              <a:solidFill>
                <a:schemeClr val="tx1">
                  <a:lumMod val="75000"/>
                  <a:lumOff val="25000"/>
                </a:schemeClr>
              </a:solidFill>
              <a:latin typeface="微软雅黑" panose="020B0503020204020204" pitchFamily="34" charset="-122"/>
              <a:ea typeface="微软雅黑" panose="020B0503020204020204" pitchFamily="34" charset="-122"/>
              <a:cs typeface="+mn-ea"/>
            </a:endParaRPr>
          </a:p>
        </p:txBody>
      </p:sp>
      <p:sp>
        <p:nvSpPr>
          <p:cNvPr id="30" name="Freeform 39"/>
          <p:cNvSpPr>
            <a:spLocks noEditPoints="1"/>
          </p:cNvSpPr>
          <p:nvPr/>
        </p:nvSpPr>
        <p:spPr bwMode="auto">
          <a:xfrm flipH="1">
            <a:off x="1397806" y="1734209"/>
            <a:ext cx="2743592" cy="4382581"/>
          </a:xfrm>
          <a:custGeom>
            <a:avLst/>
            <a:gdLst/>
            <a:ahLst/>
            <a:cxnLst>
              <a:cxn ang="0">
                <a:pos x="132" y="74"/>
              </a:cxn>
              <a:cxn ang="0">
                <a:pos x="88" y="47"/>
              </a:cxn>
              <a:cxn ang="0">
                <a:pos x="82" y="25"/>
              </a:cxn>
              <a:cxn ang="0">
                <a:pos x="81" y="13"/>
              </a:cxn>
              <a:cxn ang="0">
                <a:pos x="92" y="8"/>
              </a:cxn>
              <a:cxn ang="0">
                <a:pos x="87" y="0"/>
              </a:cxn>
              <a:cxn ang="0">
                <a:pos x="45" y="5"/>
              </a:cxn>
              <a:cxn ang="0">
                <a:pos x="50" y="13"/>
              </a:cxn>
              <a:cxn ang="0">
                <a:pos x="56" y="14"/>
              </a:cxn>
              <a:cxn ang="0">
                <a:pos x="50" y="32"/>
              </a:cxn>
              <a:cxn ang="0">
                <a:pos x="57" y="145"/>
              </a:cxn>
              <a:cxn ang="0">
                <a:pos x="57" y="193"/>
              </a:cxn>
              <a:cxn ang="0">
                <a:pos x="81" y="193"/>
              </a:cxn>
              <a:cxn ang="0">
                <a:pos x="81" y="145"/>
              </a:cxn>
              <a:cxn ang="0">
                <a:pos x="88" y="111"/>
              </a:cxn>
              <a:cxn ang="0">
                <a:pos x="127" y="97"/>
              </a:cxn>
              <a:cxn ang="0">
                <a:pos x="147" y="209"/>
              </a:cxn>
              <a:cxn ang="0">
                <a:pos x="123" y="218"/>
              </a:cxn>
              <a:cxn ang="0">
                <a:pos x="28" y="228"/>
              </a:cxn>
              <a:cxn ang="0">
                <a:pos x="123" y="224"/>
              </a:cxn>
              <a:cxn ang="0">
                <a:pos x="90" y="240"/>
              </a:cxn>
              <a:cxn ang="0">
                <a:pos x="69" y="240"/>
              </a:cxn>
              <a:cxn ang="0">
                <a:pos x="0" y="265"/>
              </a:cxn>
              <a:cxn ang="0">
                <a:pos x="150" y="294"/>
              </a:cxn>
              <a:cxn ang="0">
                <a:pos x="112" y="265"/>
              </a:cxn>
              <a:cxn ang="0">
                <a:pos x="183" y="163"/>
              </a:cxn>
              <a:cxn ang="0">
                <a:pos x="72" y="79"/>
              </a:cxn>
              <a:cxn ang="0">
                <a:pos x="124" y="70"/>
              </a:cxn>
              <a:cxn ang="0">
                <a:pos x="99" y="60"/>
              </a:cxn>
              <a:cxn ang="0">
                <a:pos x="99" y="99"/>
              </a:cxn>
              <a:cxn ang="0">
                <a:pos x="121" y="93"/>
              </a:cxn>
              <a:cxn ang="0">
                <a:pos x="99" y="106"/>
              </a:cxn>
            </a:cxnLst>
            <a:rect l="0" t="0" r="r" b="b"/>
            <a:pathLst>
              <a:path w="183" h="294">
                <a:moveTo>
                  <a:pt x="183" y="163"/>
                </a:moveTo>
                <a:cubicBezTo>
                  <a:pt x="183" y="124"/>
                  <a:pt x="162" y="91"/>
                  <a:pt x="132" y="74"/>
                </a:cubicBezTo>
                <a:cubicBezTo>
                  <a:pt x="130" y="58"/>
                  <a:pt x="116" y="46"/>
                  <a:pt x="99" y="46"/>
                </a:cubicBezTo>
                <a:cubicBezTo>
                  <a:pt x="95" y="46"/>
                  <a:pt x="91" y="46"/>
                  <a:pt x="88" y="47"/>
                </a:cubicBezTo>
                <a:cubicBezTo>
                  <a:pt x="88" y="32"/>
                  <a:pt x="88" y="32"/>
                  <a:pt x="88" y="32"/>
                </a:cubicBezTo>
                <a:cubicBezTo>
                  <a:pt x="88" y="29"/>
                  <a:pt x="85" y="26"/>
                  <a:pt x="82" y="25"/>
                </a:cubicBezTo>
                <a:cubicBezTo>
                  <a:pt x="82" y="14"/>
                  <a:pt x="82" y="14"/>
                  <a:pt x="82" y="14"/>
                </a:cubicBezTo>
                <a:cubicBezTo>
                  <a:pt x="82" y="13"/>
                  <a:pt x="82" y="13"/>
                  <a:pt x="81" y="13"/>
                </a:cubicBezTo>
                <a:cubicBezTo>
                  <a:pt x="87" y="13"/>
                  <a:pt x="87" y="13"/>
                  <a:pt x="87" y="13"/>
                </a:cubicBezTo>
                <a:cubicBezTo>
                  <a:pt x="90" y="13"/>
                  <a:pt x="92" y="11"/>
                  <a:pt x="92" y="8"/>
                </a:cubicBezTo>
                <a:cubicBezTo>
                  <a:pt x="92" y="5"/>
                  <a:pt x="92" y="5"/>
                  <a:pt x="92" y="5"/>
                </a:cubicBezTo>
                <a:cubicBezTo>
                  <a:pt x="92" y="2"/>
                  <a:pt x="90" y="0"/>
                  <a:pt x="87" y="0"/>
                </a:cubicBezTo>
                <a:cubicBezTo>
                  <a:pt x="50" y="0"/>
                  <a:pt x="50" y="0"/>
                  <a:pt x="50" y="0"/>
                </a:cubicBezTo>
                <a:cubicBezTo>
                  <a:pt x="48" y="0"/>
                  <a:pt x="45" y="2"/>
                  <a:pt x="45" y="5"/>
                </a:cubicBezTo>
                <a:cubicBezTo>
                  <a:pt x="45" y="8"/>
                  <a:pt x="45" y="8"/>
                  <a:pt x="45" y="8"/>
                </a:cubicBezTo>
                <a:cubicBezTo>
                  <a:pt x="45" y="11"/>
                  <a:pt x="48" y="13"/>
                  <a:pt x="50" y="13"/>
                </a:cubicBezTo>
                <a:cubicBezTo>
                  <a:pt x="56" y="13"/>
                  <a:pt x="56" y="13"/>
                  <a:pt x="56" y="13"/>
                </a:cubicBezTo>
                <a:cubicBezTo>
                  <a:pt x="56" y="13"/>
                  <a:pt x="56" y="13"/>
                  <a:pt x="56" y="14"/>
                </a:cubicBezTo>
                <a:cubicBezTo>
                  <a:pt x="56" y="25"/>
                  <a:pt x="56" y="25"/>
                  <a:pt x="56" y="25"/>
                </a:cubicBezTo>
                <a:cubicBezTo>
                  <a:pt x="52" y="26"/>
                  <a:pt x="50" y="29"/>
                  <a:pt x="50" y="32"/>
                </a:cubicBezTo>
                <a:cubicBezTo>
                  <a:pt x="50" y="138"/>
                  <a:pt x="50" y="138"/>
                  <a:pt x="50" y="138"/>
                </a:cubicBezTo>
                <a:cubicBezTo>
                  <a:pt x="50" y="142"/>
                  <a:pt x="53" y="145"/>
                  <a:pt x="57" y="145"/>
                </a:cubicBezTo>
                <a:cubicBezTo>
                  <a:pt x="57" y="193"/>
                  <a:pt x="57" y="193"/>
                  <a:pt x="57" y="193"/>
                </a:cubicBezTo>
                <a:cubicBezTo>
                  <a:pt x="57" y="193"/>
                  <a:pt x="57" y="193"/>
                  <a:pt x="57" y="193"/>
                </a:cubicBezTo>
                <a:cubicBezTo>
                  <a:pt x="58" y="195"/>
                  <a:pt x="63" y="197"/>
                  <a:pt x="69" y="197"/>
                </a:cubicBezTo>
                <a:cubicBezTo>
                  <a:pt x="75" y="197"/>
                  <a:pt x="80" y="195"/>
                  <a:pt x="81" y="193"/>
                </a:cubicBezTo>
                <a:cubicBezTo>
                  <a:pt x="81" y="193"/>
                  <a:pt x="81" y="193"/>
                  <a:pt x="81" y="193"/>
                </a:cubicBezTo>
                <a:cubicBezTo>
                  <a:pt x="81" y="145"/>
                  <a:pt x="81" y="145"/>
                  <a:pt x="81" y="145"/>
                </a:cubicBezTo>
                <a:cubicBezTo>
                  <a:pt x="85" y="145"/>
                  <a:pt x="88" y="142"/>
                  <a:pt x="88" y="138"/>
                </a:cubicBezTo>
                <a:cubicBezTo>
                  <a:pt x="88" y="111"/>
                  <a:pt x="88" y="111"/>
                  <a:pt x="88" y="111"/>
                </a:cubicBezTo>
                <a:cubicBezTo>
                  <a:pt x="91" y="112"/>
                  <a:pt x="95" y="113"/>
                  <a:pt x="99" y="113"/>
                </a:cubicBezTo>
                <a:cubicBezTo>
                  <a:pt x="111" y="113"/>
                  <a:pt x="121" y="106"/>
                  <a:pt x="127" y="97"/>
                </a:cubicBezTo>
                <a:cubicBezTo>
                  <a:pt x="148" y="110"/>
                  <a:pt x="161" y="135"/>
                  <a:pt x="161" y="163"/>
                </a:cubicBezTo>
                <a:cubicBezTo>
                  <a:pt x="161" y="180"/>
                  <a:pt x="156" y="196"/>
                  <a:pt x="147" y="209"/>
                </a:cubicBezTo>
                <a:cubicBezTo>
                  <a:pt x="123" y="219"/>
                  <a:pt x="123" y="219"/>
                  <a:pt x="123" y="219"/>
                </a:cubicBezTo>
                <a:cubicBezTo>
                  <a:pt x="123" y="218"/>
                  <a:pt x="123" y="218"/>
                  <a:pt x="123" y="218"/>
                </a:cubicBezTo>
                <a:cubicBezTo>
                  <a:pt x="28" y="218"/>
                  <a:pt x="28" y="218"/>
                  <a:pt x="28" y="218"/>
                </a:cubicBezTo>
                <a:cubicBezTo>
                  <a:pt x="28" y="228"/>
                  <a:pt x="28" y="228"/>
                  <a:pt x="28" y="228"/>
                </a:cubicBezTo>
                <a:cubicBezTo>
                  <a:pt x="123" y="228"/>
                  <a:pt x="123" y="228"/>
                  <a:pt x="123" y="228"/>
                </a:cubicBezTo>
                <a:cubicBezTo>
                  <a:pt x="123" y="224"/>
                  <a:pt x="123" y="224"/>
                  <a:pt x="123" y="224"/>
                </a:cubicBezTo>
                <a:cubicBezTo>
                  <a:pt x="141" y="216"/>
                  <a:pt x="141" y="216"/>
                  <a:pt x="141" y="216"/>
                </a:cubicBezTo>
                <a:cubicBezTo>
                  <a:pt x="128" y="231"/>
                  <a:pt x="110" y="240"/>
                  <a:pt x="90" y="240"/>
                </a:cubicBezTo>
                <a:cubicBezTo>
                  <a:pt x="90" y="240"/>
                  <a:pt x="90" y="240"/>
                  <a:pt x="90" y="240"/>
                </a:cubicBezTo>
                <a:cubicBezTo>
                  <a:pt x="69" y="240"/>
                  <a:pt x="69" y="240"/>
                  <a:pt x="69" y="240"/>
                </a:cubicBezTo>
                <a:cubicBezTo>
                  <a:pt x="69" y="265"/>
                  <a:pt x="69" y="265"/>
                  <a:pt x="69" y="265"/>
                </a:cubicBezTo>
                <a:cubicBezTo>
                  <a:pt x="0" y="265"/>
                  <a:pt x="0" y="265"/>
                  <a:pt x="0" y="265"/>
                </a:cubicBezTo>
                <a:cubicBezTo>
                  <a:pt x="0" y="294"/>
                  <a:pt x="0" y="294"/>
                  <a:pt x="0" y="294"/>
                </a:cubicBezTo>
                <a:cubicBezTo>
                  <a:pt x="150" y="294"/>
                  <a:pt x="150" y="294"/>
                  <a:pt x="150" y="294"/>
                </a:cubicBezTo>
                <a:cubicBezTo>
                  <a:pt x="150" y="265"/>
                  <a:pt x="150" y="265"/>
                  <a:pt x="150" y="265"/>
                </a:cubicBezTo>
                <a:cubicBezTo>
                  <a:pt x="112" y="265"/>
                  <a:pt x="112" y="265"/>
                  <a:pt x="112" y="265"/>
                </a:cubicBezTo>
                <a:cubicBezTo>
                  <a:pt x="112" y="259"/>
                  <a:pt x="112" y="259"/>
                  <a:pt x="112" y="259"/>
                </a:cubicBezTo>
                <a:cubicBezTo>
                  <a:pt x="153" y="248"/>
                  <a:pt x="183" y="209"/>
                  <a:pt x="183" y="163"/>
                </a:cubicBezTo>
                <a:close/>
                <a:moveTo>
                  <a:pt x="99" y="106"/>
                </a:moveTo>
                <a:cubicBezTo>
                  <a:pt x="84" y="106"/>
                  <a:pt x="72" y="94"/>
                  <a:pt x="72" y="79"/>
                </a:cubicBezTo>
                <a:cubicBezTo>
                  <a:pt x="72" y="65"/>
                  <a:pt x="84" y="53"/>
                  <a:pt x="99" y="53"/>
                </a:cubicBezTo>
                <a:cubicBezTo>
                  <a:pt x="110" y="53"/>
                  <a:pt x="120" y="60"/>
                  <a:pt x="124" y="70"/>
                </a:cubicBezTo>
                <a:cubicBezTo>
                  <a:pt x="121" y="69"/>
                  <a:pt x="117" y="68"/>
                  <a:pt x="114" y="67"/>
                </a:cubicBezTo>
                <a:cubicBezTo>
                  <a:pt x="110" y="63"/>
                  <a:pt x="105" y="60"/>
                  <a:pt x="99" y="60"/>
                </a:cubicBezTo>
                <a:cubicBezTo>
                  <a:pt x="88" y="60"/>
                  <a:pt x="79" y="68"/>
                  <a:pt x="79" y="79"/>
                </a:cubicBezTo>
                <a:cubicBezTo>
                  <a:pt x="79" y="90"/>
                  <a:pt x="88" y="99"/>
                  <a:pt x="99" y="99"/>
                </a:cubicBezTo>
                <a:cubicBezTo>
                  <a:pt x="105" y="99"/>
                  <a:pt x="111" y="95"/>
                  <a:pt x="115" y="90"/>
                </a:cubicBezTo>
                <a:cubicBezTo>
                  <a:pt x="117" y="91"/>
                  <a:pt x="119" y="92"/>
                  <a:pt x="121" y="93"/>
                </a:cubicBezTo>
                <a:cubicBezTo>
                  <a:pt x="116" y="101"/>
                  <a:pt x="108" y="106"/>
                  <a:pt x="99" y="106"/>
                </a:cubicBezTo>
                <a:close/>
                <a:moveTo>
                  <a:pt x="99" y="106"/>
                </a:moveTo>
                <a:cubicBezTo>
                  <a:pt x="99" y="106"/>
                  <a:pt x="99" y="106"/>
                  <a:pt x="99" y="106"/>
                </a:cubicBezTo>
              </a:path>
            </a:pathLst>
          </a:custGeom>
          <a:solidFill>
            <a:srgbClr val="435F8E"/>
          </a:solidFill>
          <a:ln w="9525">
            <a:noFill/>
            <a:round/>
          </a:ln>
        </p:spPr>
        <p:txBody>
          <a:bodyPr vert="horz" wrap="square" lIns="121917" tIns="60958" rIns="121917" bIns="60958" numCol="1" anchor="t" anchorCtr="0" compatLnSpc="1"/>
          <a:lstStyle/>
          <a:p>
            <a:endParaRPr lang="en-US">
              <a:latin typeface="微软雅黑" panose="020B0503020204020204" pitchFamily="34" charset="-122"/>
              <a:ea typeface="微软雅黑" panose="020B0503020204020204" pitchFamily="34" charset="-122"/>
              <a:cs typeface="+mn-ea"/>
            </a:endParaRPr>
          </a:p>
        </p:txBody>
      </p:sp>
      <p:pic>
        <p:nvPicPr>
          <p:cNvPr id="31" name="图片 3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04"/>
            <a:ext cx="12192000" cy="913292"/>
          </a:xfrm>
          <a:prstGeom prst="rect">
            <a:avLst/>
          </a:prstGeom>
        </p:spPr>
      </p:pic>
      <p:sp>
        <p:nvSpPr>
          <p:cNvPr id="32" name="矩形 31"/>
          <p:cNvSpPr/>
          <p:nvPr/>
        </p:nvSpPr>
        <p:spPr>
          <a:xfrm>
            <a:off x="538907" y="163654"/>
            <a:ext cx="3057247" cy="584775"/>
          </a:xfrm>
          <a:prstGeom prst="rect">
            <a:avLst/>
          </a:prstGeom>
        </p:spPr>
        <p:txBody>
          <a:bodyPr wrap="none">
            <a:spAutoFit/>
          </a:bodyPr>
          <a:lstStyle/>
          <a:p>
            <a:pPr lvl="0">
              <a:tabLst>
                <a:tab pos="198120" algn="l"/>
              </a:tabLst>
            </a:pPr>
            <a:r>
              <a:rPr lang="zh-CN" altLang="zh-CN" sz="32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立项目的、意义</a:t>
            </a:r>
          </a:p>
        </p:txBody>
      </p:sp>
    </p:spTree>
  </p:cSld>
  <p:clrMapOvr>
    <a:masterClrMapping/>
  </p:clrMapOvr>
  <mc:AlternateContent xmlns:mc="http://schemas.openxmlformats.org/markup-compatibility/2006" xmlns:p14="http://schemas.microsoft.com/office/powerpoint/2010/main">
    <mc:Choice Requires="p14">
      <p:transition spd="slow" p14:dur="1300" advTm="0">
        <p14:pan dir="u"/>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1" presetClass="entr" presetSubtype="0" fill="hold" grpId="0" nodeType="clickEffect">
                                  <p:stCondLst>
                                    <p:cond delay="0"/>
                                  </p:stCondLst>
                                  <p:iterate type="lt">
                                    <p:tmPct val="10000"/>
                                  </p:iterate>
                                  <p:childTnLst>
                                    <p:set>
                                      <p:cBhvr>
                                        <p:cTn id="13" dur="1" fill="hold">
                                          <p:stCondLst>
                                            <p:cond delay="0"/>
                                          </p:stCondLst>
                                        </p:cTn>
                                        <p:tgtEl>
                                          <p:spTgt spid="32"/>
                                        </p:tgtEl>
                                        <p:attrNameLst>
                                          <p:attrName>style.visibility</p:attrName>
                                        </p:attrNameLst>
                                      </p:cBhvr>
                                      <p:to>
                                        <p:strVal val="visible"/>
                                      </p:to>
                                    </p:set>
                                    <p:anim calcmode="lin" valueType="num">
                                      <p:cBhvr>
                                        <p:cTn id="14" dur="500" fill="hold"/>
                                        <p:tgtEl>
                                          <p:spTgt spid="32"/>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32"/>
                                        </p:tgtEl>
                                        <p:attrNameLst>
                                          <p:attrName>ppt_y</p:attrName>
                                        </p:attrNameLst>
                                      </p:cBhvr>
                                      <p:tavLst>
                                        <p:tav tm="0">
                                          <p:val>
                                            <p:strVal val="#ppt_y"/>
                                          </p:val>
                                        </p:tav>
                                        <p:tav tm="100000">
                                          <p:val>
                                            <p:strVal val="#ppt_y"/>
                                          </p:val>
                                        </p:tav>
                                      </p:tavLst>
                                    </p:anim>
                                    <p:anim calcmode="lin" valueType="num">
                                      <p:cBhvr>
                                        <p:cTn id="16" dur="500" fill="hold"/>
                                        <p:tgtEl>
                                          <p:spTgt spid="32"/>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32"/>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32"/>
                                        </p:tgtEl>
                                      </p:cBhvr>
                                    </p:animEffect>
                                  </p:childTnLst>
                                </p:cTn>
                              </p:par>
                            </p:childTnLst>
                          </p:cTn>
                        </p:par>
                        <p:par>
                          <p:cTn id="19" fill="hold">
                            <p:stCondLst>
                              <p:cond delay="800"/>
                            </p:stCondLst>
                            <p:childTnLst>
                              <p:par>
                                <p:cTn id="20" presetID="2" presetClass="entr" presetSubtype="4" accel="50000" decel="5000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 calcmode="lin" valueType="num">
                                      <p:cBhvr additive="base">
                                        <p:cTn id="22" dur="500" fill="hold"/>
                                        <p:tgtEl>
                                          <p:spTgt spid="30"/>
                                        </p:tgtEl>
                                        <p:attrNameLst>
                                          <p:attrName>ppt_x</p:attrName>
                                        </p:attrNameLst>
                                      </p:cBhvr>
                                      <p:tavLst>
                                        <p:tav tm="0">
                                          <p:val>
                                            <p:strVal val="#ppt_x"/>
                                          </p:val>
                                        </p:tav>
                                        <p:tav tm="100000">
                                          <p:val>
                                            <p:strVal val="#ppt_x"/>
                                          </p:val>
                                        </p:tav>
                                      </p:tavLst>
                                    </p:anim>
                                    <p:anim calcmode="lin" valueType="num">
                                      <p:cBhvr additive="base">
                                        <p:cTn id="23" dur="500" fill="hold"/>
                                        <p:tgtEl>
                                          <p:spTgt spid="30"/>
                                        </p:tgtEl>
                                        <p:attrNameLst>
                                          <p:attrName>ppt_y</p:attrName>
                                        </p:attrNameLst>
                                      </p:cBhvr>
                                      <p:tavLst>
                                        <p:tav tm="0">
                                          <p:val>
                                            <p:strVal val="1+#ppt_h/2"/>
                                          </p:val>
                                        </p:tav>
                                        <p:tav tm="100000">
                                          <p:val>
                                            <p:strVal val="#ppt_y"/>
                                          </p:val>
                                        </p:tav>
                                      </p:tavLst>
                                    </p:anim>
                                  </p:childTnLst>
                                </p:cTn>
                              </p:par>
                            </p:childTnLst>
                          </p:cTn>
                        </p:par>
                        <p:par>
                          <p:cTn id="24" fill="hold">
                            <p:stCondLst>
                              <p:cond delay="1300"/>
                            </p:stCondLst>
                            <p:childTnLst>
                              <p:par>
                                <p:cTn id="25" presetID="2" presetClass="entr" presetSubtype="2" accel="50000" decel="50000" fill="hold" grpId="0" nodeType="afterEffect">
                                  <p:stCondLst>
                                    <p:cond delay="0"/>
                                  </p:stCondLst>
                                  <p:childTnLst>
                                    <p:set>
                                      <p:cBhvr>
                                        <p:cTn id="26" dur="1" fill="hold">
                                          <p:stCondLst>
                                            <p:cond delay="0"/>
                                          </p:stCondLst>
                                        </p:cTn>
                                        <p:tgtEl>
                                          <p:spTgt spid="25"/>
                                        </p:tgtEl>
                                        <p:attrNameLst>
                                          <p:attrName>style.visibility</p:attrName>
                                        </p:attrNameLst>
                                      </p:cBhvr>
                                      <p:to>
                                        <p:strVal val="visible"/>
                                      </p:to>
                                    </p:set>
                                    <p:anim calcmode="lin" valueType="num">
                                      <p:cBhvr additive="base">
                                        <p:cTn id="27" dur="500" fill="hold"/>
                                        <p:tgtEl>
                                          <p:spTgt spid="25"/>
                                        </p:tgtEl>
                                        <p:attrNameLst>
                                          <p:attrName>ppt_x</p:attrName>
                                        </p:attrNameLst>
                                      </p:cBhvr>
                                      <p:tavLst>
                                        <p:tav tm="0">
                                          <p:val>
                                            <p:strVal val="1+#ppt_w/2"/>
                                          </p:val>
                                        </p:tav>
                                        <p:tav tm="100000">
                                          <p:val>
                                            <p:strVal val="#ppt_x"/>
                                          </p:val>
                                        </p:tav>
                                      </p:tavLst>
                                    </p:anim>
                                    <p:anim calcmode="lin" valueType="num">
                                      <p:cBhvr additive="base">
                                        <p:cTn id="28" dur="500" fill="hold"/>
                                        <p:tgtEl>
                                          <p:spTgt spid="25"/>
                                        </p:tgtEl>
                                        <p:attrNameLst>
                                          <p:attrName>ppt_y</p:attrName>
                                        </p:attrNameLst>
                                      </p:cBhvr>
                                      <p:tavLst>
                                        <p:tav tm="0">
                                          <p:val>
                                            <p:strVal val="#ppt_y"/>
                                          </p:val>
                                        </p:tav>
                                        <p:tav tm="100000">
                                          <p:val>
                                            <p:strVal val="#ppt_y"/>
                                          </p:val>
                                        </p:tav>
                                      </p:tavLst>
                                    </p:anim>
                                  </p:childTnLst>
                                </p:cTn>
                              </p:par>
                            </p:childTnLst>
                          </p:cTn>
                        </p:par>
                        <p:par>
                          <p:cTn id="29" fill="hold">
                            <p:stCondLst>
                              <p:cond delay="1800"/>
                            </p:stCondLst>
                            <p:childTnLst>
                              <p:par>
                                <p:cTn id="30" presetID="2" presetClass="entr" presetSubtype="4" accel="50000" decel="50000"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 calcmode="lin" valueType="num">
                                      <p:cBhvr additive="base">
                                        <p:cTn id="32" dur="1000" fill="hold"/>
                                        <p:tgtEl>
                                          <p:spTgt spid="26"/>
                                        </p:tgtEl>
                                        <p:attrNameLst>
                                          <p:attrName>ppt_x</p:attrName>
                                        </p:attrNameLst>
                                      </p:cBhvr>
                                      <p:tavLst>
                                        <p:tav tm="0">
                                          <p:val>
                                            <p:strVal val="#ppt_x"/>
                                          </p:val>
                                        </p:tav>
                                        <p:tav tm="100000">
                                          <p:val>
                                            <p:strVal val="#ppt_x"/>
                                          </p:val>
                                        </p:tav>
                                      </p:tavLst>
                                    </p:anim>
                                    <p:anim calcmode="lin" valueType="num">
                                      <p:cBhvr additive="base">
                                        <p:cTn id="33" dur="1000" fill="hold"/>
                                        <p:tgtEl>
                                          <p:spTgt spid="26"/>
                                        </p:tgtEl>
                                        <p:attrNameLst>
                                          <p:attrName>ppt_y</p:attrName>
                                        </p:attrNameLst>
                                      </p:cBhvr>
                                      <p:tavLst>
                                        <p:tav tm="0">
                                          <p:val>
                                            <p:strVal val="1+#ppt_h/2"/>
                                          </p:val>
                                        </p:tav>
                                        <p:tav tm="100000">
                                          <p:val>
                                            <p:strVal val="#ppt_y"/>
                                          </p:val>
                                        </p:tav>
                                      </p:tavLst>
                                    </p:anim>
                                  </p:childTnLst>
                                </p:cTn>
                              </p:par>
                            </p:childTnLst>
                          </p:cTn>
                        </p:par>
                        <p:par>
                          <p:cTn id="34" fill="hold">
                            <p:stCondLst>
                              <p:cond delay="2800"/>
                            </p:stCondLst>
                            <p:childTnLst>
                              <p:par>
                                <p:cTn id="35" presetID="2" presetClass="entr" presetSubtype="2" accel="50000" decel="50000" fill="hold"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1+#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childTnLst>
                          </p:cTn>
                        </p:par>
                        <p:par>
                          <p:cTn id="39" fill="hold">
                            <p:stCondLst>
                              <p:cond delay="3300"/>
                            </p:stCondLst>
                            <p:childTnLst>
                              <p:par>
                                <p:cTn id="40" presetID="2" presetClass="entr" presetSubtype="4" accel="50000" decel="50000" fill="hold" grpId="0" nodeType="afterEffect">
                                  <p:stCondLst>
                                    <p:cond delay="0"/>
                                  </p:stCondLst>
                                  <p:childTnLst>
                                    <p:set>
                                      <p:cBhvr>
                                        <p:cTn id="41" dur="1" fill="hold">
                                          <p:stCondLst>
                                            <p:cond delay="0"/>
                                          </p:stCondLst>
                                        </p:cTn>
                                        <p:tgtEl>
                                          <p:spTgt spid="28"/>
                                        </p:tgtEl>
                                        <p:attrNameLst>
                                          <p:attrName>style.visibility</p:attrName>
                                        </p:attrNameLst>
                                      </p:cBhvr>
                                      <p:to>
                                        <p:strVal val="visible"/>
                                      </p:to>
                                    </p:set>
                                    <p:anim calcmode="lin" valueType="num">
                                      <p:cBhvr additive="base">
                                        <p:cTn id="42" dur="1000" fill="hold"/>
                                        <p:tgtEl>
                                          <p:spTgt spid="28"/>
                                        </p:tgtEl>
                                        <p:attrNameLst>
                                          <p:attrName>ppt_x</p:attrName>
                                        </p:attrNameLst>
                                      </p:cBhvr>
                                      <p:tavLst>
                                        <p:tav tm="0">
                                          <p:val>
                                            <p:strVal val="#ppt_x"/>
                                          </p:val>
                                        </p:tav>
                                        <p:tav tm="100000">
                                          <p:val>
                                            <p:strVal val="#ppt_x"/>
                                          </p:val>
                                        </p:tav>
                                      </p:tavLst>
                                    </p:anim>
                                    <p:anim calcmode="lin" valueType="num">
                                      <p:cBhvr additive="base">
                                        <p:cTn id="43" dur="1000" fill="hold"/>
                                        <p:tgtEl>
                                          <p:spTgt spid="28"/>
                                        </p:tgtEl>
                                        <p:attrNameLst>
                                          <p:attrName>ppt_y</p:attrName>
                                        </p:attrNameLst>
                                      </p:cBhvr>
                                      <p:tavLst>
                                        <p:tav tm="0">
                                          <p:val>
                                            <p:strVal val="1+#ppt_h/2"/>
                                          </p:val>
                                        </p:tav>
                                        <p:tav tm="100000">
                                          <p:val>
                                            <p:strVal val="#ppt_y"/>
                                          </p:val>
                                        </p:tav>
                                      </p:tavLst>
                                    </p:anim>
                                  </p:childTnLst>
                                </p:cTn>
                              </p:par>
                            </p:childTnLst>
                          </p:cTn>
                        </p:par>
                        <p:par>
                          <p:cTn id="44" fill="hold">
                            <p:stCondLst>
                              <p:cond delay="4300"/>
                            </p:stCondLst>
                            <p:childTnLst>
                              <p:par>
                                <p:cTn id="45" presetID="2" presetClass="entr" presetSubtype="2" accel="50000" decel="50000" fill="hold" nodeType="afterEffect">
                                  <p:stCondLst>
                                    <p:cond delay="0"/>
                                  </p:stCondLst>
                                  <p:childTnLst>
                                    <p:set>
                                      <p:cBhvr>
                                        <p:cTn id="46" dur="1" fill="hold">
                                          <p:stCondLst>
                                            <p:cond delay="0"/>
                                          </p:stCondLst>
                                        </p:cTn>
                                        <p:tgtEl>
                                          <p:spTgt spid="14"/>
                                        </p:tgtEl>
                                        <p:attrNameLst>
                                          <p:attrName>style.visibility</p:attrName>
                                        </p:attrNameLst>
                                      </p:cBhvr>
                                      <p:to>
                                        <p:strVal val="visible"/>
                                      </p:to>
                                    </p:set>
                                    <p:anim calcmode="lin" valueType="num">
                                      <p:cBhvr additive="base">
                                        <p:cTn id="47" dur="500" fill="hold"/>
                                        <p:tgtEl>
                                          <p:spTgt spid="14"/>
                                        </p:tgtEl>
                                        <p:attrNameLst>
                                          <p:attrName>ppt_x</p:attrName>
                                        </p:attrNameLst>
                                      </p:cBhvr>
                                      <p:tavLst>
                                        <p:tav tm="0">
                                          <p:val>
                                            <p:strVal val="1+#ppt_w/2"/>
                                          </p:val>
                                        </p:tav>
                                        <p:tav tm="100000">
                                          <p:val>
                                            <p:strVal val="#ppt_x"/>
                                          </p:val>
                                        </p:tav>
                                      </p:tavLst>
                                    </p:anim>
                                    <p:anim calcmode="lin" valueType="num">
                                      <p:cBhvr additive="base">
                                        <p:cTn id="48" dur="500" fill="hold"/>
                                        <p:tgtEl>
                                          <p:spTgt spid="14"/>
                                        </p:tgtEl>
                                        <p:attrNameLst>
                                          <p:attrName>ppt_y</p:attrName>
                                        </p:attrNameLst>
                                      </p:cBhvr>
                                      <p:tavLst>
                                        <p:tav tm="0">
                                          <p:val>
                                            <p:strVal val="#ppt_y"/>
                                          </p:val>
                                        </p:tav>
                                        <p:tav tm="100000">
                                          <p:val>
                                            <p:strVal val="#ppt_y"/>
                                          </p:val>
                                        </p:tav>
                                      </p:tavLst>
                                    </p:anim>
                                  </p:childTnLst>
                                </p:cTn>
                              </p:par>
                            </p:childTnLst>
                          </p:cTn>
                        </p:par>
                        <p:par>
                          <p:cTn id="49" fill="hold">
                            <p:stCondLst>
                              <p:cond delay="4800"/>
                            </p:stCondLst>
                            <p:childTnLst>
                              <p:par>
                                <p:cTn id="50" presetID="2" presetClass="entr" presetSubtype="4" accel="50000" decel="50000" fill="hold" grpId="0" nodeType="afterEffect">
                                  <p:stCondLst>
                                    <p:cond delay="0"/>
                                  </p:stCondLst>
                                  <p:childTnLst>
                                    <p:set>
                                      <p:cBhvr>
                                        <p:cTn id="51" dur="1" fill="hold">
                                          <p:stCondLst>
                                            <p:cond delay="0"/>
                                          </p:stCondLst>
                                        </p:cTn>
                                        <p:tgtEl>
                                          <p:spTgt spid="27"/>
                                        </p:tgtEl>
                                        <p:attrNameLst>
                                          <p:attrName>style.visibility</p:attrName>
                                        </p:attrNameLst>
                                      </p:cBhvr>
                                      <p:to>
                                        <p:strVal val="visible"/>
                                      </p:to>
                                    </p:set>
                                    <p:anim calcmode="lin" valueType="num">
                                      <p:cBhvr additive="base">
                                        <p:cTn id="52" dur="1000" fill="hold"/>
                                        <p:tgtEl>
                                          <p:spTgt spid="27"/>
                                        </p:tgtEl>
                                        <p:attrNameLst>
                                          <p:attrName>ppt_x</p:attrName>
                                        </p:attrNameLst>
                                      </p:cBhvr>
                                      <p:tavLst>
                                        <p:tav tm="0">
                                          <p:val>
                                            <p:strVal val="#ppt_x"/>
                                          </p:val>
                                        </p:tav>
                                        <p:tav tm="100000">
                                          <p:val>
                                            <p:strVal val="#ppt_x"/>
                                          </p:val>
                                        </p:tav>
                                      </p:tavLst>
                                    </p:anim>
                                    <p:anim calcmode="lin" valueType="num">
                                      <p:cBhvr additive="base">
                                        <p:cTn id="53" dur="1000" fill="hold"/>
                                        <p:tgtEl>
                                          <p:spTgt spid="27"/>
                                        </p:tgtEl>
                                        <p:attrNameLst>
                                          <p:attrName>ppt_y</p:attrName>
                                        </p:attrNameLst>
                                      </p:cBhvr>
                                      <p:tavLst>
                                        <p:tav tm="0">
                                          <p:val>
                                            <p:strVal val="1+#ppt_h/2"/>
                                          </p:val>
                                        </p:tav>
                                        <p:tav tm="100000">
                                          <p:val>
                                            <p:strVal val="#ppt_y"/>
                                          </p:val>
                                        </p:tav>
                                      </p:tavLst>
                                    </p:anim>
                                  </p:childTnLst>
                                </p:cTn>
                              </p:par>
                            </p:childTnLst>
                          </p:cTn>
                        </p:par>
                        <p:par>
                          <p:cTn id="54" fill="hold">
                            <p:stCondLst>
                              <p:cond delay="5800"/>
                            </p:stCondLst>
                            <p:childTnLst>
                              <p:par>
                                <p:cTn id="55" presetID="2" presetClass="entr" presetSubtype="2" accel="50000" decel="50000" fill="hold" nodeType="afterEffect">
                                  <p:stCondLst>
                                    <p:cond delay="0"/>
                                  </p:stCondLst>
                                  <p:childTnLst>
                                    <p:set>
                                      <p:cBhvr>
                                        <p:cTn id="56" dur="1" fill="hold">
                                          <p:stCondLst>
                                            <p:cond delay="0"/>
                                          </p:stCondLst>
                                        </p:cTn>
                                        <p:tgtEl>
                                          <p:spTgt spid="7"/>
                                        </p:tgtEl>
                                        <p:attrNameLst>
                                          <p:attrName>style.visibility</p:attrName>
                                        </p:attrNameLst>
                                      </p:cBhvr>
                                      <p:to>
                                        <p:strVal val="visible"/>
                                      </p:to>
                                    </p:set>
                                    <p:anim calcmode="lin" valueType="num">
                                      <p:cBhvr additive="base">
                                        <p:cTn id="57" dur="500" fill="hold"/>
                                        <p:tgtEl>
                                          <p:spTgt spid="7"/>
                                        </p:tgtEl>
                                        <p:attrNameLst>
                                          <p:attrName>ppt_x</p:attrName>
                                        </p:attrNameLst>
                                      </p:cBhvr>
                                      <p:tavLst>
                                        <p:tav tm="0">
                                          <p:val>
                                            <p:strVal val="1+#ppt_w/2"/>
                                          </p:val>
                                        </p:tav>
                                        <p:tav tm="100000">
                                          <p:val>
                                            <p:strVal val="#ppt_x"/>
                                          </p:val>
                                        </p:tav>
                                      </p:tavLst>
                                    </p:anim>
                                    <p:anim calcmode="lin" valueType="num">
                                      <p:cBhvr additive="base">
                                        <p:cTn id="58" dur="500" fill="hold"/>
                                        <p:tgtEl>
                                          <p:spTgt spid="7"/>
                                        </p:tgtEl>
                                        <p:attrNameLst>
                                          <p:attrName>ppt_y</p:attrName>
                                        </p:attrNameLst>
                                      </p:cBhvr>
                                      <p:tavLst>
                                        <p:tav tm="0">
                                          <p:val>
                                            <p:strVal val="#ppt_y"/>
                                          </p:val>
                                        </p:tav>
                                        <p:tav tm="100000">
                                          <p:val>
                                            <p:strVal val="#ppt_y"/>
                                          </p:val>
                                        </p:tav>
                                      </p:tavLst>
                                    </p:anim>
                                  </p:childTnLst>
                                </p:cTn>
                              </p:par>
                            </p:childTnLst>
                          </p:cTn>
                        </p:par>
                        <p:par>
                          <p:cTn id="59" fill="hold">
                            <p:stCondLst>
                              <p:cond delay="6300"/>
                            </p:stCondLst>
                            <p:childTnLst>
                              <p:par>
                                <p:cTn id="60" presetID="2" presetClass="entr" presetSubtype="4" accel="50000" decel="50000" fill="hold" grpId="0" nodeType="afterEffect">
                                  <p:stCondLst>
                                    <p:cond delay="0"/>
                                  </p:stCondLst>
                                  <p:childTnLst>
                                    <p:set>
                                      <p:cBhvr>
                                        <p:cTn id="61" dur="1" fill="hold">
                                          <p:stCondLst>
                                            <p:cond delay="0"/>
                                          </p:stCondLst>
                                        </p:cTn>
                                        <p:tgtEl>
                                          <p:spTgt spid="29"/>
                                        </p:tgtEl>
                                        <p:attrNameLst>
                                          <p:attrName>style.visibility</p:attrName>
                                        </p:attrNameLst>
                                      </p:cBhvr>
                                      <p:to>
                                        <p:strVal val="visible"/>
                                      </p:to>
                                    </p:set>
                                    <p:anim calcmode="lin" valueType="num">
                                      <p:cBhvr additive="base">
                                        <p:cTn id="62" dur="1000" fill="hold"/>
                                        <p:tgtEl>
                                          <p:spTgt spid="29"/>
                                        </p:tgtEl>
                                        <p:attrNameLst>
                                          <p:attrName>ppt_x</p:attrName>
                                        </p:attrNameLst>
                                      </p:cBhvr>
                                      <p:tavLst>
                                        <p:tav tm="0">
                                          <p:val>
                                            <p:strVal val="#ppt_x"/>
                                          </p:val>
                                        </p:tav>
                                        <p:tav tm="100000">
                                          <p:val>
                                            <p:strVal val="#ppt_x"/>
                                          </p:val>
                                        </p:tav>
                                      </p:tavLst>
                                    </p:anim>
                                    <p:anim calcmode="lin" valueType="num">
                                      <p:cBhvr additive="base">
                                        <p:cTn id="63" dur="10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p:bldP spid="27" grpId="0"/>
      <p:bldP spid="28" grpId="0"/>
      <p:bldP spid="29" grpId="0"/>
      <p:bldP spid="30" grpId="0" animBg="1"/>
      <p:bldP spid="3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图片 3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04"/>
            <a:ext cx="12192000" cy="913292"/>
          </a:xfrm>
          <a:prstGeom prst="rect">
            <a:avLst/>
          </a:prstGeom>
        </p:spPr>
      </p:pic>
      <p:sp>
        <p:nvSpPr>
          <p:cNvPr id="32" name="矩形 31"/>
          <p:cNvSpPr/>
          <p:nvPr/>
        </p:nvSpPr>
        <p:spPr>
          <a:xfrm>
            <a:off x="538907" y="163654"/>
            <a:ext cx="3057247" cy="584775"/>
          </a:xfrm>
          <a:prstGeom prst="rect">
            <a:avLst/>
          </a:prstGeom>
        </p:spPr>
        <p:txBody>
          <a:bodyPr wrap="none">
            <a:spAutoFit/>
          </a:bodyPr>
          <a:lstStyle/>
          <a:p>
            <a:pPr lvl="0">
              <a:tabLst>
                <a:tab pos="198120" algn="l"/>
              </a:tabLst>
            </a:pPr>
            <a:r>
              <a:rPr lang="zh-CN" altLang="zh-CN" sz="32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立项目的、意义</a:t>
            </a:r>
          </a:p>
        </p:txBody>
      </p:sp>
      <p:grpSp>
        <p:nvGrpSpPr>
          <p:cNvPr id="35" name="Group 3"/>
          <p:cNvGrpSpPr/>
          <p:nvPr/>
        </p:nvGrpSpPr>
        <p:grpSpPr>
          <a:xfrm>
            <a:off x="144947" y="1702573"/>
            <a:ext cx="4673600" cy="3948113"/>
            <a:chOff x="-307974" y="1955800"/>
            <a:chExt cx="4673600" cy="3948113"/>
          </a:xfrm>
        </p:grpSpPr>
        <p:sp>
          <p:nvSpPr>
            <p:cNvPr id="63" name="Freeform 5"/>
            <p:cNvSpPr/>
            <p:nvPr/>
          </p:nvSpPr>
          <p:spPr bwMode="auto">
            <a:xfrm>
              <a:off x="3609975" y="3351213"/>
              <a:ext cx="560388" cy="390525"/>
            </a:xfrm>
            <a:custGeom>
              <a:avLst/>
              <a:gdLst>
                <a:gd name="T0" fmla="*/ 348 w 353"/>
                <a:gd name="T1" fmla="*/ 209 h 246"/>
                <a:gd name="T2" fmla="*/ 0 w 353"/>
                <a:gd name="T3" fmla="*/ 246 h 246"/>
                <a:gd name="T4" fmla="*/ 140 w 353"/>
                <a:gd name="T5" fmla="*/ 33 h 246"/>
                <a:gd name="T6" fmla="*/ 353 w 353"/>
                <a:gd name="T7" fmla="*/ 0 h 246"/>
                <a:gd name="T8" fmla="*/ 348 w 353"/>
                <a:gd name="T9" fmla="*/ 209 h 246"/>
              </a:gdLst>
              <a:ahLst/>
              <a:cxnLst>
                <a:cxn ang="0">
                  <a:pos x="T0" y="T1"/>
                </a:cxn>
                <a:cxn ang="0">
                  <a:pos x="T2" y="T3"/>
                </a:cxn>
                <a:cxn ang="0">
                  <a:pos x="T4" y="T5"/>
                </a:cxn>
                <a:cxn ang="0">
                  <a:pos x="T6" y="T7"/>
                </a:cxn>
                <a:cxn ang="0">
                  <a:pos x="T8" y="T9"/>
                </a:cxn>
              </a:cxnLst>
              <a:rect l="0" t="0" r="r" b="b"/>
              <a:pathLst>
                <a:path w="353" h="246">
                  <a:moveTo>
                    <a:pt x="348" y="209"/>
                  </a:moveTo>
                  <a:lnTo>
                    <a:pt x="0" y="246"/>
                  </a:lnTo>
                  <a:lnTo>
                    <a:pt x="140" y="33"/>
                  </a:lnTo>
                  <a:lnTo>
                    <a:pt x="353" y="0"/>
                  </a:lnTo>
                  <a:lnTo>
                    <a:pt x="348" y="209"/>
                  </a:lnTo>
                  <a:close/>
                </a:path>
              </a:pathLst>
            </a:custGeom>
            <a:solidFill>
              <a:srgbClr val="DDAD7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64" name="Freeform 6"/>
            <p:cNvSpPr/>
            <p:nvPr/>
          </p:nvSpPr>
          <p:spPr bwMode="auto">
            <a:xfrm>
              <a:off x="206375" y="3795713"/>
              <a:ext cx="996950" cy="1352550"/>
            </a:xfrm>
            <a:custGeom>
              <a:avLst/>
              <a:gdLst>
                <a:gd name="T0" fmla="*/ 231 w 265"/>
                <a:gd name="T1" fmla="*/ 0 h 360"/>
                <a:gd name="T2" fmla="*/ 99 w 265"/>
                <a:gd name="T3" fmla="*/ 33 h 360"/>
                <a:gd name="T4" fmla="*/ 0 w 265"/>
                <a:gd name="T5" fmla="*/ 349 h 360"/>
                <a:gd name="T6" fmla="*/ 209 w 265"/>
                <a:gd name="T7" fmla="*/ 353 h 360"/>
                <a:gd name="T8" fmla="*/ 231 w 265"/>
                <a:gd name="T9" fmla="*/ 0 h 360"/>
              </a:gdLst>
              <a:ahLst/>
              <a:cxnLst>
                <a:cxn ang="0">
                  <a:pos x="T0" y="T1"/>
                </a:cxn>
                <a:cxn ang="0">
                  <a:pos x="T2" y="T3"/>
                </a:cxn>
                <a:cxn ang="0">
                  <a:pos x="T4" y="T5"/>
                </a:cxn>
                <a:cxn ang="0">
                  <a:pos x="T6" y="T7"/>
                </a:cxn>
                <a:cxn ang="0">
                  <a:pos x="T8" y="T9"/>
                </a:cxn>
              </a:cxnLst>
              <a:rect l="0" t="0" r="r" b="b"/>
              <a:pathLst>
                <a:path w="265" h="360">
                  <a:moveTo>
                    <a:pt x="231" y="0"/>
                  </a:moveTo>
                  <a:cubicBezTo>
                    <a:pt x="231" y="0"/>
                    <a:pt x="130" y="36"/>
                    <a:pt x="99" y="33"/>
                  </a:cubicBezTo>
                  <a:cubicBezTo>
                    <a:pt x="68" y="31"/>
                    <a:pt x="0" y="349"/>
                    <a:pt x="0" y="349"/>
                  </a:cubicBezTo>
                  <a:cubicBezTo>
                    <a:pt x="0" y="349"/>
                    <a:pt x="185" y="347"/>
                    <a:pt x="209" y="353"/>
                  </a:cubicBezTo>
                  <a:cubicBezTo>
                    <a:pt x="233" y="360"/>
                    <a:pt x="265" y="21"/>
                    <a:pt x="231" y="0"/>
                  </a:cubicBezTo>
                  <a:close/>
                </a:path>
              </a:pathLst>
            </a:custGeom>
            <a:solidFill>
              <a:srgbClr val="FCC7A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65" name="Freeform 7"/>
            <p:cNvSpPr/>
            <p:nvPr/>
          </p:nvSpPr>
          <p:spPr bwMode="auto">
            <a:xfrm>
              <a:off x="812800" y="3246438"/>
              <a:ext cx="2413000" cy="2263775"/>
            </a:xfrm>
            <a:custGeom>
              <a:avLst/>
              <a:gdLst>
                <a:gd name="T0" fmla="*/ 42 w 642"/>
                <a:gd name="T1" fmla="*/ 494 h 602"/>
                <a:gd name="T2" fmla="*/ 18 w 642"/>
                <a:gd name="T3" fmla="*/ 247 h 602"/>
                <a:gd name="T4" fmla="*/ 251 w 642"/>
                <a:gd name="T5" fmla="*/ 20 h 602"/>
                <a:gd name="T6" fmla="*/ 589 w 642"/>
                <a:gd name="T7" fmla="*/ 4 h 602"/>
                <a:gd name="T8" fmla="*/ 570 w 642"/>
                <a:gd name="T9" fmla="*/ 463 h 602"/>
                <a:gd name="T10" fmla="*/ 42 w 642"/>
                <a:gd name="T11" fmla="*/ 494 h 602"/>
              </a:gdLst>
              <a:ahLst/>
              <a:cxnLst>
                <a:cxn ang="0">
                  <a:pos x="T0" y="T1"/>
                </a:cxn>
                <a:cxn ang="0">
                  <a:pos x="T2" y="T3"/>
                </a:cxn>
                <a:cxn ang="0">
                  <a:pos x="T4" y="T5"/>
                </a:cxn>
                <a:cxn ang="0">
                  <a:pos x="T6" y="T7"/>
                </a:cxn>
                <a:cxn ang="0">
                  <a:pos x="T8" y="T9"/>
                </a:cxn>
                <a:cxn ang="0">
                  <a:pos x="T10" y="T11"/>
                </a:cxn>
              </a:cxnLst>
              <a:rect l="0" t="0" r="r" b="b"/>
              <a:pathLst>
                <a:path w="642" h="602">
                  <a:moveTo>
                    <a:pt x="42" y="494"/>
                  </a:moveTo>
                  <a:cubicBezTo>
                    <a:pt x="0" y="477"/>
                    <a:pt x="18" y="247"/>
                    <a:pt x="18" y="247"/>
                  </a:cubicBezTo>
                  <a:cubicBezTo>
                    <a:pt x="26" y="199"/>
                    <a:pt x="112" y="51"/>
                    <a:pt x="251" y="20"/>
                  </a:cubicBezTo>
                  <a:cubicBezTo>
                    <a:pt x="262" y="18"/>
                    <a:pt x="536" y="7"/>
                    <a:pt x="589" y="4"/>
                  </a:cubicBezTo>
                  <a:cubicBezTo>
                    <a:pt x="642" y="0"/>
                    <a:pt x="570" y="463"/>
                    <a:pt x="570" y="463"/>
                  </a:cubicBezTo>
                  <a:cubicBezTo>
                    <a:pt x="570" y="463"/>
                    <a:pt x="306" y="602"/>
                    <a:pt x="42" y="494"/>
                  </a:cubicBezTo>
                  <a:close/>
                </a:path>
              </a:pathLst>
            </a:custGeom>
            <a:solidFill>
              <a:srgbClr val="FCC7A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66" name="Freeform 8"/>
            <p:cNvSpPr/>
            <p:nvPr/>
          </p:nvSpPr>
          <p:spPr bwMode="auto">
            <a:xfrm>
              <a:off x="981075" y="4581525"/>
              <a:ext cx="447675" cy="307975"/>
            </a:xfrm>
            <a:custGeom>
              <a:avLst/>
              <a:gdLst>
                <a:gd name="T0" fmla="*/ 119 w 119"/>
                <a:gd name="T1" fmla="*/ 8 h 82"/>
                <a:gd name="T2" fmla="*/ 22 w 119"/>
                <a:gd name="T3" fmla="*/ 22 h 82"/>
                <a:gd name="T4" fmla="*/ 119 w 119"/>
                <a:gd name="T5" fmla="*/ 8 h 82"/>
              </a:gdLst>
              <a:ahLst/>
              <a:cxnLst>
                <a:cxn ang="0">
                  <a:pos x="T0" y="T1"/>
                </a:cxn>
                <a:cxn ang="0">
                  <a:pos x="T2" y="T3"/>
                </a:cxn>
                <a:cxn ang="0">
                  <a:pos x="T4" y="T5"/>
                </a:cxn>
              </a:cxnLst>
              <a:rect l="0" t="0" r="r" b="b"/>
              <a:pathLst>
                <a:path w="119" h="82">
                  <a:moveTo>
                    <a:pt x="119" y="8"/>
                  </a:moveTo>
                  <a:cubicBezTo>
                    <a:pt x="119" y="8"/>
                    <a:pt x="44" y="43"/>
                    <a:pt x="22" y="22"/>
                  </a:cubicBezTo>
                  <a:cubicBezTo>
                    <a:pt x="0" y="0"/>
                    <a:pt x="56" y="82"/>
                    <a:pt x="119" y="8"/>
                  </a:cubicBezTo>
                  <a:close/>
                </a:path>
              </a:pathLst>
            </a:custGeom>
            <a:solidFill>
              <a:srgbClr val="DDAD7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67" name="Freeform 9"/>
            <p:cNvSpPr/>
            <p:nvPr/>
          </p:nvSpPr>
          <p:spPr bwMode="auto">
            <a:xfrm>
              <a:off x="1074738" y="1955800"/>
              <a:ext cx="1895475" cy="2000250"/>
            </a:xfrm>
            <a:custGeom>
              <a:avLst/>
              <a:gdLst>
                <a:gd name="T0" fmla="*/ 435 w 504"/>
                <a:gd name="T1" fmla="*/ 2 h 532"/>
                <a:gd name="T2" fmla="*/ 431 w 504"/>
                <a:gd name="T3" fmla="*/ 0 h 532"/>
                <a:gd name="T4" fmla="*/ 388 w 504"/>
                <a:gd name="T5" fmla="*/ 69 h 532"/>
                <a:gd name="T6" fmla="*/ 297 w 504"/>
                <a:gd name="T7" fmla="*/ 120 h 532"/>
                <a:gd name="T8" fmla="*/ 132 w 504"/>
                <a:gd name="T9" fmla="*/ 251 h 532"/>
                <a:gd name="T10" fmla="*/ 0 w 504"/>
                <a:gd name="T11" fmla="*/ 489 h 532"/>
                <a:gd name="T12" fmla="*/ 68 w 504"/>
                <a:gd name="T13" fmla="*/ 532 h 532"/>
                <a:gd name="T14" fmla="*/ 234 w 504"/>
                <a:gd name="T15" fmla="*/ 417 h 532"/>
                <a:gd name="T16" fmla="*/ 275 w 504"/>
                <a:gd name="T17" fmla="*/ 281 h 532"/>
                <a:gd name="T18" fmla="*/ 360 w 504"/>
                <a:gd name="T19" fmla="*/ 192 h 532"/>
                <a:gd name="T20" fmla="*/ 465 w 504"/>
                <a:gd name="T21" fmla="*/ 106 h 532"/>
                <a:gd name="T22" fmla="*/ 435 w 504"/>
                <a:gd name="T23" fmla="*/ 2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04" h="532">
                  <a:moveTo>
                    <a:pt x="435" y="2"/>
                  </a:moveTo>
                  <a:cubicBezTo>
                    <a:pt x="433" y="1"/>
                    <a:pt x="431" y="0"/>
                    <a:pt x="431" y="0"/>
                  </a:cubicBezTo>
                  <a:cubicBezTo>
                    <a:pt x="388" y="69"/>
                    <a:pt x="388" y="69"/>
                    <a:pt x="388" y="69"/>
                  </a:cubicBezTo>
                  <a:cubicBezTo>
                    <a:pt x="297" y="120"/>
                    <a:pt x="297" y="120"/>
                    <a:pt x="297" y="120"/>
                  </a:cubicBezTo>
                  <a:cubicBezTo>
                    <a:pt x="297" y="120"/>
                    <a:pt x="151" y="224"/>
                    <a:pt x="132" y="251"/>
                  </a:cubicBezTo>
                  <a:cubicBezTo>
                    <a:pt x="113" y="277"/>
                    <a:pt x="0" y="489"/>
                    <a:pt x="0" y="489"/>
                  </a:cubicBezTo>
                  <a:cubicBezTo>
                    <a:pt x="68" y="532"/>
                    <a:pt x="68" y="532"/>
                    <a:pt x="68" y="532"/>
                  </a:cubicBezTo>
                  <a:cubicBezTo>
                    <a:pt x="68" y="532"/>
                    <a:pt x="228" y="445"/>
                    <a:pt x="234" y="417"/>
                  </a:cubicBezTo>
                  <a:cubicBezTo>
                    <a:pt x="240" y="390"/>
                    <a:pt x="260" y="293"/>
                    <a:pt x="275" y="281"/>
                  </a:cubicBezTo>
                  <a:cubicBezTo>
                    <a:pt x="289" y="269"/>
                    <a:pt x="340" y="195"/>
                    <a:pt x="360" y="192"/>
                  </a:cubicBezTo>
                  <a:cubicBezTo>
                    <a:pt x="381" y="189"/>
                    <a:pt x="420" y="177"/>
                    <a:pt x="465" y="106"/>
                  </a:cubicBezTo>
                  <a:cubicBezTo>
                    <a:pt x="504" y="43"/>
                    <a:pt x="450" y="10"/>
                    <a:pt x="435" y="2"/>
                  </a:cubicBezTo>
                  <a:close/>
                </a:path>
              </a:pathLst>
            </a:custGeom>
            <a:solidFill>
              <a:srgbClr val="FCC7A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68" name="Freeform 10"/>
            <p:cNvSpPr/>
            <p:nvPr/>
          </p:nvSpPr>
          <p:spPr bwMode="auto">
            <a:xfrm>
              <a:off x="766763" y="2873375"/>
              <a:ext cx="1255713" cy="1774825"/>
            </a:xfrm>
            <a:custGeom>
              <a:avLst/>
              <a:gdLst>
                <a:gd name="T0" fmla="*/ 330 w 334"/>
                <a:gd name="T1" fmla="*/ 145 h 472"/>
                <a:gd name="T2" fmla="*/ 150 w 334"/>
                <a:gd name="T3" fmla="*/ 444 h 472"/>
                <a:gd name="T4" fmla="*/ 330 w 334"/>
                <a:gd name="T5" fmla="*/ 145 h 472"/>
              </a:gdLst>
              <a:ahLst/>
              <a:cxnLst>
                <a:cxn ang="0">
                  <a:pos x="T0" y="T1"/>
                </a:cxn>
                <a:cxn ang="0">
                  <a:pos x="T2" y="T3"/>
                </a:cxn>
                <a:cxn ang="0">
                  <a:pos x="T4" y="T5"/>
                </a:cxn>
              </a:cxnLst>
              <a:rect l="0" t="0" r="r" b="b"/>
              <a:pathLst>
                <a:path w="334" h="472">
                  <a:moveTo>
                    <a:pt x="330" y="145"/>
                  </a:moveTo>
                  <a:cubicBezTo>
                    <a:pt x="334" y="150"/>
                    <a:pt x="299" y="416"/>
                    <a:pt x="150" y="444"/>
                  </a:cubicBezTo>
                  <a:cubicBezTo>
                    <a:pt x="0" y="472"/>
                    <a:pt x="230" y="0"/>
                    <a:pt x="330" y="145"/>
                  </a:cubicBezTo>
                  <a:close/>
                </a:path>
              </a:pathLst>
            </a:custGeom>
            <a:solidFill>
              <a:srgbClr val="FCC7A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69" name="Freeform 11"/>
            <p:cNvSpPr/>
            <p:nvPr/>
          </p:nvSpPr>
          <p:spPr bwMode="auto">
            <a:xfrm>
              <a:off x="2535238" y="2005013"/>
              <a:ext cx="184150" cy="255588"/>
            </a:xfrm>
            <a:custGeom>
              <a:avLst/>
              <a:gdLst>
                <a:gd name="T0" fmla="*/ 38 w 49"/>
                <a:gd name="T1" fmla="*/ 0 h 68"/>
                <a:gd name="T2" fmla="*/ 47 w 49"/>
                <a:gd name="T3" fmla="*/ 12 h 68"/>
                <a:gd name="T4" fmla="*/ 12 w 49"/>
                <a:gd name="T5" fmla="*/ 68 h 68"/>
                <a:gd name="T6" fmla="*/ 0 w 49"/>
                <a:gd name="T7" fmla="*/ 60 h 68"/>
                <a:gd name="T8" fmla="*/ 38 w 49"/>
                <a:gd name="T9" fmla="*/ 0 h 68"/>
              </a:gdLst>
              <a:ahLst/>
              <a:cxnLst>
                <a:cxn ang="0">
                  <a:pos x="T0" y="T1"/>
                </a:cxn>
                <a:cxn ang="0">
                  <a:pos x="T2" y="T3"/>
                </a:cxn>
                <a:cxn ang="0">
                  <a:pos x="T4" y="T5"/>
                </a:cxn>
                <a:cxn ang="0">
                  <a:pos x="T6" y="T7"/>
                </a:cxn>
                <a:cxn ang="0">
                  <a:pos x="T8" y="T9"/>
                </a:cxn>
              </a:cxnLst>
              <a:rect l="0" t="0" r="r" b="b"/>
              <a:pathLst>
                <a:path w="49" h="68">
                  <a:moveTo>
                    <a:pt x="38" y="0"/>
                  </a:moveTo>
                  <a:cubicBezTo>
                    <a:pt x="38" y="0"/>
                    <a:pt x="49" y="1"/>
                    <a:pt x="47" y="12"/>
                  </a:cubicBezTo>
                  <a:cubicBezTo>
                    <a:pt x="45" y="23"/>
                    <a:pt x="12" y="68"/>
                    <a:pt x="12" y="68"/>
                  </a:cubicBezTo>
                  <a:cubicBezTo>
                    <a:pt x="0" y="60"/>
                    <a:pt x="0" y="60"/>
                    <a:pt x="0" y="60"/>
                  </a:cubicBezTo>
                  <a:lnTo>
                    <a:pt x="38" y="0"/>
                  </a:lnTo>
                  <a:close/>
                </a:path>
              </a:pathLst>
            </a:custGeom>
            <a:solidFill>
              <a:srgbClr val="FBE1C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70" name="Freeform 12"/>
            <p:cNvSpPr/>
            <p:nvPr/>
          </p:nvSpPr>
          <p:spPr bwMode="auto">
            <a:xfrm>
              <a:off x="2312988" y="2527300"/>
              <a:ext cx="115888" cy="150813"/>
            </a:xfrm>
            <a:custGeom>
              <a:avLst/>
              <a:gdLst>
                <a:gd name="T0" fmla="*/ 9 w 31"/>
                <a:gd name="T1" fmla="*/ 0 h 40"/>
                <a:gd name="T2" fmla="*/ 31 w 31"/>
                <a:gd name="T3" fmla="*/ 40 h 40"/>
                <a:gd name="T4" fmla="*/ 9 w 31"/>
                <a:gd name="T5" fmla="*/ 0 h 40"/>
              </a:gdLst>
              <a:ahLst/>
              <a:cxnLst>
                <a:cxn ang="0">
                  <a:pos x="T0" y="T1"/>
                </a:cxn>
                <a:cxn ang="0">
                  <a:pos x="T2" y="T3"/>
                </a:cxn>
                <a:cxn ang="0">
                  <a:pos x="T4" y="T5"/>
                </a:cxn>
              </a:cxnLst>
              <a:rect l="0" t="0" r="r" b="b"/>
              <a:pathLst>
                <a:path w="31" h="40">
                  <a:moveTo>
                    <a:pt x="9" y="0"/>
                  </a:moveTo>
                  <a:cubicBezTo>
                    <a:pt x="31" y="40"/>
                    <a:pt x="31" y="40"/>
                    <a:pt x="31" y="40"/>
                  </a:cubicBezTo>
                  <a:cubicBezTo>
                    <a:pt x="31" y="40"/>
                    <a:pt x="0" y="16"/>
                    <a:pt x="9" y="0"/>
                  </a:cubicBezTo>
                  <a:close/>
                </a:path>
              </a:pathLst>
            </a:custGeom>
            <a:solidFill>
              <a:srgbClr val="DDAD7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71" name="Freeform 13"/>
            <p:cNvSpPr/>
            <p:nvPr/>
          </p:nvSpPr>
          <p:spPr bwMode="auto">
            <a:xfrm>
              <a:off x="1914525" y="2892425"/>
              <a:ext cx="157163" cy="131763"/>
            </a:xfrm>
            <a:custGeom>
              <a:avLst/>
              <a:gdLst>
                <a:gd name="T0" fmla="*/ 0 w 42"/>
                <a:gd name="T1" fmla="*/ 0 h 35"/>
                <a:gd name="T2" fmla="*/ 42 w 42"/>
                <a:gd name="T3" fmla="*/ 35 h 35"/>
                <a:gd name="T4" fmla="*/ 0 w 42"/>
                <a:gd name="T5" fmla="*/ 0 h 35"/>
              </a:gdLst>
              <a:ahLst/>
              <a:cxnLst>
                <a:cxn ang="0">
                  <a:pos x="T0" y="T1"/>
                </a:cxn>
                <a:cxn ang="0">
                  <a:pos x="T2" y="T3"/>
                </a:cxn>
                <a:cxn ang="0">
                  <a:pos x="T4" y="T5"/>
                </a:cxn>
              </a:cxnLst>
              <a:rect l="0" t="0" r="r" b="b"/>
              <a:pathLst>
                <a:path w="42" h="35">
                  <a:moveTo>
                    <a:pt x="0" y="0"/>
                  </a:moveTo>
                  <a:cubicBezTo>
                    <a:pt x="42" y="35"/>
                    <a:pt x="42" y="35"/>
                    <a:pt x="42" y="35"/>
                  </a:cubicBezTo>
                  <a:cubicBezTo>
                    <a:pt x="42" y="35"/>
                    <a:pt x="11" y="17"/>
                    <a:pt x="0" y="0"/>
                  </a:cubicBezTo>
                  <a:close/>
                </a:path>
              </a:pathLst>
            </a:custGeom>
            <a:solidFill>
              <a:srgbClr val="DDAD7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72" name="Freeform 14"/>
            <p:cNvSpPr/>
            <p:nvPr/>
          </p:nvSpPr>
          <p:spPr bwMode="auto">
            <a:xfrm>
              <a:off x="955675" y="4403725"/>
              <a:ext cx="601663" cy="173038"/>
            </a:xfrm>
            <a:custGeom>
              <a:avLst/>
              <a:gdLst>
                <a:gd name="T0" fmla="*/ 0 w 160"/>
                <a:gd name="T1" fmla="*/ 2 h 46"/>
                <a:gd name="T2" fmla="*/ 154 w 160"/>
                <a:gd name="T3" fmla="*/ 11 h 46"/>
                <a:gd name="T4" fmla="*/ 0 w 160"/>
                <a:gd name="T5" fmla="*/ 2 h 46"/>
              </a:gdLst>
              <a:ahLst/>
              <a:cxnLst>
                <a:cxn ang="0">
                  <a:pos x="T0" y="T1"/>
                </a:cxn>
                <a:cxn ang="0">
                  <a:pos x="T2" y="T3"/>
                </a:cxn>
                <a:cxn ang="0">
                  <a:pos x="T4" y="T5"/>
                </a:cxn>
              </a:cxnLst>
              <a:rect l="0" t="0" r="r" b="b"/>
              <a:pathLst>
                <a:path w="160" h="46">
                  <a:moveTo>
                    <a:pt x="0" y="2"/>
                  </a:moveTo>
                  <a:cubicBezTo>
                    <a:pt x="0" y="2"/>
                    <a:pt x="148" y="22"/>
                    <a:pt x="154" y="11"/>
                  </a:cubicBezTo>
                  <a:cubicBezTo>
                    <a:pt x="160" y="0"/>
                    <a:pt x="92" y="46"/>
                    <a:pt x="0" y="2"/>
                  </a:cubicBezTo>
                  <a:close/>
                </a:path>
              </a:pathLst>
            </a:custGeom>
            <a:solidFill>
              <a:srgbClr val="DDAD7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73" name="Freeform 15"/>
            <p:cNvSpPr/>
            <p:nvPr/>
          </p:nvSpPr>
          <p:spPr bwMode="auto">
            <a:xfrm>
              <a:off x="2222500" y="2381250"/>
              <a:ext cx="41275" cy="52388"/>
            </a:xfrm>
            <a:custGeom>
              <a:avLst/>
              <a:gdLst>
                <a:gd name="T0" fmla="*/ 9 w 26"/>
                <a:gd name="T1" fmla="*/ 0 h 33"/>
                <a:gd name="T2" fmla="*/ 26 w 26"/>
                <a:gd name="T3" fmla="*/ 33 h 33"/>
                <a:gd name="T4" fmla="*/ 0 w 26"/>
                <a:gd name="T5" fmla="*/ 5 h 33"/>
                <a:gd name="T6" fmla="*/ 9 w 26"/>
                <a:gd name="T7" fmla="*/ 0 h 33"/>
              </a:gdLst>
              <a:ahLst/>
              <a:cxnLst>
                <a:cxn ang="0">
                  <a:pos x="T0" y="T1"/>
                </a:cxn>
                <a:cxn ang="0">
                  <a:pos x="T2" y="T3"/>
                </a:cxn>
                <a:cxn ang="0">
                  <a:pos x="T4" y="T5"/>
                </a:cxn>
                <a:cxn ang="0">
                  <a:pos x="T6" y="T7"/>
                </a:cxn>
              </a:cxnLst>
              <a:rect l="0" t="0" r="r" b="b"/>
              <a:pathLst>
                <a:path w="26" h="33">
                  <a:moveTo>
                    <a:pt x="9" y="0"/>
                  </a:moveTo>
                  <a:lnTo>
                    <a:pt x="26" y="33"/>
                  </a:lnTo>
                  <a:lnTo>
                    <a:pt x="0" y="5"/>
                  </a:lnTo>
                  <a:lnTo>
                    <a:pt x="9" y="0"/>
                  </a:lnTo>
                  <a:close/>
                </a:path>
              </a:pathLst>
            </a:custGeom>
            <a:solidFill>
              <a:srgbClr val="DDAD7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74" name="Freeform 16"/>
            <p:cNvSpPr/>
            <p:nvPr/>
          </p:nvSpPr>
          <p:spPr bwMode="auto">
            <a:xfrm>
              <a:off x="2159000" y="2406650"/>
              <a:ext cx="96838" cy="42863"/>
            </a:xfrm>
            <a:custGeom>
              <a:avLst/>
              <a:gdLst>
                <a:gd name="T0" fmla="*/ 21 w 61"/>
                <a:gd name="T1" fmla="*/ 0 h 27"/>
                <a:gd name="T2" fmla="*/ 61 w 61"/>
                <a:gd name="T3" fmla="*/ 27 h 27"/>
                <a:gd name="T4" fmla="*/ 0 w 61"/>
                <a:gd name="T5" fmla="*/ 15 h 27"/>
                <a:gd name="T6" fmla="*/ 21 w 61"/>
                <a:gd name="T7" fmla="*/ 0 h 27"/>
              </a:gdLst>
              <a:ahLst/>
              <a:cxnLst>
                <a:cxn ang="0">
                  <a:pos x="T0" y="T1"/>
                </a:cxn>
                <a:cxn ang="0">
                  <a:pos x="T2" y="T3"/>
                </a:cxn>
                <a:cxn ang="0">
                  <a:pos x="T4" y="T5"/>
                </a:cxn>
                <a:cxn ang="0">
                  <a:pos x="T6" y="T7"/>
                </a:cxn>
              </a:cxnLst>
              <a:rect l="0" t="0" r="r" b="b"/>
              <a:pathLst>
                <a:path w="61" h="27">
                  <a:moveTo>
                    <a:pt x="21" y="0"/>
                  </a:moveTo>
                  <a:lnTo>
                    <a:pt x="61" y="27"/>
                  </a:lnTo>
                  <a:lnTo>
                    <a:pt x="0" y="15"/>
                  </a:lnTo>
                  <a:lnTo>
                    <a:pt x="21" y="0"/>
                  </a:lnTo>
                  <a:close/>
                </a:path>
              </a:pathLst>
            </a:custGeom>
            <a:solidFill>
              <a:srgbClr val="DDAD7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75" name="Freeform 17"/>
            <p:cNvSpPr/>
            <p:nvPr/>
          </p:nvSpPr>
          <p:spPr bwMode="auto">
            <a:xfrm>
              <a:off x="1604963" y="3252788"/>
              <a:ext cx="271463" cy="150813"/>
            </a:xfrm>
            <a:custGeom>
              <a:avLst/>
              <a:gdLst>
                <a:gd name="T0" fmla="*/ 0 w 72"/>
                <a:gd name="T1" fmla="*/ 14 h 40"/>
                <a:gd name="T2" fmla="*/ 68 w 72"/>
                <a:gd name="T3" fmla="*/ 10 h 40"/>
                <a:gd name="T4" fmla="*/ 0 w 72"/>
                <a:gd name="T5" fmla="*/ 14 h 40"/>
              </a:gdLst>
              <a:ahLst/>
              <a:cxnLst>
                <a:cxn ang="0">
                  <a:pos x="T0" y="T1"/>
                </a:cxn>
                <a:cxn ang="0">
                  <a:pos x="T2" y="T3"/>
                </a:cxn>
                <a:cxn ang="0">
                  <a:pos x="T4" y="T5"/>
                </a:cxn>
              </a:cxnLst>
              <a:rect l="0" t="0" r="r" b="b"/>
              <a:pathLst>
                <a:path w="72" h="40">
                  <a:moveTo>
                    <a:pt x="0" y="14"/>
                  </a:moveTo>
                  <a:cubicBezTo>
                    <a:pt x="0" y="14"/>
                    <a:pt x="64" y="20"/>
                    <a:pt x="68" y="10"/>
                  </a:cubicBezTo>
                  <a:cubicBezTo>
                    <a:pt x="72" y="0"/>
                    <a:pt x="57" y="40"/>
                    <a:pt x="0" y="14"/>
                  </a:cubicBezTo>
                  <a:close/>
                </a:path>
              </a:pathLst>
            </a:custGeom>
            <a:solidFill>
              <a:srgbClr val="DDAD7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76" name="Freeform 18"/>
            <p:cNvSpPr/>
            <p:nvPr/>
          </p:nvSpPr>
          <p:spPr bwMode="auto">
            <a:xfrm>
              <a:off x="801688" y="4302125"/>
              <a:ext cx="93663" cy="655638"/>
            </a:xfrm>
            <a:custGeom>
              <a:avLst/>
              <a:gdLst>
                <a:gd name="T0" fmla="*/ 14 w 25"/>
                <a:gd name="T1" fmla="*/ 0 h 174"/>
                <a:gd name="T2" fmla="*/ 22 w 25"/>
                <a:gd name="T3" fmla="*/ 160 h 174"/>
                <a:gd name="T4" fmla="*/ 14 w 25"/>
                <a:gd name="T5" fmla="*/ 0 h 174"/>
              </a:gdLst>
              <a:ahLst/>
              <a:cxnLst>
                <a:cxn ang="0">
                  <a:pos x="T0" y="T1"/>
                </a:cxn>
                <a:cxn ang="0">
                  <a:pos x="T2" y="T3"/>
                </a:cxn>
                <a:cxn ang="0">
                  <a:pos x="T4" y="T5"/>
                </a:cxn>
              </a:cxnLst>
              <a:rect l="0" t="0" r="r" b="b"/>
              <a:pathLst>
                <a:path w="25" h="174">
                  <a:moveTo>
                    <a:pt x="14" y="0"/>
                  </a:moveTo>
                  <a:cubicBezTo>
                    <a:pt x="14" y="0"/>
                    <a:pt x="20" y="145"/>
                    <a:pt x="22" y="160"/>
                  </a:cubicBezTo>
                  <a:cubicBezTo>
                    <a:pt x="25" y="174"/>
                    <a:pt x="0" y="54"/>
                    <a:pt x="14" y="0"/>
                  </a:cubicBezTo>
                  <a:close/>
                </a:path>
              </a:pathLst>
            </a:custGeom>
            <a:solidFill>
              <a:srgbClr val="DDAD7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77" name="Freeform 19"/>
            <p:cNvSpPr/>
            <p:nvPr/>
          </p:nvSpPr>
          <p:spPr bwMode="auto">
            <a:xfrm>
              <a:off x="3175" y="3848100"/>
              <a:ext cx="744538" cy="1662113"/>
            </a:xfrm>
            <a:custGeom>
              <a:avLst/>
              <a:gdLst>
                <a:gd name="T0" fmla="*/ 198 w 198"/>
                <a:gd name="T1" fmla="*/ 12 h 442"/>
                <a:gd name="T2" fmla="*/ 0 w 198"/>
                <a:gd name="T3" fmla="*/ 0 h 442"/>
                <a:gd name="T4" fmla="*/ 0 w 198"/>
                <a:gd name="T5" fmla="*/ 431 h 442"/>
                <a:gd name="T6" fmla="*/ 143 w 198"/>
                <a:gd name="T7" fmla="*/ 431 h 442"/>
                <a:gd name="T8" fmla="*/ 198 w 198"/>
                <a:gd name="T9" fmla="*/ 12 h 442"/>
              </a:gdLst>
              <a:ahLst/>
              <a:cxnLst>
                <a:cxn ang="0">
                  <a:pos x="T0" y="T1"/>
                </a:cxn>
                <a:cxn ang="0">
                  <a:pos x="T2" y="T3"/>
                </a:cxn>
                <a:cxn ang="0">
                  <a:pos x="T4" y="T5"/>
                </a:cxn>
                <a:cxn ang="0">
                  <a:pos x="T6" y="T7"/>
                </a:cxn>
                <a:cxn ang="0">
                  <a:pos x="T8" y="T9"/>
                </a:cxn>
              </a:cxnLst>
              <a:rect l="0" t="0" r="r" b="b"/>
              <a:pathLst>
                <a:path w="198" h="442">
                  <a:moveTo>
                    <a:pt x="198" y="12"/>
                  </a:moveTo>
                  <a:cubicBezTo>
                    <a:pt x="0" y="0"/>
                    <a:pt x="0" y="0"/>
                    <a:pt x="0" y="0"/>
                  </a:cubicBezTo>
                  <a:cubicBezTo>
                    <a:pt x="0" y="431"/>
                    <a:pt x="0" y="431"/>
                    <a:pt x="0" y="431"/>
                  </a:cubicBezTo>
                  <a:cubicBezTo>
                    <a:pt x="76" y="431"/>
                    <a:pt x="147" y="442"/>
                    <a:pt x="143" y="431"/>
                  </a:cubicBezTo>
                  <a:cubicBezTo>
                    <a:pt x="135" y="408"/>
                    <a:pt x="198" y="12"/>
                    <a:pt x="198" y="12"/>
                  </a:cubicBezTo>
                  <a:close/>
                </a:path>
              </a:pathLst>
            </a:custGeom>
            <a:solidFill>
              <a:srgbClr val="0A2B4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78" name="Freeform 20"/>
            <p:cNvSpPr/>
            <p:nvPr/>
          </p:nvSpPr>
          <p:spPr bwMode="auto">
            <a:xfrm>
              <a:off x="1098550" y="2192338"/>
              <a:ext cx="3267075" cy="3711575"/>
            </a:xfrm>
            <a:custGeom>
              <a:avLst/>
              <a:gdLst>
                <a:gd name="T0" fmla="*/ 604 w 869"/>
                <a:gd name="T1" fmla="*/ 939 h 987"/>
                <a:gd name="T2" fmla="*/ 672 w 869"/>
                <a:gd name="T3" fmla="*/ 396 h 987"/>
                <a:gd name="T4" fmla="*/ 798 w 869"/>
                <a:gd name="T5" fmla="*/ 199 h 987"/>
                <a:gd name="T6" fmla="*/ 802 w 869"/>
                <a:gd name="T7" fmla="*/ 202 h 987"/>
                <a:gd name="T8" fmla="*/ 830 w 869"/>
                <a:gd name="T9" fmla="*/ 205 h 987"/>
                <a:gd name="T10" fmla="*/ 865 w 869"/>
                <a:gd name="T11" fmla="*/ 152 h 987"/>
                <a:gd name="T12" fmla="*/ 850 w 869"/>
                <a:gd name="T13" fmla="*/ 127 h 987"/>
                <a:gd name="T14" fmla="*/ 666 w 869"/>
                <a:gd name="T15" fmla="*/ 9 h 987"/>
                <a:gd name="T16" fmla="*/ 638 w 869"/>
                <a:gd name="T17" fmla="*/ 6 h 987"/>
                <a:gd name="T18" fmla="*/ 603 w 869"/>
                <a:gd name="T19" fmla="*/ 59 h 987"/>
                <a:gd name="T20" fmla="*/ 619 w 869"/>
                <a:gd name="T21" fmla="*/ 84 h 987"/>
                <a:gd name="T22" fmla="*/ 626 w 869"/>
                <a:gd name="T23" fmla="*/ 88 h 987"/>
                <a:gd name="T24" fmla="*/ 503 w 869"/>
                <a:gd name="T25" fmla="*/ 279 h 987"/>
                <a:gd name="T26" fmla="*/ 30 w 869"/>
                <a:gd name="T27" fmla="*/ 570 h 987"/>
                <a:gd name="T28" fmla="*/ 13 w 869"/>
                <a:gd name="T29" fmla="*/ 585 h 987"/>
                <a:gd name="T30" fmla="*/ 26 w 869"/>
                <a:gd name="T31" fmla="*/ 645 h 987"/>
                <a:gd name="T32" fmla="*/ 538 w 869"/>
                <a:gd name="T33" fmla="*/ 974 h 987"/>
                <a:gd name="T34" fmla="*/ 598 w 869"/>
                <a:gd name="T35" fmla="*/ 960 h 987"/>
                <a:gd name="T36" fmla="*/ 604 w 869"/>
                <a:gd name="T37" fmla="*/ 939 h 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69" h="987">
                  <a:moveTo>
                    <a:pt x="604" y="939"/>
                  </a:moveTo>
                  <a:cubicBezTo>
                    <a:pt x="672" y="396"/>
                    <a:pt x="672" y="396"/>
                    <a:pt x="672" y="396"/>
                  </a:cubicBezTo>
                  <a:cubicBezTo>
                    <a:pt x="798" y="199"/>
                    <a:pt x="798" y="199"/>
                    <a:pt x="798" y="199"/>
                  </a:cubicBezTo>
                  <a:cubicBezTo>
                    <a:pt x="802" y="202"/>
                    <a:pt x="802" y="202"/>
                    <a:pt x="802" y="202"/>
                  </a:cubicBezTo>
                  <a:cubicBezTo>
                    <a:pt x="814" y="209"/>
                    <a:pt x="827" y="211"/>
                    <a:pt x="830" y="205"/>
                  </a:cubicBezTo>
                  <a:cubicBezTo>
                    <a:pt x="865" y="152"/>
                    <a:pt x="865" y="152"/>
                    <a:pt x="865" y="152"/>
                  </a:cubicBezTo>
                  <a:cubicBezTo>
                    <a:pt x="869" y="146"/>
                    <a:pt x="862" y="135"/>
                    <a:pt x="850" y="127"/>
                  </a:cubicBezTo>
                  <a:cubicBezTo>
                    <a:pt x="666" y="9"/>
                    <a:pt x="666" y="9"/>
                    <a:pt x="666" y="9"/>
                  </a:cubicBezTo>
                  <a:cubicBezTo>
                    <a:pt x="654" y="2"/>
                    <a:pt x="642" y="0"/>
                    <a:pt x="638" y="6"/>
                  </a:cubicBezTo>
                  <a:cubicBezTo>
                    <a:pt x="603" y="59"/>
                    <a:pt x="603" y="59"/>
                    <a:pt x="603" y="59"/>
                  </a:cubicBezTo>
                  <a:cubicBezTo>
                    <a:pt x="600" y="65"/>
                    <a:pt x="607" y="76"/>
                    <a:pt x="619" y="84"/>
                  </a:cubicBezTo>
                  <a:cubicBezTo>
                    <a:pt x="626" y="88"/>
                    <a:pt x="626" y="88"/>
                    <a:pt x="626" y="88"/>
                  </a:cubicBezTo>
                  <a:cubicBezTo>
                    <a:pt x="503" y="279"/>
                    <a:pt x="503" y="279"/>
                    <a:pt x="503" y="279"/>
                  </a:cubicBezTo>
                  <a:cubicBezTo>
                    <a:pt x="30" y="570"/>
                    <a:pt x="30" y="570"/>
                    <a:pt x="30" y="570"/>
                  </a:cubicBezTo>
                  <a:cubicBezTo>
                    <a:pt x="24" y="573"/>
                    <a:pt x="18" y="578"/>
                    <a:pt x="13" y="585"/>
                  </a:cubicBezTo>
                  <a:cubicBezTo>
                    <a:pt x="0" y="605"/>
                    <a:pt x="6" y="632"/>
                    <a:pt x="26" y="645"/>
                  </a:cubicBezTo>
                  <a:cubicBezTo>
                    <a:pt x="538" y="974"/>
                    <a:pt x="538" y="974"/>
                    <a:pt x="538" y="974"/>
                  </a:cubicBezTo>
                  <a:cubicBezTo>
                    <a:pt x="558" y="987"/>
                    <a:pt x="585" y="981"/>
                    <a:pt x="598" y="960"/>
                  </a:cubicBezTo>
                  <a:cubicBezTo>
                    <a:pt x="602" y="954"/>
                    <a:pt x="604" y="946"/>
                    <a:pt x="604" y="939"/>
                  </a:cubicBezTo>
                  <a:close/>
                </a:path>
              </a:pathLst>
            </a:custGeom>
            <a:solidFill>
              <a:srgbClr val="D8EFE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79" name="Freeform 21"/>
            <p:cNvSpPr/>
            <p:nvPr/>
          </p:nvSpPr>
          <p:spPr bwMode="auto">
            <a:xfrm>
              <a:off x="2236788" y="2460625"/>
              <a:ext cx="2128838" cy="3443288"/>
            </a:xfrm>
            <a:custGeom>
              <a:avLst/>
              <a:gdLst>
                <a:gd name="T0" fmla="*/ 301 w 566"/>
                <a:gd name="T1" fmla="*/ 868 h 916"/>
                <a:gd name="T2" fmla="*/ 369 w 566"/>
                <a:gd name="T3" fmla="*/ 325 h 916"/>
                <a:gd name="T4" fmla="*/ 495 w 566"/>
                <a:gd name="T5" fmla="*/ 128 h 916"/>
                <a:gd name="T6" fmla="*/ 499 w 566"/>
                <a:gd name="T7" fmla="*/ 131 h 916"/>
                <a:gd name="T8" fmla="*/ 527 w 566"/>
                <a:gd name="T9" fmla="*/ 134 h 916"/>
                <a:gd name="T10" fmla="*/ 562 w 566"/>
                <a:gd name="T11" fmla="*/ 81 h 916"/>
                <a:gd name="T12" fmla="*/ 547 w 566"/>
                <a:gd name="T13" fmla="*/ 56 h 916"/>
                <a:gd name="T14" fmla="*/ 460 w 566"/>
                <a:gd name="T15" fmla="*/ 0 h 916"/>
                <a:gd name="T16" fmla="*/ 417 w 566"/>
                <a:gd name="T17" fmla="*/ 67 h 916"/>
                <a:gd name="T18" fmla="*/ 395 w 566"/>
                <a:gd name="T19" fmla="*/ 54 h 916"/>
                <a:gd name="T20" fmla="*/ 264 w 566"/>
                <a:gd name="T21" fmla="*/ 259 h 916"/>
                <a:gd name="T22" fmla="*/ 92 w 566"/>
                <a:gd name="T23" fmla="*/ 590 h 916"/>
                <a:gd name="T24" fmla="*/ 0 w 566"/>
                <a:gd name="T25" fmla="*/ 752 h 916"/>
                <a:gd name="T26" fmla="*/ 235 w 566"/>
                <a:gd name="T27" fmla="*/ 903 h 916"/>
                <a:gd name="T28" fmla="*/ 295 w 566"/>
                <a:gd name="T29" fmla="*/ 889 h 916"/>
                <a:gd name="T30" fmla="*/ 301 w 566"/>
                <a:gd name="T31" fmla="*/ 868 h 9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66" h="916">
                  <a:moveTo>
                    <a:pt x="301" y="868"/>
                  </a:moveTo>
                  <a:cubicBezTo>
                    <a:pt x="369" y="325"/>
                    <a:pt x="369" y="325"/>
                    <a:pt x="369" y="325"/>
                  </a:cubicBezTo>
                  <a:cubicBezTo>
                    <a:pt x="495" y="128"/>
                    <a:pt x="495" y="128"/>
                    <a:pt x="495" y="128"/>
                  </a:cubicBezTo>
                  <a:cubicBezTo>
                    <a:pt x="499" y="131"/>
                    <a:pt x="499" y="131"/>
                    <a:pt x="499" y="131"/>
                  </a:cubicBezTo>
                  <a:cubicBezTo>
                    <a:pt x="511" y="138"/>
                    <a:pt x="524" y="140"/>
                    <a:pt x="527" y="134"/>
                  </a:cubicBezTo>
                  <a:cubicBezTo>
                    <a:pt x="562" y="81"/>
                    <a:pt x="562" y="81"/>
                    <a:pt x="562" y="81"/>
                  </a:cubicBezTo>
                  <a:cubicBezTo>
                    <a:pt x="566" y="75"/>
                    <a:pt x="559" y="64"/>
                    <a:pt x="547" y="56"/>
                  </a:cubicBezTo>
                  <a:cubicBezTo>
                    <a:pt x="460" y="0"/>
                    <a:pt x="460" y="0"/>
                    <a:pt x="460" y="0"/>
                  </a:cubicBezTo>
                  <a:cubicBezTo>
                    <a:pt x="417" y="67"/>
                    <a:pt x="417" y="67"/>
                    <a:pt x="417" y="67"/>
                  </a:cubicBezTo>
                  <a:cubicBezTo>
                    <a:pt x="395" y="54"/>
                    <a:pt x="395" y="54"/>
                    <a:pt x="395" y="54"/>
                  </a:cubicBezTo>
                  <a:cubicBezTo>
                    <a:pt x="264" y="259"/>
                    <a:pt x="264" y="259"/>
                    <a:pt x="264" y="259"/>
                  </a:cubicBezTo>
                  <a:cubicBezTo>
                    <a:pt x="92" y="590"/>
                    <a:pt x="92" y="590"/>
                    <a:pt x="92" y="590"/>
                  </a:cubicBezTo>
                  <a:cubicBezTo>
                    <a:pt x="0" y="752"/>
                    <a:pt x="0" y="752"/>
                    <a:pt x="0" y="752"/>
                  </a:cubicBezTo>
                  <a:cubicBezTo>
                    <a:pt x="235" y="903"/>
                    <a:pt x="235" y="903"/>
                    <a:pt x="235" y="903"/>
                  </a:cubicBezTo>
                  <a:cubicBezTo>
                    <a:pt x="255" y="916"/>
                    <a:pt x="282" y="910"/>
                    <a:pt x="295" y="889"/>
                  </a:cubicBezTo>
                  <a:cubicBezTo>
                    <a:pt x="299" y="883"/>
                    <a:pt x="301" y="875"/>
                    <a:pt x="301" y="868"/>
                  </a:cubicBezTo>
                  <a:close/>
                </a:path>
              </a:pathLst>
            </a:custGeom>
            <a:solidFill>
              <a:srgbClr val="85AC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80" name="Freeform 22"/>
            <p:cNvSpPr/>
            <p:nvPr/>
          </p:nvSpPr>
          <p:spPr bwMode="auto">
            <a:xfrm>
              <a:off x="2827338" y="2551113"/>
              <a:ext cx="1538288" cy="3352800"/>
            </a:xfrm>
            <a:custGeom>
              <a:avLst/>
              <a:gdLst>
                <a:gd name="T0" fmla="*/ 144 w 409"/>
                <a:gd name="T1" fmla="*/ 844 h 892"/>
                <a:gd name="T2" fmla="*/ 212 w 409"/>
                <a:gd name="T3" fmla="*/ 301 h 892"/>
                <a:gd name="T4" fmla="*/ 338 w 409"/>
                <a:gd name="T5" fmla="*/ 104 h 892"/>
                <a:gd name="T6" fmla="*/ 342 w 409"/>
                <a:gd name="T7" fmla="*/ 107 h 892"/>
                <a:gd name="T8" fmla="*/ 370 w 409"/>
                <a:gd name="T9" fmla="*/ 110 h 892"/>
                <a:gd name="T10" fmla="*/ 405 w 409"/>
                <a:gd name="T11" fmla="*/ 57 h 892"/>
                <a:gd name="T12" fmla="*/ 390 w 409"/>
                <a:gd name="T13" fmla="*/ 32 h 892"/>
                <a:gd name="T14" fmla="*/ 339 w 409"/>
                <a:gd name="T15" fmla="*/ 0 h 892"/>
                <a:gd name="T16" fmla="*/ 293 w 409"/>
                <a:gd name="T17" fmla="*/ 73 h 892"/>
                <a:gd name="T18" fmla="*/ 272 w 409"/>
                <a:gd name="T19" fmla="*/ 59 h 892"/>
                <a:gd name="T20" fmla="*/ 144 w 409"/>
                <a:gd name="T21" fmla="*/ 258 h 892"/>
                <a:gd name="T22" fmla="*/ 91 w 409"/>
                <a:gd name="T23" fmla="*/ 484 h 892"/>
                <a:gd name="T24" fmla="*/ 0 w 409"/>
                <a:gd name="T25" fmla="*/ 829 h 892"/>
                <a:gd name="T26" fmla="*/ 78 w 409"/>
                <a:gd name="T27" fmla="*/ 879 h 892"/>
                <a:gd name="T28" fmla="*/ 138 w 409"/>
                <a:gd name="T29" fmla="*/ 865 h 892"/>
                <a:gd name="T30" fmla="*/ 144 w 409"/>
                <a:gd name="T31" fmla="*/ 844 h 8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09" h="892">
                  <a:moveTo>
                    <a:pt x="144" y="844"/>
                  </a:moveTo>
                  <a:cubicBezTo>
                    <a:pt x="212" y="301"/>
                    <a:pt x="212" y="301"/>
                    <a:pt x="212" y="301"/>
                  </a:cubicBezTo>
                  <a:cubicBezTo>
                    <a:pt x="338" y="104"/>
                    <a:pt x="338" y="104"/>
                    <a:pt x="338" y="104"/>
                  </a:cubicBezTo>
                  <a:cubicBezTo>
                    <a:pt x="342" y="107"/>
                    <a:pt x="342" y="107"/>
                    <a:pt x="342" y="107"/>
                  </a:cubicBezTo>
                  <a:cubicBezTo>
                    <a:pt x="354" y="114"/>
                    <a:pt x="367" y="116"/>
                    <a:pt x="370" y="110"/>
                  </a:cubicBezTo>
                  <a:cubicBezTo>
                    <a:pt x="405" y="57"/>
                    <a:pt x="405" y="57"/>
                    <a:pt x="405" y="57"/>
                  </a:cubicBezTo>
                  <a:cubicBezTo>
                    <a:pt x="409" y="51"/>
                    <a:pt x="402" y="40"/>
                    <a:pt x="390" y="32"/>
                  </a:cubicBezTo>
                  <a:cubicBezTo>
                    <a:pt x="339" y="0"/>
                    <a:pt x="339" y="0"/>
                    <a:pt x="339" y="0"/>
                  </a:cubicBezTo>
                  <a:cubicBezTo>
                    <a:pt x="293" y="73"/>
                    <a:pt x="293" y="73"/>
                    <a:pt x="293" y="73"/>
                  </a:cubicBezTo>
                  <a:cubicBezTo>
                    <a:pt x="272" y="59"/>
                    <a:pt x="272" y="59"/>
                    <a:pt x="272" y="59"/>
                  </a:cubicBezTo>
                  <a:cubicBezTo>
                    <a:pt x="144" y="258"/>
                    <a:pt x="144" y="258"/>
                    <a:pt x="144" y="258"/>
                  </a:cubicBezTo>
                  <a:cubicBezTo>
                    <a:pt x="91" y="484"/>
                    <a:pt x="91" y="484"/>
                    <a:pt x="91" y="484"/>
                  </a:cubicBezTo>
                  <a:cubicBezTo>
                    <a:pt x="0" y="829"/>
                    <a:pt x="0" y="829"/>
                    <a:pt x="0" y="829"/>
                  </a:cubicBezTo>
                  <a:cubicBezTo>
                    <a:pt x="78" y="879"/>
                    <a:pt x="78" y="879"/>
                    <a:pt x="78" y="879"/>
                  </a:cubicBezTo>
                  <a:cubicBezTo>
                    <a:pt x="98" y="892"/>
                    <a:pt x="125" y="886"/>
                    <a:pt x="138" y="865"/>
                  </a:cubicBezTo>
                  <a:cubicBezTo>
                    <a:pt x="142" y="859"/>
                    <a:pt x="144" y="851"/>
                    <a:pt x="144" y="844"/>
                  </a:cubicBezTo>
                  <a:close/>
                </a:path>
              </a:pathLst>
            </a:custGeom>
            <a:solidFill>
              <a:srgbClr val="AFD3D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81" name="Freeform 23"/>
            <p:cNvSpPr/>
            <p:nvPr/>
          </p:nvSpPr>
          <p:spPr bwMode="auto">
            <a:xfrm>
              <a:off x="1222375" y="3889375"/>
              <a:ext cx="2222500" cy="1909763"/>
            </a:xfrm>
            <a:custGeom>
              <a:avLst/>
              <a:gdLst>
                <a:gd name="T0" fmla="*/ 591 w 591"/>
                <a:gd name="T1" fmla="*/ 95 h 508"/>
                <a:gd name="T2" fmla="*/ 229 w 591"/>
                <a:gd name="T3" fmla="*/ 0 h 508"/>
                <a:gd name="T4" fmla="*/ 28 w 591"/>
                <a:gd name="T5" fmla="*/ 124 h 508"/>
                <a:gd name="T6" fmla="*/ 12 w 591"/>
                <a:gd name="T7" fmla="*/ 138 h 508"/>
                <a:gd name="T8" fmla="*/ 24 w 591"/>
                <a:gd name="T9" fmla="*/ 194 h 508"/>
                <a:gd name="T10" fmla="*/ 494 w 591"/>
                <a:gd name="T11" fmla="*/ 496 h 508"/>
                <a:gd name="T12" fmla="*/ 550 w 591"/>
                <a:gd name="T13" fmla="*/ 484 h 508"/>
                <a:gd name="T14" fmla="*/ 556 w 591"/>
                <a:gd name="T15" fmla="*/ 464 h 508"/>
                <a:gd name="T16" fmla="*/ 591 w 591"/>
                <a:gd name="T17" fmla="*/ 95 h 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1" h="508">
                  <a:moveTo>
                    <a:pt x="591" y="95"/>
                  </a:moveTo>
                  <a:cubicBezTo>
                    <a:pt x="229" y="0"/>
                    <a:pt x="229" y="0"/>
                    <a:pt x="229" y="0"/>
                  </a:cubicBezTo>
                  <a:cubicBezTo>
                    <a:pt x="28" y="124"/>
                    <a:pt x="28" y="124"/>
                    <a:pt x="28" y="124"/>
                  </a:cubicBezTo>
                  <a:cubicBezTo>
                    <a:pt x="21" y="128"/>
                    <a:pt x="16" y="132"/>
                    <a:pt x="12" y="138"/>
                  </a:cubicBezTo>
                  <a:cubicBezTo>
                    <a:pt x="0" y="157"/>
                    <a:pt x="5" y="182"/>
                    <a:pt x="24" y="194"/>
                  </a:cubicBezTo>
                  <a:cubicBezTo>
                    <a:pt x="494" y="496"/>
                    <a:pt x="494" y="496"/>
                    <a:pt x="494" y="496"/>
                  </a:cubicBezTo>
                  <a:cubicBezTo>
                    <a:pt x="513" y="508"/>
                    <a:pt x="538" y="502"/>
                    <a:pt x="550" y="484"/>
                  </a:cubicBezTo>
                  <a:cubicBezTo>
                    <a:pt x="554" y="478"/>
                    <a:pt x="556" y="471"/>
                    <a:pt x="556" y="464"/>
                  </a:cubicBezTo>
                  <a:lnTo>
                    <a:pt x="591" y="95"/>
                  </a:lnTo>
                  <a:close/>
                </a:path>
              </a:pathLst>
            </a:custGeom>
            <a:solidFill>
              <a:schemeClr val="accent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82" name="Freeform 24"/>
            <p:cNvSpPr/>
            <p:nvPr/>
          </p:nvSpPr>
          <p:spPr bwMode="auto">
            <a:xfrm>
              <a:off x="2425700" y="4468813"/>
              <a:ext cx="996950" cy="1330325"/>
            </a:xfrm>
            <a:custGeom>
              <a:avLst/>
              <a:gdLst>
                <a:gd name="T0" fmla="*/ 236 w 265"/>
                <a:gd name="T1" fmla="*/ 310 h 354"/>
                <a:gd name="T2" fmla="*/ 265 w 265"/>
                <a:gd name="T3" fmla="*/ 75 h 354"/>
                <a:gd name="T4" fmla="*/ 148 w 265"/>
                <a:gd name="T5" fmla="*/ 0 h 354"/>
                <a:gd name="T6" fmla="*/ 0 w 265"/>
                <a:gd name="T7" fmla="*/ 230 h 354"/>
                <a:gd name="T8" fmla="*/ 174 w 265"/>
                <a:gd name="T9" fmla="*/ 342 h 354"/>
                <a:gd name="T10" fmla="*/ 230 w 265"/>
                <a:gd name="T11" fmla="*/ 330 h 354"/>
                <a:gd name="T12" fmla="*/ 236 w 265"/>
                <a:gd name="T13" fmla="*/ 310 h 354"/>
              </a:gdLst>
              <a:ahLst/>
              <a:cxnLst>
                <a:cxn ang="0">
                  <a:pos x="T0" y="T1"/>
                </a:cxn>
                <a:cxn ang="0">
                  <a:pos x="T2" y="T3"/>
                </a:cxn>
                <a:cxn ang="0">
                  <a:pos x="T4" y="T5"/>
                </a:cxn>
                <a:cxn ang="0">
                  <a:pos x="T6" y="T7"/>
                </a:cxn>
                <a:cxn ang="0">
                  <a:pos x="T8" y="T9"/>
                </a:cxn>
                <a:cxn ang="0">
                  <a:pos x="T10" y="T11"/>
                </a:cxn>
                <a:cxn ang="0">
                  <a:pos x="T12" y="T13"/>
                </a:cxn>
              </a:cxnLst>
              <a:rect l="0" t="0" r="r" b="b"/>
              <a:pathLst>
                <a:path w="265" h="354">
                  <a:moveTo>
                    <a:pt x="236" y="310"/>
                  </a:moveTo>
                  <a:cubicBezTo>
                    <a:pt x="265" y="75"/>
                    <a:pt x="265" y="75"/>
                    <a:pt x="265" y="75"/>
                  </a:cubicBezTo>
                  <a:cubicBezTo>
                    <a:pt x="148" y="0"/>
                    <a:pt x="148" y="0"/>
                    <a:pt x="148" y="0"/>
                  </a:cubicBezTo>
                  <a:cubicBezTo>
                    <a:pt x="0" y="230"/>
                    <a:pt x="0" y="230"/>
                    <a:pt x="0" y="230"/>
                  </a:cubicBezTo>
                  <a:cubicBezTo>
                    <a:pt x="174" y="342"/>
                    <a:pt x="174" y="342"/>
                    <a:pt x="174" y="342"/>
                  </a:cubicBezTo>
                  <a:cubicBezTo>
                    <a:pt x="193" y="354"/>
                    <a:pt x="218" y="348"/>
                    <a:pt x="230" y="330"/>
                  </a:cubicBezTo>
                  <a:cubicBezTo>
                    <a:pt x="234" y="324"/>
                    <a:pt x="236" y="317"/>
                    <a:pt x="236" y="310"/>
                  </a:cubicBezTo>
                  <a:close/>
                </a:path>
              </a:pathLst>
            </a:custGeom>
            <a:solidFill>
              <a:schemeClr val="accent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83" name="Freeform 25"/>
            <p:cNvSpPr/>
            <p:nvPr/>
          </p:nvSpPr>
          <p:spPr bwMode="auto">
            <a:xfrm>
              <a:off x="3082925" y="2538413"/>
              <a:ext cx="568325" cy="804863"/>
            </a:xfrm>
            <a:custGeom>
              <a:avLst/>
              <a:gdLst>
                <a:gd name="T0" fmla="*/ 57 w 358"/>
                <a:gd name="T1" fmla="*/ 507 h 507"/>
                <a:gd name="T2" fmla="*/ 0 w 358"/>
                <a:gd name="T3" fmla="*/ 469 h 507"/>
                <a:gd name="T4" fmla="*/ 301 w 358"/>
                <a:gd name="T5" fmla="*/ 0 h 507"/>
                <a:gd name="T6" fmla="*/ 358 w 358"/>
                <a:gd name="T7" fmla="*/ 38 h 507"/>
                <a:gd name="T8" fmla="*/ 57 w 358"/>
                <a:gd name="T9" fmla="*/ 507 h 507"/>
              </a:gdLst>
              <a:ahLst/>
              <a:cxnLst>
                <a:cxn ang="0">
                  <a:pos x="T0" y="T1"/>
                </a:cxn>
                <a:cxn ang="0">
                  <a:pos x="T2" y="T3"/>
                </a:cxn>
                <a:cxn ang="0">
                  <a:pos x="T4" y="T5"/>
                </a:cxn>
                <a:cxn ang="0">
                  <a:pos x="T6" y="T7"/>
                </a:cxn>
                <a:cxn ang="0">
                  <a:pos x="T8" y="T9"/>
                </a:cxn>
              </a:cxnLst>
              <a:rect l="0" t="0" r="r" b="b"/>
              <a:pathLst>
                <a:path w="358" h="507">
                  <a:moveTo>
                    <a:pt x="57" y="507"/>
                  </a:moveTo>
                  <a:lnTo>
                    <a:pt x="0" y="469"/>
                  </a:lnTo>
                  <a:lnTo>
                    <a:pt x="301" y="0"/>
                  </a:lnTo>
                  <a:lnTo>
                    <a:pt x="358" y="38"/>
                  </a:lnTo>
                  <a:lnTo>
                    <a:pt x="57" y="50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84" name="Freeform 26"/>
            <p:cNvSpPr/>
            <p:nvPr/>
          </p:nvSpPr>
          <p:spPr bwMode="auto">
            <a:xfrm>
              <a:off x="3444875" y="2478088"/>
              <a:ext cx="568325" cy="384175"/>
            </a:xfrm>
            <a:custGeom>
              <a:avLst/>
              <a:gdLst>
                <a:gd name="T0" fmla="*/ 343 w 358"/>
                <a:gd name="T1" fmla="*/ 242 h 242"/>
                <a:gd name="T2" fmla="*/ 0 w 358"/>
                <a:gd name="T3" fmla="*/ 22 h 242"/>
                <a:gd name="T4" fmla="*/ 12 w 358"/>
                <a:gd name="T5" fmla="*/ 0 h 242"/>
                <a:gd name="T6" fmla="*/ 358 w 358"/>
                <a:gd name="T7" fmla="*/ 221 h 242"/>
                <a:gd name="T8" fmla="*/ 343 w 358"/>
                <a:gd name="T9" fmla="*/ 242 h 242"/>
              </a:gdLst>
              <a:ahLst/>
              <a:cxnLst>
                <a:cxn ang="0">
                  <a:pos x="T0" y="T1"/>
                </a:cxn>
                <a:cxn ang="0">
                  <a:pos x="T2" y="T3"/>
                </a:cxn>
                <a:cxn ang="0">
                  <a:pos x="T4" y="T5"/>
                </a:cxn>
                <a:cxn ang="0">
                  <a:pos x="T6" y="T7"/>
                </a:cxn>
                <a:cxn ang="0">
                  <a:pos x="T8" y="T9"/>
                </a:cxn>
              </a:cxnLst>
              <a:rect l="0" t="0" r="r" b="b"/>
              <a:pathLst>
                <a:path w="358" h="242">
                  <a:moveTo>
                    <a:pt x="343" y="242"/>
                  </a:moveTo>
                  <a:lnTo>
                    <a:pt x="0" y="22"/>
                  </a:lnTo>
                  <a:lnTo>
                    <a:pt x="12" y="0"/>
                  </a:lnTo>
                  <a:lnTo>
                    <a:pt x="358" y="221"/>
                  </a:lnTo>
                  <a:lnTo>
                    <a:pt x="343" y="24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85" name="Freeform 27"/>
            <p:cNvSpPr/>
            <p:nvPr/>
          </p:nvSpPr>
          <p:spPr bwMode="auto">
            <a:xfrm>
              <a:off x="2052638" y="3419475"/>
              <a:ext cx="1035050" cy="928688"/>
            </a:xfrm>
            <a:custGeom>
              <a:avLst/>
              <a:gdLst>
                <a:gd name="T0" fmla="*/ 595 w 652"/>
                <a:gd name="T1" fmla="*/ 0 h 585"/>
                <a:gd name="T2" fmla="*/ 0 w 652"/>
                <a:gd name="T3" fmla="*/ 443 h 585"/>
                <a:gd name="T4" fmla="*/ 218 w 652"/>
                <a:gd name="T5" fmla="*/ 585 h 585"/>
                <a:gd name="T6" fmla="*/ 652 w 652"/>
                <a:gd name="T7" fmla="*/ 35 h 585"/>
                <a:gd name="T8" fmla="*/ 595 w 652"/>
                <a:gd name="T9" fmla="*/ 0 h 585"/>
              </a:gdLst>
              <a:ahLst/>
              <a:cxnLst>
                <a:cxn ang="0">
                  <a:pos x="T0" y="T1"/>
                </a:cxn>
                <a:cxn ang="0">
                  <a:pos x="T2" y="T3"/>
                </a:cxn>
                <a:cxn ang="0">
                  <a:pos x="T4" y="T5"/>
                </a:cxn>
                <a:cxn ang="0">
                  <a:pos x="T6" y="T7"/>
                </a:cxn>
                <a:cxn ang="0">
                  <a:pos x="T8" y="T9"/>
                </a:cxn>
              </a:cxnLst>
              <a:rect l="0" t="0" r="r" b="b"/>
              <a:pathLst>
                <a:path w="652" h="585">
                  <a:moveTo>
                    <a:pt x="595" y="0"/>
                  </a:moveTo>
                  <a:lnTo>
                    <a:pt x="0" y="443"/>
                  </a:lnTo>
                  <a:lnTo>
                    <a:pt x="218" y="585"/>
                  </a:lnTo>
                  <a:lnTo>
                    <a:pt x="652" y="35"/>
                  </a:lnTo>
                  <a:lnTo>
                    <a:pt x="595" y="0"/>
                  </a:lnTo>
                  <a:close/>
                </a:path>
              </a:pathLst>
            </a:custGeom>
            <a:solidFill>
              <a:srgbClr val="FFFFFF">
                <a:alpha val="61961"/>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86" name="Freeform 28"/>
            <p:cNvSpPr/>
            <p:nvPr/>
          </p:nvSpPr>
          <p:spPr bwMode="auto">
            <a:xfrm>
              <a:off x="2266950" y="4111625"/>
              <a:ext cx="985838" cy="1489075"/>
            </a:xfrm>
            <a:custGeom>
              <a:avLst/>
              <a:gdLst>
                <a:gd name="T0" fmla="*/ 384 w 621"/>
                <a:gd name="T1" fmla="*/ 0 h 938"/>
                <a:gd name="T2" fmla="*/ 0 w 621"/>
                <a:gd name="T3" fmla="*/ 705 h 938"/>
                <a:gd name="T4" fmla="*/ 363 w 621"/>
                <a:gd name="T5" fmla="*/ 938 h 938"/>
                <a:gd name="T6" fmla="*/ 621 w 621"/>
                <a:gd name="T7" fmla="*/ 66 h 938"/>
                <a:gd name="T8" fmla="*/ 384 w 621"/>
                <a:gd name="T9" fmla="*/ 0 h 938"/>
              </a:gdLst>
              <a:ahLst/>
              <a:cxnLst>
                <a:cxn ang="0">
                  <a:pos x="T0" y="T1"/>
                </a:cxn>
                <a:cxn ang="0">
                  <a:pos x="T2" y="T3"/>
                </a:cxn>
                <a:cxn ang="0">
                  <a:pos x="T4" y="T5"/>
                </a:cxn>
                <a:cxn ang="0">
                  <a:pos x="T6" y="T7"/>
                </a:cxn>
                <a:cxn ang="0">
                  <a:pos x="T8" y="T9"/>
                </a:cxn>
              </a:cxnLst>
              <a:rect l="0" t="0" r="r" b="b"/>
              <a:pathLst>
                <a:path w="621" h="938">
                  <a:moveTo>
                    <a:pt x="384" y="0"/>
                  </a:moveTo>
                  <a:lnTo>
                    <a:pt x="0" y="705"/>
                  </a:lnTo>
                  <a:lnTo>
                    <a:pt x="363" y="938"/>
                  </a:lnTo>
                  <a:lnTo>
                    <a:pt x="621" y="66"/>
                  </a:lnTo>
                  <a:lnTo>
                    <a:pt x="384" y="0"/>
                  </a:lnTo>
                  <a:close/>
                </a:path>
              </a:pathLst>
            </a:custGeom>
            <a:solidFill>
              <a:schemeClr val="accent6">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87" name="Freeform 29"/>
            <p:cNvSpPr/>
            <p:nvPr/>
          </p:nvSpPr>
          <p:spPr bwMode="auto">
            <a:xfrm>
              <a:off x="2200275" y="4983163"/>
              <a:ext cx="409575" cy="296863"/>
            </a:xfrm>
            <a:custGeom>
              <a:avLst/>
              <a:gdLst>
                <a:gd name="T0" fmla="*/ 237 w 258"/>
                <a:gd name="T1" fmla="*/ 187 h 187"/>
                <a:gd name="T2" fmla="*/ 0 w 258"/>
                <a:gd name="T3" fmla="*/ 36 h 187"/>
                <a:gd name="T4" fmla="*/ 21 w 258"/>
                <a:gd name="T5" fmla="*/ 0 h 187"/>
                <a:gd name="T6" fmla="*/ 258 w 258"/>
                <a:gd name="T7" fmla="*/ 152 h 187"/>
                <a:gd name="T8" fmla="*/ 237 w 258"/>
                <a:gd name="T9" fmla="*/ 187 h 187"/>
              </a:gdLst>
              <a:ahLst/>
              <a:cxnLst>
                <a:cxn ang="0">
                  <a:pos x="T0" y="T1"/>
                </a:cxn>
                <a:cxn ang="0">
                  <a:pos x="T2" y="T3"/>
                </a:cxn>
                <a:cxn ang="0">
                  <a:pos x="T4" y="T5"/>
                </a:cxn>
                <a:cxn ang="0">
                  <a:pos x="T6" y="T7"/>
                </a:cxn>
                <a:cxn ang="0">
                  <a:pos x="T8" y="T9"/>
                </a:cxn>
              </a:cxnLst>
              <a:rect l="0" t="0" r="r" b="b"/>
              <a:pathLst>
                <a:path w="258" h="187">
                  <a:moveTo>
                    <a:pt x="237" y="187"/>
                  </a:moveTo>
                  <a:lnTo>
                    <a:pt x="0" y="36"/>
                  </a:lnTo>
                  <a:lnTo>
                    <a:pt x="21" y="0"/>
                  </a:lnTo>
                  <a:lnTo>
                    <a:pt x="258" y="152"/>
                  </a:lnTo>
                  <a:lnTo>
                    <a:pt x="237" y="187"/>
                  </a:lnTo>
                  <a:close/>
                </a:path>
              </a:pathLst>
            </a:custGeom>
            <a:solidFill>
              <a:srgbClr val="EEF5E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88" name="Freeform 30"/>
            <p:cNvSpPr/>
            <p:nvPr/>
          </p:nvSpPr>
          <p:spPr bwMode="auto">
            <a:xfrm>
              <a:off x="2274888" y="4862513"/>
              <a:ext cx="301625" cy="222250"/>
            </a:xfrm>
            <a:custGeom>
              <a:avLst/>
              <a:gdLst>
                <a:gd name="T0" fmla="*/ 166 w 190"/>
                <a:gd name="T1" fmla="*/ 140 h 140"/>
                <a:gd name="T2" fmla="*/ 0 w 190"/>
                <a:gd name="T3" fmla="*/ 33 h 140"/>
                <a:gd name="T4" fmla="*/ 21 w 190"/>
                <a:gd name="T5" fmla="*/ 0 h 140"/>
                <a:gd name="T6" fmla="*/ 190 w 190"/>
                <a:gd name="T7" fmla="*/ 107 h 140"/>
                <a:gd name="T8" fmla="*/ 166 w 190"/>
                <a:gd name="T9" fmla="*/ 140 h 140"/>
              </a:gdLst>
              <a:ahLst/>
              <a:cxnLst>
                <a:cxn ang="0">
                  <a:pos x="T0" y="T1"/>
                </a:cxn>
                <a:cxn ang="0">
                  <a:pos x="T2" y="T3"/>
                </a:cxn>
                <a:cxn ang="0">
                  <a:pos x="T4" y="T5"/>
                </a:cxn>
                <a:cxn ang="0">
                  <a:pos x="T6" y="T7"/>
                </a:cxn>
                <a:cxn ang="0">
                  <a:pos x="T8" y="T9"/>
                </a:cxn>
              </a:cxnLst>
              <a:rect l="0" t="0" r="r" b="b"/>
              <a:pathLst>
                <a:path w="190" h="140">
                  <a:moveTo>
                    <a:pt x="166" y="140"/>
                  </a:moveTo>
                  <a:lnTo>
                    <a:pt x="0" y="33"/>
                  </a:lnTo>
                  <a:lnTo>
                    <a:pt x="21" y="0"/>
                  </a:lnTo>
                  <a:lnTo>
                    <a:pt x="190" y="107"/>
                  </a:lnTo>
                  <a:lnTo>
                    <a:pt x="166" y="140"/>
                  </a:lnTo>
                  <a:close/>
                </a:path>
              </a:pathLst>
            </a:custGeom>
            <a:solidFill>
              <a:srgbClr val="EEF5E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89" name="Freeform 31"/>
            <p:cNvSpPr/>
            <p:nvPr/>
          </p:nvSpPr>
          <p:spPr bwMode="auto">
            <a:xfrm>
              <a:off x="2354263" y="4743450"/>
              <a:ext cx="296863" cy="220663"/>
            </a:xfrm>
            <a:custGeom>
              <a:avLst/>
              <a:gdLst>
                <a:gd name="T0" fmla="*/ 166 w 187"/>
                <a:gd name="T1" fmla="*/ 139 h 139"/>
                <a:gd name="T2" fmla="*/ 0 w 187"/>
                <a:gd name="T3" fmla="*/ 33 h 139"/>
                <a:gd name="T4" fmla="*/ 21 w 187"/>
                <a:gd name="T5" fmla="*/ 0 h 139"/>
                <a:gd name="T6" fmla="*/ 187 w 187"/>
                <a:gd name="T7" fmla="*/ 106 h 139"/>
                <a:gd name="T8" fmla="*/ 166 w 187"/>
                <a:gd name="T9" fmla="*/ 139 h 139"/>
              </a:gdLst>
              <a:ahLst/>
              <a:cxnLst>
                <a:cxn ang="0">
                  <a:pos x="T0" y="T1"/>
                </a:cxn>
                <a:cxn ang="0">
                  <a:pos x="T2" y="T3"/>
                </a:cxn>
                <a:cxn ang="0">
                  <a:pos x="T4" y="T5"/>
                </a:cxn>
                <a:cxn ang="0">
                  <a:pos x="T6" y="T7"/>
                </a:cxn>
                <a:cxn ang="0">
                  <a:pos x="T8" y="T9"/>
                </a:cxn>
              </a:cxnLst>
              <a:rect l="0" t="0" r="r" b="b"/>
              <a:pathLst>
                <a:path w="187" h="139">
                  <a:moveTo>
                    <a:pt x="166" y="139"/>
                  </a:moveTo>
                  <a:lnTo>
                    <a:pt x="0" y="33"/>
                  </a:lnTo>
                  <a:lnTo>
                    <a:pt x="21" y="0"/>
                  </a:lnTo>
                  <a:lnTo>
                    <a:pt x="187" y="106"/>
                  </a:lnTo>
                  <a:lnTo>
                    <a:pt x="166" y="139"/>
                  </a:lnTo>
                  <a:close/>
                </a:path>
              </a:pathLst>
            </a:custGeom>
            <a:solidFill>
              <a:srgbClr val="EEF5E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90" name="Freeform 32"/>
            <p:cNvSpPr/>
            <p:nvPr/>
          </p:nvSpPr>
          <p:spPr bwMode="auto">
            <a:xfrm>
              <a:off x="2433638" y="4622800"/>
              <a:ext cx="296863" cy="220663"/>
            </a:xfrm>
            <a:custGeom>
              <a:avLst/>
              <a:gdLst>
                <a:gd name="T0" fmla="*/ 165 w 187"/>
                <a:gd name="T1" fmla="*/ 139 h 139"/>
                <a:gd name="T2" fmla="*/ 0 w 187"/>
                <a:gd name="T3" fmla="*/ 33 h 139"/>
                <a:gd name="T4" fmla="*/ 21 w 187"/>
                <a:gd name="T5" fmla="*/ 0 h 139"/>
                <a:gd name="T6" fmla="*/ 187 w 187"/>
                <a:gd name="T7" fmla="*/ 106 h 139"/>
                <a:gd name="T8" fmla="*/ 165 w 187"/>
                <a:gd name="T9" fmla="*/ 139 h 139"/>
              </a:gdLst>
              <a:ahLst/>
              <a:cxnLst>
                <a:cxn ang="0">
                  <a:pos x="T0" y="T1"/>
                </a:cxn>
                <a:cxn ang="0">
                  <a:pos x="T2" y="T3"/>
                </a:cxn>
                <a:cxn ang="0">
                  <a:pos x="T4" y="T5"/>
                </a:cxn>
                <a:cxn ang="0">
                  <a:pos x="T6" y="T7"/>
                </a:cxn>
                <a:cxn ang="0">
                  <a:pos x="T8" y="T9"/>
                </a:cxn>
              </a:cxnLst>
              <a:rect l="0" t="0" r="r" b="b"/>
              <a:pathLst>
                <a:path w="187" h="139">
                  <a:moveTo>
                    <a:pt x="165" y="139"/>
                  </a:moveTo>
                  <a:lnTo>
                    <a:pt x="0" y="33"/>
                  </a:lnTo>
                  <a:lnTo>
                    <a:pt x="21" y="0"/>
                  </a:lnTo>
                  <a:lnTo>
                    <a:pt x="187" y="106"/>
                  </a:lnTo>
                  <a:lnTo>
                    <a:pt x="165" y="139"/>
                  </a:lnTo>
                  <a:close/>
                </a:path>
              </a:pathLst>
            </a:custGeom>
            <a:solidFill>
              <a:srgbClr val="EEF5E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91" name="Freeform 33"/>
            <p:cNvSpPr/>
            <p:nvPr/>
          </p:nvSpPr>
          <p:spPr bwMode="auto">
            <a:xfrm>
              <a:off x="2508250" y="4502150"/>
              <a:ext cx="409575" cy="293688"/>
            </a:xfrm>
            <a:custGeom>
              <a:avLst/>
              <a:gdLst>
                <a:gd name="T0" fmla="*/ 237 w 258"/>
                <a:gd name="T1" fmla="*/ 185 h 185"/>
                <a:gd name="T2" fmla="*/ 0 w 258"/>
                <a:gd name="T3" fmla="*/ 33 h 185"/>
                <a:gd name="T4" fmla="*/ 21 w 258"/>
                <a:gd name="T5" fmla="*/ 0 h 185"/>
                <a:gd name="T6" fmla="*/ 258 w 258"/>
                <a:gd name="T7" fmla="*/ 152 h 185"/>
                <a:gd name="T8" fmla="*/ 237 w 258"/>
                <a:gd name="T9" fmla="*/ 185 h 185"/>
              </a:gdLst>
              <a:ahLst/>
              <a:cxnLst>
                <a:cxn ang="0">
                  <a:pos x="T0" y="T1"/>
                </a:cxn>
                <a:cxn ang="0">
                  <a:pos x="T2" y="T3"/>
                </a:cxn>
                <a:cxn ang="0">
                  <a:pos x="T4" y="T5"/>
                </a:cxn>
                <a:cxn ang="0">
                  <a:pos x="T6" y="T7"/>
                </a:cxn>
                <a:cxn ang="0">
                  <a:pos x="T8" y="T9"/>
                </a:cxn>
              </a:cxnLst>
              <a:rect l="0" t="0" r="r" b="b"/>
              <a:pathLst>
                <a:path w="258" h="185">
                  <a:moveTo>
                    <a:pt x="237" y="185"/>
                  </a:moveTo>
                  <a:lnTo>
                    <a:pt x="0" y="33"/>
                  </a:lnTo>
                  <a:lnTo>
                    <a:pt x="21" y="0"/>
                  </a:lnTo>
                  <a:lnTo>
                    <a:pt x="258" y="152"/>
                  </a:lnTo>
                  <a:lnTo>
                    <a:pt x="237" y="185"/>
                  </a:lnTo>
                  <a:close/>
                </a:path>
              </a:pathLst>
            </a:custGeom>
            <a:solidFill>
              <a:srgbClr val="EEF5E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92" name="Freeform 34"/>
            <p:cNvSpPr/>
            <p:nvPr/>
          </p:nvSpPr>
          <p:spPr bwMode="auto">
            <a:xfrm>
              <a:off x="2508250" y="4502150"/>
              <a:ext cx="409575" cy="293688"/>
            </a:xfrm>
            <a:custGeom>
              <a:avLst/>
              <a:gdLst>
                <a:gd name="T0" fmla="*/ 237 w 258"/>
                <a:gd name="T1" fmla="*/ 185 h 185"/>
                <a:gd name="T2" fmla="*/ 0 w 258"/>
                <a:gd name="T3" fmla="*/ 33 h 185"/>
                <a:gd name="T4" fmla="*/ 21 w 258"/>
                <a:gd name="T5" fmla="*/ 0 h 185"/>
                <a:gd name="T6" fmla="*/ 258 w 258"/>
                <a:gd name="T7" fmla="*/ 152 h 185"/>
                <a:gd name="T8" fmla="*/ 237 w 258"/>
                <a:gd name="T9" fmla="*/ 185 h 185"/>
              </a:gdLst>
              <a:ahLst/>
              <a:cxnLst>
                <a:cxn ang="0">
                  <a:pos x="T0" y="T1"/>
                </a:cxn>
                <a:cxn ang="0">
                  <a:pos x="T2" y="T3"/>
                </a:cxn>
                <a:cxn ang="0">
                  <a:pos x="T4" y="T5"/>
                </a:cxn>
                <a:cxn ang="0">
                  <a:pos x="T6" y="T7"/>
                </a:cxn>
                <a:cxn ang="0">
                  <a:pos x="T8" y="T9"/>
                </a:cxn>
              </a:cxnLst>
              <a:rect l="0" t="0" r="r" b="b"/>
              <a:pathLst>
                <a:path w="258" h="185">
                  <a:moveTo>
                    <a:pt x="237" y="185"/>
                  </a:moveTo>
                  <a:lnTo>
                    <a:pt x="0" y="33"/>
                  </a:lnTo>
                  <a:lnTo>
                    <a:pt x="21" y="0"/>
                  </a:lnTo>
                  <a:lnTo>
                    <a:pt x="258" y="152"/>
                  </a:lnTo>
                  <a:lnTo>
                    <a:pt x="237" y="185"/>
                  </a:lnTo>
                  <a:close/>
                </a:path>
              </a:pathLst>
            </a:custGeom>
            <a:solidFill>
              <a:srgbClr val="EEF5E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93" name="Freeform 35"/>
            <p:cNvSpPr/>
            <p:nvPr/>
          </p:nvSpPr>
          <p:spPr bwMode="auto">
            <a:xfrm>
              <a:off x="2587625" y="4381500"/>
              <a:ext cx="296863" cy="222250"/>
            </a:xfrm>
            <a:custGeom>
              <a:avLst/>
              <a:gdLst>
                <a:gd name="T0" fmla="*/ 166 w 187"/>
                <a:gd name="T1" fmla="*/ 140 h 140"/>
                <a:gd name="T2" fmla="*/ 0 w 187"/>
                <a:gd name="T3" fmla="*/ 33 h 140"/>
                <a:gd name="T4" fmla="*/ 21 w 187"/>
                <a:gd name="T5" fmla="*/ 0 h 140"/>
                <a:gd name="T6" fmla="*/ 187 w 187"/>
                <a:gd name="T7" fmla="*/ 107 h 140"/>
                <a:gd name="T8" fmla="*/ 166 w 187"/>
                <a:gd name="T9" fmla="*/ 140 h 140"/>
              </a:gdLst>
              <a:ahLst/>
              <a:cxnLst>
                <a:cxn ang="0">
                  <a:pos x="T0" y="T1"/>
                </a:cxn>
                <a:cxn ang="0">
                  <a:pos x="T2" y="T3"/>
                </a:cxn>
                <a:cxn ang="0">
                  <a:pos x="T4" y="T5"/>
                </a:cxn>
                <a:cxn ang="0">
                  <a:pos x="T6" y="T7"/>
                </a:cxn>
                <a:cxn ang="0">
                  <a:pos x="T8" y="T9"/>
                </a:cxn>
              </a:cxnLst>
              <a:rect l="0" t="0" r="r" b="b"/>
              <a:pathLst>
                <a:path w="187" h="140">
                  <a:moveTo>
                    <a:pt x="166" y="140"/>
                  </a:moveTo>
                  <a:lnTo>
                    <a:pt x="0" y="33"/>
                  </a:lnTo>
                  <a:lnTo>
                    <a:pt x="21" y="0"/>
                  </a:lnTo>
                  <a:lnTo>
                    <a:pt x="187" y="107"/>
                  </a:lnTo>
                  <a:lnTo>
                    <a:pt x="166" y="140"/>
                  </a:lnTo>
                  <a:close/>
                </a:path>
              </a:pathLst>
            </a:custGeom>
            <a:solidFill>
              <a:srgbClr val="EEF5E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94" name="Freeform 36"/>
            <p:cNvSpPr/>
            <p:nvPr/>
          </p:nvSpPr>
          <p:spPr bwMode="auto">
            <a:xfrm>
              <a:off x="2662238" y="4260850"/>
              <a:ext cx="301625" cy="222250"/>
            </a:xfrm>
            <a:custGeom>
              <a:avLst/>
              <a:gdLst>
                <a:gd name="T0" fmla="*/ 168 w 190"/>
                <a:gd name="T1" fmla="*/ 140 h 140"/>
                <a:gd name="T2" fmla="*/ 0 w 190"/>
                <a:gd name="T3" fmla="*/ 33 h 140"/>
                <a:gd name="T4" fmla="*/ 24 w 190"/>
                <a:gd name="T5" fmla="*/ 0 h 140"/>
                <a:gd name="T6" fmla="*/ 190 w 190"/>
                <a:gd name="T7" fmla="*/ 107 h 140"/>
                <a:gd name="T8" fmla="*/ 168 w 190"/>
                <a:gd name="T9" fmla="*/ 140 h 140"/>
              </a:gdLst>
              <a:ahLst/>
              <a:cxnLst>
                <a:cxn ang="0">
                  <a:pos x="T0" y="T1"/>
                </a:cxn>
                <a:cxn ang="0">
                  <a:pos x="T2" y="T3"/>
                </a:cxn>
                <a:cxn ang="0">
                  <a:pos x="T4" y="T5"/>
                </a:cxn>
                <a:cxn ang="0">
                  <a:pos x="T6" y="T7"/>
                </a:cxn>
                <a:cxn ang="0">
                  <a:pos x="T8" y="T9"/>
                </a:cxn>
              </a:cxnLst>
              <a:rect l="0" t="0" r="r" b="b"/>
              <a:pathLst>
                <a:path w="190" h="140">
                  <a:moveTo>
                    <a:pt x="168" y="140"/>
                  </a:moveTo>
                  <a:lnTo>
                    <a:pt x="0" y="33"/>
                  </a:lnTo>
                  <a:lnTo>
                    <a:pt x="24" y="0"/>
                  </a:lnTo>
                  <a:lnTo>
                    <a:pt x="190" y="107"/>
                  </a:lnTo>
                  <a:lnTo>
                    <a:pt x="168" y="140"/>
                  </a:lnTo>
                  <a:close/>
                </a:path>
              </a:pathLst>
            </a:custGeom>
            <a:solidFill>
              <a:srgbClr val="EEF5E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95" name="Freeform 37"/>
            <p:cNvSpPr/>
            <p:nvPr/>
          </p:nvSpPr>
          <p:spPr bwMode="auto">
            <a:xfrm>
              <a:off x="2741613" y="4140200"/>
              <a:ext cx="296863" cy="222250"/>
            </a:xfrm>
            <a:custGeom>
              <a:avLst/>
              <a:gdLst>
                <a:gd name="T0" fmla="*/ 166 w 187"/>
                <a:gd name="T1" fmla="*/ 140 h 140"/>
                <a:gd name="T2" fmla="*/ 0 w 187"/>
                <a:gd name="T3" fmla="*/ 34 h 140"/>
                <a:gd name="T4" fmla="*/ 21 w 187"/>
                <a:gd name="T5" fmla="*/ 0 h 140"/>
                <a:gd name="T6" fmla="*/ 187 w 187"/>
                <a:gd name="T7" fmla="*/ 107 h 140"/>
                <a:gd name="T8" fmla="*/ 166 w 187"/>
                <a:gd name="T9" fmla="*/ 140 h 140"/>
              </a:gdLst>
              <a:ahLst/>
              <a:cxnLst>
                <a:cxn ang="0">
                  <a:pos x="T0" y="T1"/>
                </a:cxn>
                <a:cxn ang="0">
                  <a:pos x="T2" y="T3"/>
                </a:cxn>
                <a:cxn ang="0">
                  <a:pos x="T4" y="T5"/>
                </a:cxn>
                <a:cxn ang="0">
                  <a:pos x="T6" y="T7"/>
                </a:cxn>
                <a:cxn ang="0">
                  <a:pos x="T8" y="T9"/>
                </a:cxn>
              </a:cxnLst>
              <a:rect l="0" t="0" r="r" b="b"/>
              <a:pathLst>
                <a:path w="187" h="140">
                  <a:moveTo>
                    <a:pt x="166" y="140"/>
                  </a:moveTo>
                  <a:lnTo>
                    <a:pt x="0" y="34"/>
                  </a:lnTo>
                  <a:lnTo>
                    <a:pt x="21" y="0"/>
                  </a:lnTo>
                  <a:lnTo>
                    <a:pt x="187" y="107"/>
                  </a:lnTo>
                  <a:lnTo>
                    <a:pt x="166" y="140"/>
                  </a:lnTo>
                  <a:close/>
                </a:path>
              </a:pathLst>
            </a:custGeom>
            <a:solidFill>
              <a:srgbClr val="EEF5E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96" name="Freeform 38"/>
            <p:cNvSpPr/>
            <p:nvPr/>
          </p:nvSpPr>
          <p:spPr bwMode="auto">
            <a:xfrm>
              <a:off x="2820988" y="4016375"/>
              <a:ext cx="409575" cy="296863"/>
            </a:xfrm>
            <a:custGeom>
              <a:avLst/>
              <a:gdLst>
                <a:gd name="T0" fmla="*/ 234 w 258"/>
                <a:gd name="T1" fmla="*/ 187 h 187"/>
                <a:gd name="T2" fmla="*/ 0 w 258"/>
                <a:gd name="T3" fmla="*/ 36 h 187"/>
                <a:gd name="T4" fmla="*/ 21 w 258"/>
                <a:gd name="T5" fmla="*/ 0 h 187"/>
                <a:gd name="T6" fmla="*/ 258 w 258"/>
                <a:gd name="T7" fmla="*/ 154 h 187"/>
                <a:gd name="T8" fmla="*/ 234 w 258"/>
                <a:gd name="T9" fmla="*/ 187 h 187"/>
              </a:gdLst>
              <a:ahLst/>
              <a:cxnLst>
                <a:cxn ang="0">
                  <a:pos x="T0" y="T1"/>
                </a:cxn>
                <a:cxn ang="0">
                  <a:pos x="T2" y="T3"/>
                </a:cxn>
                <a:cxn ang="0">
                  <a:pos x="T4" y="T5"/>
                </a:cxn>
                <a:cxn ang="0">
                  <a:pos x="T6" y="T7"/>
                </a:cxn>
                <a:cxn ang="0">
                  <a:pos x="T8" y="T9"/>
                </a:cxn>
              </a:cxnLst>
              <a:rect l="0" t="0" r="r" b="b"/>
              <a:pathLst>
                <a:path w="258" h="187">
                  <a:moveTo>
                    <a:pt x="234" y="187"/>
                  </a:moveTo>
                  <a:lnTo>
                    <a:pt x="0" y="36"/>
                  </a:lnTo>
                  <a:lnTo>
                    <a:pt x="21" y="0"/>
                  </a:lnTo>
                  <a:lnTo>
                    <a:pt x="258" y="154"/>
                  </a:lnTo>
                  <a:lnTo>
                    <a:pt x="234" y="187"/>
                  </a:lnTo>
                  <a:close/>
                </a:path>
              </a:pathLst>
            </a:custGeom>
            <a:solidFill>
              <a:srgbClr val="EEF5E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97" name="Freeform 39"/>
            <p:cNvSpPr/>
            <p:nvPr/>
          </p:nvSpPr>
          <p:spPr bwMode="auto">
            <a:xfrm>
              <a:off x="4079875" y="2249488"/>
              <a:ext cx="165100" cy="165100"/>
            </a:xfrm>
            <a:custGeom>
              <a:avLst/>
              <a:gdLst>
                <a:gd name="T0" fmla="*/ 38 w 44"/>
                <a:gd name="T1" fmla="*/ 32 h 44"/>
                <a:gd name="T2" fmla="*/ 12 w 44"/>
                <a:gd name="T3" fmla="*/ 38 h 44"/>
                <a:gd name="T4" fmla="*/ 6 w 44"/>
                <a:gd name="T5" fmla="*/ 12 h 44"/>
                <a:gd name="T6" fmla="*/ 32 w 44"/>
                <a:gd name="T7" fmla="*/ 6 h 44"/>
                <a:gd name="T8" fmla="*/ 38 w 44"/>
                <a:gd name="T9" fmla="*/ 32 h 44"/>
              </a:gdLst>
              <a:ahLst/>
              <a:cxnLst>
                <a:cxn ang="0">
                  <a:pos x="T0" y="T1"/>
                </a:cxn>
                <a:cxn ang="0">
                  <a:pos x="T2" y="T3"/>
                </a:cxn>
                <a:cxn ang="0">
                  <a:pos x="T4" y="T5"/>
                </a:cxn>
                <a:cxn ang="0">
                  <a:pos x="T6" y="T7"/>
                </a:cxn>
                <a:cxn ang="0">
                  <a:pos x="T8" y="T9"/>
                </a:cxn>
              </a:cxnLst>
              <a:rect l="0" t="0" r="r" b="b"/>
              <a:pathLst>
                <a:path w="44" h="44">
                  <a:moveTo>
                    <a:pt x="38" y="32"/>
                  </a:moveTo>
                  <a:cubicBezTo>
                    <a:pt x="32" y="41"/>
                    <a:pt x="21" y="44"/>
                    <a:pt x="12" y="38"/>
                  </a:cubicBezTo>
                  <a:cubicBezTo>
                    <a:pt x="3" y="32"/>
                    <a:pt x="0" y="21"/>
                    <a:pt x="6" y="12"/>
                  </a:cubicBezTo>
                  <a:cubicBezTo>
                    <a:pt x="12" y="3"/>
                    <a:pt x="23" y="0"/>
                    <a:pt x="32" y="6"/>
                  </a:cubicBezTo>
                  <a:cubicBezTo>
                    <a:pt x="41" y="12"/>
                    <a:pt x="44" y="24"/>
                    <a:pt x="38" y="32"/>
                  </a:cubicBezTo>
                  <a:close/>
                </a:path>
              </a:pathLst>
            </a:custGeom>
            <a:solidFill>
              <a:srgbClr val="D8EFE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98" name="Freeform 40"/>
            <p:cNvSpPr/>
            <p:nvPr/>
          </p:nvSpPr>
          <p:spPr bwMode="auto">
            <a:xfrm>
              <a:off x="4013200" y="2049463"/>
              <a:ext cx="142875" cy="142875"/>
            </a:xfrm>
            <a:custGeom>
              <a:avLst/>
              <a:gdLst>
                <a:gd name="T0" fmla="*/ 33 w 38"/>
                <a:gd name="T1" fmla="*/ 28 h 38"/>
                <a:gd name="T2" fmla="*/ 10 w 38"/>
                <a:gd name="T3" fmla="*/ 33 h 38"/>
                <a:gd name="T4" fmla="*/ 5 w 38"/>
                <a:gd name="T5" fmla="*/ 10 h 38"/>
                <a:gd name="T6" fmla="*/ 28 w 38"/>
                <a:gd name="T7" fmla="*/ 5 h 38"/>
                <a:gd name="T8" fmla="*/ 33 w 38"/>
                <a:gd name="T9" fmla="*/ 28 h 38"/>
              </a:gdLst>
              <a:ahLst/>
              <a:cxnLst>
                <a:cxn ang="0">
                  <a:pos x="T0" y="T1"/>
                </a:cxn>
                <a:cxn ang="0">
                  <a:pos x="T2" y="T3"/>
                </a:cxn>
                <a:cxn ang="0">
                  <a:pos x="T4" y="T5"/>
                </a:cxn>
                <a:cxn ang="0">
                  <a:pos x="T6" y="T7"/>
                </a:cxn>
                <a:cxn ang="0">
                  <a:pos x="T8" y="T9"/>
                </a:cxn>
              </a:cxnLst>
              <a:rect l="0" t="0" r="r" b="b"/>
              <a:pathLst>
                <a:path w="38" h="38">
                  <a:moveTo>
                    <a:pt x="33" y="28"/>
                  </a:moveTo>
                  <a:cubicBezTo>
                    <a:pt x="28" y="36"/>
                    <a:pt x="18" y="38"/>
                    <a:pt x="10" y="33"/>
                  </a:cubicBezTo>
                  <a:cubicBezTo>
                    <a:pt x="2" y="28"/>
                    <a:pt x="0" y="18"/>
                    <a:pt x="5" y="10"/>
                  </a:cubicBezTo>
                  <a:cubicBezTo>
                    <a:pt x="10" y="3"/>
                    <a:pt x="20" y="0"/>
                    <a:pt x="28" y="5"/>
                  </a:cubicBezTo>
                  <a:cubicBezTo>
                    <a:pt x="36" y="10"/>
                    <a:pt x="38" y="20"/>
                    <a:pt x="33" y="28"/>
                  </a:cubicBezTo>
                  <a:close/>
                </a:path>
              </a:pathLst>
            </a:custGeom>
            <a:solidFill>
              <a:srgbClr val="D8EFE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99" name="Freeform 41"/>
            <p:cNvSpPr/>
            <p:nvPr/>
          </p:nvSpPr>
          <p:spPr bwMode="auto">
            <a:xfrm>
              <a:off x="3749675" y="2174875"/>
              <a:ext cx="90488" cy="88900"/>
            </a:xfrm>
            <a:custGeom>
              <a:avLst/>
              <a:gdLst>
                <a:gd name="T0" fmla="*/ 21 w 24"/>
                <a:gd name="T1" fmla="*/ 18 h 24"/>
                <a:gd name="T2" fmla="*/ 6 w 24"/>
                <a:gd name="T3" fmla="*/ 21 h 24"/>
                <a:gd name="T4" fmla="*/ 3 w 24"/>
                <a:gd name="T5" fmla="*/ 6 h 24"/>
                <a:gd name="T6" fmla="*/ 17 w 24"/>
                <a:gd name="T7" fmla="*/ 3 h 24"/>
                <a:gd name="T8" fmla="*/ 21 w 24"/>
                <a:gd name="T9" fmla="*/ 18 h 24"/>
              </a:gdLst>
              <a:ahLst/>
              <a:cxnLst>
                <a:cxn ang="0">
                  <a:pos x="T0" y="T1"/>
                </a:cxn>
                <a:cxn ang="0">
                  <a:pos x="T2" y="T3"/>
                </a:cxn>
                <a:cxn ang="0">
                  <a:pos x="T4" y="T5"/>
                </a:cxn>
                <a:cxn ang="0">
                  <a:pos x="T6" y="T7"/>
                </a:cxn>
                <a:cxn ang="0">
                  <a:pos x="T8" y="T9"/>
                </a:cxn>
              </a:cxnLst>
              <a:rect l="0" t="0" r="r" b="b"/>
              <a:pathLst>
                <a:path w="24" h="24">
                  <a:moveTo>
                    <a:pt x="21" y="18"/>
                  </a:moveTo>
                  <a:cubicBezTo>
                    <a:pt x="17" y="23"/>
                    <a:pt x="11" y="24"/>
                    <a:pt x="6" y="21"/>
                  </a:cubicBezTo>
                  <a:cubicBezTo>
                    <a:pt x="1" y="18"/>
                    <a:pt x="0" y="11"/>
                    <a:pt x="3" y="6"/>
                  </a:cubicBezTo>
                  <a:cubicBezTo>
                    <a:pt x="6" y="1"/>
                    <a:pt x="12" y="0"/>
                    <a:pt x="17" y="3"/>
                  </a:cubicBezTo>
                  <a:cubicBezTo>
                    <a:pt x="22" y="6"/>
                    <a:pt x="24" y="13"/>
                    <a:pt x="21" y="18"/>
                  </a:cubicBezTo>
                  <a:close/>
                </a:path>
              </a:pathLst>
            </a:custGeom>
            <a:solidFill>
              <a:srgbClr val="D8EFE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00" name="Freeform 42"/>
            <p:cNvSpPr/>
            <p:nvPr/>
          </p:nvSpPr>
          <p:spPr bwMode="auto">
            <a:xfrm>
              <a:off x="3222625" y="4460875"/>
              <a:ext cx="131763" cy="127000"/>
            </a:xfrm>
            <a:custGeom>
              <a:avLst/>
              <a:gdLst>
                <a:gd name="T0" fmla="*/ 30 w 35"/>
                <a:gd name="T1" fmla="*/ 25 h 34"/>
                <a:gd name="T2" fmla="*/ 9 w 35"/>
                <a:gd name="T3" fmla="*/ 30 h 34"/>
                <a:gd name="T4" fmla="*/ 5 w 35"/>
                <a:gd name="T5" fmla="*/ 9 h 34"/>
                <a:gd name="T6" fmla="*/ 26 w 35"/>
                <a:gd name="T7" fmla="*/ 4 h 34"/>
                <a:gd name="T8" fmla="*/ 30 w 35"/>
                <a:gd name="T9" fmla="*/ 25 h 34"/>
              </a:gdLst>
              <a:ahLst/>
              <a:cxnLst>
                <a:cxn ang="0">
                  <a:pos x="T0" y="T1"/>
                </a:cxn>
                <a:cxn ang="0">
                  <a:pos x="T2" y="T3"/>
                </a:cxn>
                <a:cxn ang="0">
                  <a:pos x="T4" y="T5"/>
                </a:cxn>
                <a:cxn ang="0">
                  <a:pos x="T6" y="T7"/>
                </a:cxn>
                <a:cxn ang="0">
                  <a:pos x="T8" y="T9"/>
                </a:cxn>
              </a:cxnLst>
              <a:rect l="0" t="0" r="r" b="b"/>
              <a:pathLst>
                <a:path w="35" h="34">
                  <a:moveTo>
                    <a:pt x="30" y="25"/>
                  </a:moveTo>
                  <a:cubicBezTo>
                    <a:pt x="26" y="32"/>
                    <a:pt x="16" y="34"/>
                    <a:pt x="9" y="30"/>
                  </a:cubicBezTo>
                  <a:cubicBezTo>
                    <a:pt x="2" y="25"/>
                    <a:pt x="0" y="16"/>
                    <a:pt x="5" y="9"/>
                  </a:cubicBezTo>
                  <a:cubicBezTo>
                    <a:pt x="9" y="2"/>
                    <a:pt x="19" y="0"/>
                    <a:pt x="26" y="4"/>
                  </a:cubicBezTo>
                  <a:cubicBezTo>
                    <a:pt x="33" y="9"/>
                    <a:pt x="35" y="18"/>
                    <a:pt x="30" y="25"/>
                  </a:cubicBezTo>
                  <a:close/>
                </a:path>
              </a:pathLst>
            </a:custGeom>
            <a:solidFill>
              <a:srgbClr val="D8EFE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01" name="Freeform 43"/>
            <p:cNvSpPr/>
            <p:nvPr/>
          </p:nvSpPr>
          <p:spPr bwMode="auto">
            <a:xfrm>
              <a:off x="3068638" y="3859213"/>
              <a:ext cx="127000" cy="127000"/>
            </a:xfrm>
            <a:custGeom>
              <a:avLst/>
              <a:gdLst>
                <a:gd name="T0" fmla="*/ 30 w 34"/>
                <a:gd name="T1" fmla="*/ 25 h 34"/>
                <a:gd name="T2" fmla="*/ 9 w 34"/>
                <a:gd name="T3" fmla="*/ 29 h 34"/>
                <a:gd name="T4" fmla="*/ 5 w 34"/>
                <a:gd name="T5" fmla="*/ 9 h 34"/>
                <a:gd name="T6" fmla="*/ 25 w 34"/>
                <a:gd name="T7" fmla="*/ 4 h 34"/>
                <a:gd name="T8" fmla="*/ 30 w 34"/>
                <a:gd name="T9" fmla="*/ 25 h 34"/>
              </a:gdLst>
              <a:ahLst/>
              <a:cxnLst>
                <a:cxn ang="0">
                  <a:pos x="T0" y="T1"/>
                </a:cxn>
                <a:cxn ang="0">
                  <a:pos x="T2" y="T3"/>
                </a:cxn>
                <a:cxn ang="0">
                  <a:pos x="T4" y="T5"/>
                </a:cxn>
                <a:cxn ang="0">
                  <a:pos x="T6" y="T7"/>
                </a:cxn>
                <a:cxn ang="0">
                  <a:pos x="T8" y="T9"/>
                </a:cxn>
              </a:cxnLst>
              <a:rect l="0" t="0" r="r" b="b"/>
              <a:pathLst>
                <a:path w="34" h="34">
                  <a:moveTo>
                    <a:pt x="30" y="25"/>
                  </a:moveTo>
                  <a:cubicBezTo>
                    <a:pt x="25" y="32"/>
                    <a:pt x="16" y="34"/>
                    <a:pt x="9" y="29"/>
                  </a:cubicBezTo>
                  <a:cubicBezTo>
                    <a:pt x="2" y="25"/>
                    <a:pt x="0" y="16"/>
                    <a:pt x="5" y="9"/>
                  </a:cubicBezTo>
                  <a:cubicBezTo>
                    <a:pt x="9" y="2"/>
                    <a:pt x="18" y="0"/>
                    <a:pt x="25" y="4"/>
                  </a:cubicBezTo>
                  <a:cubicBezTo>
                    <a:pt x="32" y="9"/>
                    <a:pt x="34" y="18"/>
                    <a:pt x="30" y="25"/>
                  </a:cubicBezTo>
                  <a:close/>
                </a:path>
              </a:pathLst>
            </a:custGeom>
            <a:solidFill>
              <a:srgbClr val="AFD3D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02" name="Freeform 44"/>
            <p:cNvSpPr/>
            <p:nvPr/>
          </p:nvSpPr>
          <p:spPr bwMode="auto">
            <a:xfrm>
              <a:off x="3376613" y="3573463"/>
              <a:ext cx="90488" cy="90488"/>
            </a:xfrm>
            <a:custGeom>
              <a:avLst/>
              <a:gdLst>
                <a:gd name="T0" fmla="*/ 21 w 24"/>
                <a:gd name="T1" fmla="*/ 17 h 24"/>
                <a:gd name="T2" fmla="*/ 7 w 24"/>
                <a:gd name="T3" fmla="*/ 21 h 24"/>
                <a:gd name="T4" fmla="*/ 3 w 24"/>
                <a:gd name="T5" fmla="*/ 6 h 24"/>
                <a:gd name="T6" fmla="*/ 18 w 24"/>
                <a:gd name="T7" fmla="*/ 3 h 24"/>
                <a:gd name="T8" fmla="*/ 21 w 24"/>
                <a:gd name="T9" fmla="*/ 17 h 24"/>
              </a:gdLst>
              <a:ahLst/>
              <a:cxnLst>
                <a:cxn ang="0">
                  <a:pos x="T0" y="T1"/>
                </a:cxn>
                <a:cxn ang="0">
                  <a:pos x="T2" y="T3"/>
                </a:cxn>
                <a:cxn ang="0">
                  <a:pos x="T4" y="T5"/>
                </a:cxn>
                <a:cxn ang="0">
                  <a:pos x="T6" y="T7"/>
                </a:cxn>
                <a:cxn ang="0">
                  <a:pos x="T8" y="T9"/>
                </a:cxn>
              </a:cxnLst>
              <a:rect l="0" t="0" r="r" b="b"/>
              <a:pathLst>
                <a:path w="24" h="24">
                  <a:moveTo>
                    <a:pt x="21" y="17"/>
                  </a:moveTo>
                  <a:cubicBezTo>
                    <a:pt x="18" y="22"/>
                    <a:pt x="11" y="24"/>
                    <a:pt x="7" y="21"/>
                  </a:cubicBezTo>
                  <a:cubicBezTo>
                    <a:pt x="2" y="18"/>
                    <a:pt x="0" y="11"/>
                    <a:pt x="3" y="6"/>
                  </a:cubicBezTo>
                  <a:cubicBezTo>
                    <a:pt x="6" y="2"/>
                    <a:pt x="13" y="0"/>
                    <a:pt x="18" y="3"/>
                  </a:cubicBezTo>
                  <a:cubicBezTo>
                    <a:pt x="22" y="6"/>
                    <a:pt x="24" y="13"/>
                    <a:pt x="21" y="17"/>
                  </a:cubicBezTo>
                  <a:close/>
                </a:path>
              </a:pathLst>
            </a:custGeom>
            <a:solidFill>
              <a:srgbClr val="85AC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03" name="Freeform 45"/>
            <p:cNvSpPr/>
            <p:nvPr/>
          </p:nvSpPr>
          <p:spPr bwMode="auto">
            <a:xfrm>
              <a:off x="2767013" y="3911600"/>
              <a:ext cx="84138" cy="82550"/>
            </a:xfrm>
            <a:custGeom>
              <a:avLst/>
              <a:gdLst>
                <a:gd name="T0" fmla="*/ 19 w 22"/>
                <a:gd name="T1" fmla="*/ 16 h 22"/>
                <a:gd name="T2" fmla="*/ 6 w 22"/>
                <a:gd name="T3" fmla="*/ 19 h 22"/>
                <a:gd name="T4" fmla="*/ 3 w 22"/>
                <a:gd name="T5" fmla="*/ 6 h 22"/>
                <a:gd name="T6" fmla="*/ 16 w 22"/>
                <a:gd name="T7" fmla="*/ 3 h 22"/>
                <a:gd name="T8" fmla="*/ 19 w 22"/>
                <a:gd name="T9" fmla="*/ 16 h 22"/>
              </a:gdLst>
              <a:ahLst/>
              <a:cxnLst>
                <a:cxn ang="0">
                  <a:pos x="T0" y="T1"/>
                </a:cxn>
                <a:cxn ang="0">
                  <a:pos x="T2" y="T3"/>
                </a:cxn>
                <a:cxn ang="0">
                  <a:pos x="T4" y="T5"/>
                </a:cxn>
                <a:cxn ang="0">
                  <a:pos x="T6" y="T7"/>
                </a:cxn>
                <a:cxn ang="0">
                  <a:pos x="T8" y="T9"/>
                </a:cxn>
              </a:cxnLst>
              <a:rect l="0" t="0" r="r" b="b"/>
              <a:pathLst>
                <a:path w="22" h="22">
                  <a:moveTo>
                    <a:pt x="19" y="16"/>
                  </a:moveTo>
                  <a:cubicBezTo>
                    <a:pt x="16" y="21"/>
                    <a:pt x="10" y="22"/>
                    <a:pt x="6" y="19"/>
                  </a:cubicBezTo>
                  <a:cubicBezTo>
                    <a:pt x="1" y="16"/>
                    <a:pt x="0" y="11"/>
                    <a:pt x="3" y="6"/>
                  </a:cubicBezTo>
                  <a:cubicBezTo>
                    <a:pt x="6" y="2"/>
                    <a:pt x="12" y="0"/>
                    <a:pt x="16" y="3"/>
                  </a:cubicBezTo>
                  <a:cubicBezTo>
                    <a:pt x="21" y="6"/>
                    <a:pt x="22" y="12"/>
                    <a:pt x="19" y="16"/>
                  </a:cubicBezTo>
                  <a:close/>
                </a:path>
              </a:pathLst>
            </a:custGeom>
            <a:solidFill>
              <a:srgbClr val="AFD3D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04" name="Freeform 46"/>
            <p:cNvSpPr/>
            <p:nvPr/>
          </p:nvSpPr>
          <p:spPr bwMode="auto">
            <a:xfrm>
              <a:off x="2820988" y="4603750"/>
              <a:ext cx="703263" cy="406400"/>
            </a:xfrm>
            <a:custGeom>
              <a:avLst/>
              <a:gdLst>
                <a:gd name="T0" fmla="*/ 186 w 187"/>
                <a:gd name="T1" fmla="*/ 38 h 108"/>
                <a:gd name="T2" fmla="*/ 154 w 187"/>
                <a:gd name="T3" fmla="*/ 99 h 108"/>
                <a:gd name="T4" fmla="*/ 33 w 187"/>
                <a:gd name="T5" fmla="*/ 82 h 108"/>
                <a:gd name="T6" fmla="*/ 26 w 187"/>
                <a:gd name="T7" fmla="*/ 35 h 108"/>
                <a:gd name="T8" fmla="*/ 186 w 187"/>
                <a:gd name="T9" fmla="*/ 38 h 108"/>
              </a:gdLst>
              <a:ahLst/>
              <a:cxnLst>
                <a:cxn ang="0">
                  <a:pos x="T0" y="T1"/>
                </a:cxn>
                <a:cxn ang="0">
                  <a:pos x="T2" y="T3"/>
                </a:cxn>
                <a:cxn ang="0">
                  <a:pos x="T4" y="T5"/>
                </a:cxn>
                <a:cxn ang="0">
                  <a:pos x="T6" y="T7"/>
                </a:cxn>
                <a:cxn ang="0">
                  <a:pos x="T8" y="T9"/>
                </a:cxn>
              </a:cxnLst>
              <a:rect l="0" t="0" r="r" b="b"/>
              <a:pathLst>
                <a:path w="187" h="108">
                  <a:moveTo>
                    <a:pt x="186" y="38"/>
                  </a:moveTo>
                  <a:cubicBezTo>
                    <a:pt x="186" y="38"/>
                    <a:pt x="180" y="80"/>
                    <a:pt x="154" y="99"/>
                  </a:cubicBezTo>
                  <a:cubicBezTo>
                    <a:pt x="142" y="108"/>
                    <a:pt x="65" y="96"/>
                    <a:pt x="33" y="82"/>
                  </a:cubicBezTo>
                  <a:cubicBezTo>
                    <a:pt x="0" y="68"/>
                    <a:pt x="5" y="63"/>
                    <a:pt x="26" y="35"/>
                  </a:cubicBezTo>
                  <a:cubicBezTo>
                    <a:pt x="46" y="6"/>
                    <a:pt x="187" y="0"/>
                    <a:pt x="186" y="38"/>
                  </a:cubicBezTo>
                  <a:close/>
                </a:path>
              </a:pathLst>
            </a:custGeom>
            <a:solidFill>
              <a:srgbClr val="FCC7A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05" name="Freeform 47"/>
            <p:cNvSpPr/>
            <p:nvPr/>
          </p:nvSpPr>
          <p:spPr bwMode="auto">
            <a:xfrm>
              <a:off x="2873375" y="4125913"/>
              <a:ext cx="871538" cy="428625"/>
            </a:xfrm>
            <a:custGeom>
              <a:avLst/>
              <a:gdLst>
                <a:gd name="T0" fmla="*/ 200 w 232"/>
                <a:gd name="T1" fmla="*/ 23 h 114"/>
                <a:gd name="T2" fmla="*/ 223 w 232"/>
                <a:gd name="T3" fmla="*/ 66 h 114"/>
                <a:gd name="T4" fmla="*/ 161 w 232"/>
                <a:gd name="T5" fmla="*/ 113 h 114"/>
                <a:gd name="T6" fmla="*/ 16 w 232"/>
                <a:gd name="T7" fmla="*/ 79 h 114"/>
                <a:gd name="T8" fmla="*/ 39 w 232"/>
                <a:gd name="T9" fmla="*/ 13 h 114"/>
                <a:gd name="T10" fmla="*/ 200 w 232"/>
                <a:gd name="T11" fmla="*/ 23 h 114"/>
              </a:gdLst>
              <a:ahLst/>
              <a:cxnLst>
                <a:cxn ang="0">
                  <a:pos x="T0" y="T1"/>
                </a:cxn>
                <a:cxn ang="0">
                  <a:pos x="T2" y="T3"/>
                </a:cxn>
                <a:cxn ang="0">
                  <a:pos x="T4" y="T5"/>
                </a:cxn>
                <a:cxn ang="0">
                  <a:pos x="T6" y="T7"/>
                </a:cxn>
                <a:cxn ang="0">
                  <a:pos x="T8" y="T9"/>
                </a:cxn>
                <a:cxn ang="0">
                  <a:pos x="T10" y="T11"/>
                </a:cxn>
              </a:cxnLst>
              <a:rect l="0" t="0" r="r" b="b"/>
              <a:pathLst>
                <a:path w="232" h="114">
                  <a:moveTo>
                    <a:pt x="200" y="23"/>
                  </a:moveTo>
                  <a:cubicBezTo>
                    <a:pt x="200" y="23"/>
                    <a:pt x="232" y="34"/>
                    <a:pt x="223" y="66"/>
                  </a:cubicBezTo>
                  <a:cubicBezTo>
                    <a:pt x="211" y="112"/>
                    <a:pt x="188" y="110"/>
                    <a:pt x="161" y="113"/>
                  </a:cubicBezTo>
                  <a:cubicBezTo>
                    <a:pt x="153" y="114"/>
                    <a:pt x="33" y="87"/>
                    <a:pt x="16" y="79"/>
                  </a:cubicBezTo>
                  <a:cubicBezTo>
                    <a:pt x="0" y="72"/>
                    <a:pt x="1" y="26"/>
                    <a:pt x="39" y="13"/>
                  </a:cubicBezTo>
                  <a:cubicBezTo>
                    <a:pt x="78" y="0"/>
                    <a:pt x="200" y="23"/>
                    <a:pt x="200" y="23"/>
                  </a:cubicBezTo>
                  <a:close/>
                </a:path>
              </a:pathLst>
            </a:custGeom>
            <a:solidFill>
              <a:srgbClr val="FCC7A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06" name="Freeform 48"/>
            <p:cNvSpPr/>
            <p:nvPr/>
          </p:nvSpPr>
          <p:spPr bwMode="auto">
            <a:xfrm>
              <a:off x="3211513" y="3711575"/>
              <a:ext cx="788988" cy="433388"/>
            </a:xfrm>
            <a:custGeom>
              <a:avLst/>
              <a:gdLst>
                <a:gd name="T0" fmla="*/ 151 w 210"/>
                <a:gd name="T1" fmla="*/ 8 h 115"/>
                <a:gd name="T2" fmla="*/ 209 w 210"/>
                <a:gd name="T3" fmla="*/ 22 h 115"/>
                <a:gd name="T4" fmla="*/ 190 w 210"/>
                <a:gd name="T5" fmla="*/ 89 h 115"/>
                <a:gd name="T6" fmla="*/ 54 w 210"/>
                <a:gd name="T7" fmla="*/ 104 h 115"/>
                <a:gd name="T8" fmla="*/ 29 w 210"/>
                <a:gd name="T9" fmla="*/ 44 h 115"/>
                <a:gd name="T10" fmla="*/ 151 w 210"/>
                <a:gd name="T11" fmla="*/ 8 h 115"/>
              </a:gdLst>
              <a:ahLst/>
              <a:cxnLst>
                <a:cxn ang="0">
                  <a:pos x="T0" y="T1"/>
                </a:cxn>
                <a:cxn ang="0">
                  <a:pos x="T2" y="T3"/>
                </a:cxn>
                <a:cxn ang="0">
                  <a:pos x="T4" y="T5"/>
                </a:cxn>
                <a:cxn ang="0">
                  <a:pos x="T6" y="T7"/>
                </a:cxn>
                <a:cxn ang="0">
                  <a:pos x="T8" y="T9"/>
                </a:cxn>
                <a:cxn ang="0">
                  <a:pos x="T10" y="T11"/>
                </a:cxn>
              </a:cxnLst>
              <a:rect l="0" t="0" r="r" b="b"/>
              <a:pathLst>
                <a:path w="210" h="115">
                  <a:moveTo>
                    <a:pt x="151" y="8"/>
                  </a:moveTo>
                  <a:cubicBezTo>
                    <a:pt x="151" y="8"/>
                    <a:pt x="210" y="6"/>
                    <a:pt x="209" y="22"/>
                  </a:cubicBezTo>
                  <a:cubicBezTo>
                    <a:pt x="209" y="39"/>
                    <a:pt x="198" y="76"/>
                    <a:pt x="190" y="89"/>
                  </a:cubicBezTo>
                  <a:cubicBezTo>
                    <a:pt x="175" y="115"/>
                    <a:pt x="72" y="106"/>
                    <a:pt x="54" y="104"/>
                  </a:cubicBezTo>
                  <a:cubicBezTo>
                    <a:pt x="36" y="102"/>
                    <a:pt x="0" y="89"/>
                    <a:pt x="29" y="44"/>
                  </a:cubicBezTo>
                  <a:cubicBezTo>
                    <a:pt x="58" y="0"/>
                    <a:pt x="151" y="8"/>
                    <a:pt x="151" y="8"/>
                  </a:cubicBezTo>
                  <a:close/>
                </a:path>
              </a:pathLst>
            </a:custGeom>
            <a:solidFill>
              <a:srgbClr val="FCC7A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07" name="Freeform 49"/>
            <p:cNvSpPr/>
            <p:nvPr/>
          </p:nvSpPr>
          <p:spPr bwMode="auto">
            <a:xfrm>
              <a:off x="3775075" y="3321050"/>
              <a:ext cx="477838" cy="425450"/>
            </a:xfrm>
            <a:custGeom>
              <a:avLst/>
              <a:gdLst>
                <a:gd name="T0" fmla="*/ 52 w 127"/>
                <a:gd name="T1" fmla="*/ 18 h 113"/>
                <a:gd name="T2" fmla="*/ 38 w 127"/>
                <a:gd name="T3" fmla="*/ 84 h 113"/>
                <a:gd name="T4" fmla="*/ 103 w 127"/>
                <a:gd name="T5" fmla="*/ 96 h 113"/>
                <a:gd name="T6" fmla="*/ 120 w 127"/>
                <a:gd name="T7" fmla="*/ 21 h 113"/>
                <a:gd name="T8" fmla="*/ 52 w 127"/>
                <a:gd name="T9" fmla="*/ 18 h 113"/>
              </a:gdLst>
              <a:ahLst/>
              <a:cxnLst>
                <a:cxn ang="0">
                  <a:pos x="T0" y="T1"/>
                </a:cxn>
                <a:cxn ang="0">
                  <a:pos x="T2" y="T3"/>
                </a:cxn>
                <a:cxn ang="0">
                  <a:pos x="T4" y="T5"/>
                </a:cxn>
                <a:cxn ang="0">
                  <a:pos x="T6" y="T7"/>
                </a:cxn>
                <a:cxn ang="0">
                  <a:pos x="T8" y="T9"/>
                </a:cxn>
              </a:cxnLst>
              <a:rect l="0" t="0" r="r" b="b"/>
              <a:pathLst>
                <a:path w="127" h="113">
                  <a:moveTo>
                    <a:pt x="52" y="18"/>
                  </a:moveTo>
                  <a:cubicBezTo>
                    <a:pt x="52" y="18"/>
                    <a:pt x="0" y="56"/>
                    <a:pt x="38" y="84"/>
                  </a:cubicBezTo>
                  <a:cubicBezTo>
                    <a:pt x="77" y="113"/>
                    <a:pt x="90" y="101"/>
                    <a:pt x="103" y="96"/>
                  </a:cubicBezTo>
                  <a:cubicBezTo>
                    <a:pt x="122" y="91"/>
                    <a:pt x="127" y="35"/>
                    <a:pt x="120" y="21"/>
                  </a:cubicBezTo>
                  <a:cubicBezTo>
                    <a:pt x="110" y="1"/>
                    <a:pt x="78" y="0"/>
                    <a:pt x="52" y="18"/>
                  </a:cubicBezTo>
                  <a:close/>
                </a:path>
              </a:pathLst>
            </a:custGeom>
            <a:solidFill>
              <a:srgbClr val="FCC7A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08" name="Freeform 50"/>
            <p:cNvSpPr/>
            <p:nvPr/>
          </p:nvSpPr>
          <p:spPr bwMode="auto">
            <a:xfrm>
              <a:off x="4049713" y="3422650"/>
              <a:ext cx="293688" cy="282575"/>
            </a:xfrm>
            <a:custGeom>
              <a:avLst/>
              <a:gdLst>
                <a:gd name="T0" fmla="*/ 10 w 78"/>
                <a:gd name="T1" fmla="*/ 0 h 75"/>
                <a:gd name="T2" fmla="*/ 22 w 78"/>
                <a:gd name="T3" fmla="*/ 33 h 75"/>
                <a:gd name="T4" fmla="*/ 6 w 78"/>
                <a:gd name="T5" fmla="*/ 67 h 75"/>
                <a:gd name="T6" fmla="*/ 10 w 78"/>
                <a:gd name="T7" fmla="*/ 0 h 75"/>
              </a:gdLst>
              <a:ahLst/>
              <a:cxnLst>
                <a:cxn ang="0">
                  <a:pos x="T0" y="T1"/>
                </a:cxn>
                <a:cxn ang="0">
                  <a:pos x="T2" y="T3"/>
                </a:cxn>
                <a:cxn ang="0">
                  <a:pos x="T4" y="T5"/>
                </a:cxn>
                <a:cxn ang="0">
                  <a:pos x="T6" y="T7"/>
                </a:cxn>
              </a:cxnLst>
              <a:rect l="0" t="0" r="r" b="b"/>
              <a:pathLst>
                <a:path w="78" h="75">
                  <a:moveTo>
                    <a:pt x="10" y="0"/>
                  </a:moveTo>
                  <a:cubicBezTo>
                    <a:pt x="10" y="0"/>
                    <a:pt x="21" y="21"/>
                    <a:pt x="22" y="33"/>
                  </a:cubicBezTo>
                  <a:cubicBezTo>
                    <a:pt x="22" y="45"/>
                    <a:pt x="12" y="59"/>
                    <a:pt x="6" y="67"/>
                  </a:cubicBezTo>
                  <a:cubicBezTo>
                    <a:pt x="0" y="75"/>
                    <a:pt x="78" y="40"/>
                    <a:pt x="10" y="0"/>
                  </a:cubicBezTo>
                  <a:close/>
                </a:path>
              </a:pathLst>
            </a:custGeom>
            <a:solidFill>
              <a:srgbClr val="FBE1C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09" name="Freeform 51"/>
            <p:cNvSpPr/>
            <p:nvPr/>
          </p:nvSpPr>
          <p:spPr bwMode="auto">
            <a:xfrm>
              <a:off x="3373438" y="3840163"/>
              <a:ext cx="349250" cy="266700"/>
            </a:xfrm>
            <a:custGeom>
              <a:avLst/>
              <a:gdLst>
                <a:gd name="T0" fmla="*/ 19 w 93"/>
                <a:gd name="T1" fmla="*/ 9 h 71"/>
                <a:gd name="T2" fmla="*/ 11 w 93"/>
                <a:gd name="T3" fmla="*/ 59 h 71"/>
                <a:gd name="T4" fmla="*/ 72 w 93"/>
                <a:gd name="T5" fmla="*/ 57 h 71"/>
                <a:gd name="T6" fmla="*/ 81 w 93"/>
                <a:gd name="T7" fmla="*/ 9 h 71"/>
                <a:gd name="T8" fmla="*/ 19 w 93"/>
                <a:gd name="T9" fmla="*/ 9 h 71"/>
              </a:gdLst>
              <a:ahLst/>
              <a:cxnLst>
                <a:cxn ang="0">
                  <a:pos x="T0" y="T1"/>
                </a:cxn>
                <a:cxn ang="0">
                  <a:pos x="T2" y="T3"/>
                </a:cxn>
                <a:cxn ang="0">
                  <a:pos x="T4" y="T5"/>
                </a:cxn>
                <a:cxn ang="0">
                  <a:pos x="T6" y="T7"/>
                </a:cxn>
                <a:cxn ang="0">
                  <a:pos x="T8" y="T9"/>
                </a:cxn>
              </a:cxnLst>
              <a:rect l="0" t="0" r="r" b="b"/>
              <a:pathLst>
                <a:path w="93" h="71">
                  <a:moveTo>
                    <a:pt x="19" y="9"/>
                  </a:moveTo>
                  <a:cubicBezTo>
                    <a:pt x="19" y="9"/>
                    <a:pt x="0" y="47"/>
                    <a:pt x="11" y="59"/>
                  </a:cubicBezTo>
                  <a:cubicBezTo>
                    <a:pt x="23" y="71"/>
                    <a:pt x="72" y="57"/>
                    <a:pt x="72" y="57"/>
                  </a:cubicBezTo>
                  <a:cubicBezTo>
                    <a:pt x="72" y="57"/>
                    <a:pt x="93" y="17"/>
                    <a:pt x="81" y="9"/>
                  </a:cubicBezTo>
                  <a:cubicBezTo>
                    <a:pt x="68" y="0"/>
                    <a:pt x="19" y="9"/>
                    <a:pt x="19" y="9"/>
                  </a:cubicBezTo>
                  <a:close/>
                </a:path>
              </a:pathLst>
            </a:custGeom>
            <a:solidFill>
              <a:srgbClr val="FBE1C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10" name="Freeform 52"/>
            <p:cNvSpPr/>
            <p:nvPr/>
          </p:nvSpPr>
          <p:spPr bwMode="auto">
            <a:xfrm>
              <a:off x="2978150" y="4230688"/>
              <a:ext cx="346075" cy="211138"/>
            </a:xfrm>
            <a:custGeom>
              <a:avLst/>
              <a:gdLst>
                <a:gd name="T0" fmla="*/ 22 w 92"/>
                <a:gd name="T1" fmla="*/ 0 h 56"/>
                <a:gd name="T2" fmla="*/ 7 w 92"/>
                <a:gd name="T3" fmla="*/ 45 h 56"/>
                <a:gd name="T4" fmla="*/ 75 w 92"/>
                <a:gd name="T5" fmla="*/ 56 h 56"/>
                <a:gd name="T6" fmla="*/ 87 w 92"/>
                <a:gd name="T7" fmla="*/ 13 h 56"/>
                <a:gd name="T8" fmla="*/ 22 w 92"/>
                <a:gd name="T9" fmla="*/ 0 h 56"/>
              </a:gdLst>
              <a:ahLst/>
              <a:cxnLst>
                <a:cxn ang="0">
                  <a:pos x="T0" y="T1"/>
                </a:cxn>
                <a:cxn ang="0">
                  <a:pos x="T2" y="T3"/>
                </a:cxn>
                <a:cxn ang="0">
                  <a:pos x="T4" y="T5"/>
                </a:cxn>
                <a:cxn ang="0">
                  <a:pos x="T6" y="T7"/>
                </a:cxn>
                <a:cxn ang="0">
                  <a:pos x="T8" y="T9"/>
                </a:cxn>
              </a:cxnLst>
              <a:rect l="0" t="0" r="r" b="b"/>
              <a:pathLst>
                <a:path w="92" h="56">
                  <a:moveTo>
                    <a:pt x="22" y="0"/>
                  </a:moveTo>
                  <a:cubicBezTo>
                    <a:pt x="22" y="0"/>
                    <a:pt x="0" y="26"/>
                    <a:pt x="7" y="45"/>
                  </a:cubicBezTo>
                  <a:cubicBezTo>
                    <a:pt x="10" y="53"/>
                    <a:pt x="75" y="56"/>
                    <a:pt x="75" y="56"/>
                  </a:cubicBezTo>
                  <a:cubicBezTo>
                    <a:pt x="75" y="56"/>
                    <a:pt x="92" y="21"/>
                    <a:pt x="87" y="13"/>
                  </a:cubicBezTo>
                  <a:cubicBezTo>
                    <a:pt x="83" y="5"/>
                    <a:pt x="22" y="0"/>
                    <a:pt x="22" y="0"/>
                  </a:cubicBezTo>
                  <a:close/>
                </a:path>
              </a:pathLst>
            </a:custGeom>
            <a:solidFill>
              <a:srgbClr val="FBE1C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11" name="Freeform 53"/>
            <p:cNvSpPr/>
            <p:nvPr/>
          </p:nvSpPr>
          <p:spPr bwMode="auto">
            <a:xfrm>
              <a:off x="2947988" y="4749800"/>
              <a:ext cx="398463" cy="153988"/>
            </a:xfrm>
            <a:custGeom>
              <a:avLst/>
              <a:gdLst>
                <a:gd name="T0" fmla="*/ 17 w 106"/>
                <a:gd name="T1" fmla="*/ 0 h 41"/>
                <a:gd name="T2" fmla="*/ 10 w 106"/>
                <a:gd name="T3" fmla="*/ 35 h 41"/>
                <a:gd name="T4" fmla="*/ 70 w 106"/>
                <a:gd name="T5" fmla="*/ 36 h 41"/>
                <a:gd name="T6" fmla="*/ 17 w 106"/>
                <a:gd name="T7" fmla="*/ 0 h 41"/>
              </a:gdLst>
              <a:ahLst/>
              <a:cxnLst>
                <a:cxn ang="0">
                  <a:pos x="T0" y="T1"/>
                </a:cxn>
                <a:cxn ang="0">
                  <a:pos x="T2" y="T3"/>
                </a:cxn>
                <a:cxn ang="0">
                  <a:pos x="T4" y="T5"/>
                </a:cxn>
                <a:cxn ang="0">
                  <a:pos x="T6" y="T7"/>
                </a:cxn>
              </a:cxnLst>
              <a:rect l="0" t="0" r="r" b="b"/>
              <a:pathLst>
                <a:path w="106" h="41">
                  <a:moveTo>
                    <a:pt x="17" y="0"/>
                  </a:moveTo>
                  <a:cubicBezTo>
                    <a:pt x="17" y="0"/>
                    <a:pt x="0" y="29"/>
                    <a:pt x="10" y="35"/>
                  </a:cubicBezTo>
                  <a:cubicBezTo>
                    <a:pt x="20" y="41"/>
                    <a:pt x="70" y="36"/>
                    <a:pt x="70" y="36"/>
                  </a:cubicBezTo>
                  <a:cubicBezTo>
                    <a:pt x="70" y="36"/>
                    <a:pt x="106" y="3"/>
                    <a:pt x="17" y="0"/>
                  </a:cubicBezTo>
                  <a:close/>
                </a:path>
              </a:pathLst>
            </a:custGeom>
            <a:solidFill>
              <a:srgbClr val="FBE1C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12" name="Freeform 54"/>
            <p:cNvSpPr/>
            <p:nvPr/>
          </p:nvSpPr>
          <p:spPr bwMode="auto">
            <a:xfrm>
              <a:off x="3609975" y="3867150"/>
              <a:ext cx="184150" cy="206375"/>
            </a:xfrm>
            <a:custGeom>
              <a:avLst/>
              <a:gdLst>
                <a:gd name="T0" fmla="*/ 15 w 49"/>
                <a:gd name="T1" fmla="*/ 0 h 55"/>
                <a:gd name="T2" fmla="*/ 14 w 49"/>
                <a:gd name="T3" fmla="*/ 42 h 55"/>
                <a:gd name="T4" fmla="*/ 15 w 49"/>
                <a:gd name="T5" fmla="*/ 0 h 55"/>
              </a:gdLst>
              <a:ahLst/>
              <a:cxnLst>
                <a:cxn ang="0">
                  <a:pos x="T0" y="T1"/>
                </a:cxn>
                <a:cxn ang="0">
                  <a:pos x="T2" y="T3"/>
                </a:cxn>
                <a:cxn ang="0">
                  <a:pos x="T4" y="T5"/>
                </a:cxn>
              </a:cxnLst>
              <a:rect l="0" t="0" r="r" b="b"/>
              <a:pathLst>
                <a:path w="49" h="55">
                  <a:moveTo>
                    <a:pt x="15" y="0"/>
                  </a:moveTo>
                  <a:cubicBezTo>
                    <a:pt x="15" y="0"/>
                    <a:pt x="28" y="28"/>
                    <a:pt x="14" y="42"/>
                  </a:cubicBezTo>
                  <a:cubicBezTo>
                    <a:pt x="0" y="55"/>
                    <a:pt x="49" y="30"/>
                    <a:pt x="15" y="0"/>
                  </a:cubicBezTo>
                  <a:close/>
                </a:path>
              </a:pathLst>
            </a:custGeom>
            <a:solidFill>
              <a:srgbClr val="DDAD7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13" name="Freeform 55"/>
            <p:cNvSpPr/>
            <p:nvPr/>
          </p:nvSpPr>
          <p:spPr bwMode="auto">
            <a:xfrm>
              <a:off x="3203575" y="4279900"/>
              <a:ext cx="207963" cy="188913"/>
            </a:xfrm>
            <a:custGeom>
              <a:avLst/>
              <a:gdLst>
                <a:gd name="T0" fmla="*/ 27 w 55"/>
                <a:gd name="T1" fmla="*/ 0 h 50"/>
                <a:gd name="T2" fmla="*/ 15 w 55"/>
                <a:gd name="T3" fmla="*/ 43 h 50"/>
                <a:gd name="T4" fmla="*/ 27 w 55"/>
                <a:gd name="T5" fmla="*/ 0 h 50"/>
              </a:gdLst>
              <a:ahLst/>
              <a:cxnLst>
                <a:cxn ang="0">
                  <a:pos x="T0" y="T1"/>
                </a:cxn>
                <a:cxn ang="0">
                  <a:pos x="T2" y="T3"/>
                </a:cxn>
                <a:cxn ang="0">
                  <a:pos x="T4" y="T5"/>
                </a:cxn>
              </a:cxnLst>
              <a:rect l="0" t="0" r="r" b="b"/>
              <a:pathLst>
                <a:path w="55" h="50">
                  <a:moveTo>
                    <a:pt x="27" y="0"/>
                  </a:moveTo>
                  <a:cubicBezTo>
                    <a:pt x="27" y="0"/>
                    <a:pt x="29" y="44"/>
                    <a:pt x="15" y="43"/>
                  </a:cubicBezTo>
                  <a:cubicBezTo>
                    <a:pt x="0" y="42"/>
                    <a:pt x="55" y="50"/>
                    <a:pt x="27" y="0"/>
                  </a:cubicBezTo>
                  <a:close/>
                </a:path>
              </a:pathLst>
            </a:custGeom>
            <a:solidFill>
              <a:srgbClr val="DDAD7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14" name="Freeform 56"/>
            <p:cNvSpPr/>
            <p:nvPr/>
          </p:nvSpPr>
          <p:spPr bwMode="auto">
            <a:xfrm>
              <a:off x="3192463" y="4776788"/>
              <a:ext cx="90488" cy="109538"/>
            </a:xfrm>
            <a:custGeom>
              <a:avLst/>
              <a:gdLst>
                <a:gd name="T0" fmla="*/ 0 w 24"/>
                <a:gd name="T1" fmla="*/ 0 h 29"/>
                <a:gd name="T2" fmla="*/ 7 w 24"/>
                <a:gd name="T3" fmla="*/ 27 h 29"/>
                <a:gd name="T4" fmla="*/ 0 w 24"/>
                <a:gd name="T5" fmla="*/ 0 h 29"/>
              </a:gdLst>
              <a:ahLst/>
              <a:cxnLst>
                <a:cxn ang="0">
                  <a:pos x="T0" y="T1"/>
                </a:cxn>
                <a:cxn ang="0">
                  <a:pos x="T2" y="T3"/>
                </a:cxn>
                <a:cxn ang="0">
                  <a:pos x="T4" y="T5"/>
                </a:cxn>
              </a:cxnLst>
              <a:rect l="0" t="0" r="r" b="b"/>
              <a:pathLst>
                <a:path w="24" h="29">
                  <a:moveTo>
                    <a:pt x="0" y="0"/>
                  </a:moveTo>
                  <a:cubicBezTo>
                    <a:pt x="0" y="0"/>
                    <a:pt x="9" y="25"/>
                    <a:pt x="7" y="27"/>
                  </a:cubicBezTo>
                  <a:cubicBezTo>
                    <a:pt x="5" y="29"/>
                    <a:pt x="24" y="11"/>
                    <a:pt x="0" y="0"/>
                  </a:cubicBezTo>
                  <a:close/>
                </a:path>
              </a:pathLst>
            </a:custGeom>
            <a:solidFill>
              <a:srgbClr val="DDAD7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15" name="Freeform 19"/>
            <p:cNvSpPr/>
            <p:nvPr/>
          </p:nvSpPr>
          <p:spPr bwMode="auto">
            <a:xfrm>
              <a:off x="-307974" y="3834653"/>
              <a:ext cx="744538" cy="1662113"/>
            </a:xfrm>
            <a:custGeom>
              <a:avLst/>
              <a:gdLst>
                <a:gd name="T0" fmla="*/ 198 w 198"/>
                <a:gd name="T1" fmla="*/ 12 h 442"/>
                <a:gd name="T2" fmla="*/ 0 w 198"/>
                <a:gd name="T3" fmla="*/ 0 h 442"/>
                <a:gd name="T4" fmla="*/ 0 w 198"/>
                <a:gd name="T5" fmla="*/ 431 h 442"/>
                <a:gd name="T6" fmla="*/ 143 w 198"/>
                <a:gd name="T7" fmla="*/ 431 h 442"/>
                <a:gd name="T8" fmla="*/ 198 w 198"/>
                <a:gd name="T9" fmla="*/ 12 h 442"/>
              </a:gdLst>
              <a:ahLst/>
              <a:cxnLst>
                <a:cxn ang="0">
                  <a:pos x="T0" y="T1"/>
                </a:cxn>
                <a:cxn ang="0">
                  <a:pos x="T2" y="T3"/>
                </a:cxn>
                <a:cxn ang="0">
                  <a:pos x="T4" y="T5"/>
                </a:cxn>
                <a:cxn ang="0">
                  <a:pos x="T6" y="T7"/>
                </a:cxn>
                <a:cxn ang="0">
                  <a:pos x="T8" y="T9"/>
                </a:cxn>
              </a:cxnLst>
              <a:rect l="0" t="0" r="r" b="b"/>
              <a:pathLst>
                <a:path w="198" h="442">
                  <a:moveTo>
                    <a:pt x="198" y="12"/>
                  </a:moveTo>
                  <a:cubicBezTo>
                    <a:pt x="0" y="0"/>
                    <a:pt x="0" y="0"/>
                    <a:pt x="0" y="0"/>
                  </a:cubicBezTo>
                  <a:cubicBezTo>
                    <a:pt x="0" y="431"/>
                    <a:pt x="0" y="431"/>
                    <a:pt x="0" y="431"/>
                  </a:cubicBezTo>
                  <a:cubicBezTo>
                    <a:pt x="76" y="431"/>
                    <a:pt x="147" y="442"/>
                    <a:pt x="143" y="431"/>
                  </a:cubicBezTo>
                  <a:cubicBezTo>
                    <a:pt x="135" y="408"/>
                    <a:pt x="198" y="12"/>
                    <a:pt x="198" y="12"/>
                  </a:cubicBezTo>
                  <a:close/>
                </a:path>
              </a:pathLst>
            </a:custGeom>
            <a:solidFill>
              <a:srgbClr val="0A2B4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sp>
        <p:nvSpPr>
          <p:cNvPr id="45" name="Slide Number Placeholder 6"/>
          <p:cNvSpPr>
            <a:spLocks noGrp="1"/>
          </p:cNvSpPr>
          <p:nvPr/>
        </p:nvSpPr>
        <p:spPr>
          <a:xfrm>
            <a:off x="9165309" y="6148530"/>
            <a:ext cx="2881744"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70C8D18-4AA2-4B61-82ED-E847FE7F510A}" type="slidenum">
              <a:rPr lang="en-AU" smtClean="0"/>
              <a:t>7</a:t>
            </a:fld>
            <a:endParaRPr lang="en-AU" dirty="0"/>
          </a:p>
        </p:txBody>
      </p:sp>
      <p:grpSp>
        <p:nvGrpSpPr>
          <p:cNvPr id="116" name="Group 59"/>
          <p:cNvGrpSpPr/>
          <p:nvPr/>
        </p:nvGrpSpPr>
        <p:grpSpPr>
          <a:xfrm>
            <a:off x="5072546" y="1611193"/>
            <a:ext cx="5976662" cy="878456"/>
            <a:chOff x="7154105" y="3164538"/>
            <a:chExt cx="3047163" cy="658691"/>
          </a:xfrm>
        </p:grpSpPr>
        <p:sp>
          <p:nvSpPr>
            <p:cNvPr id="117" name="TextBox 77"/>
            <p:cNvSpPr txBox="1"/>
            <p:nvPr/>
          </p:nvSpPr>
          <p:spPr>
            <a:xfrm>
              <a:off x="7154105" y="3453982"/>
              <a:ext cx="3047163" cy="369247"/>
            </a:xfrm>
            <a:prstGeom prst="rect">
              <a:avLst/>
            </a:prstGeom>
            <a:noFill/>
          </p:spPr>
          <p:txBody>
            <a:bodyPr wrap="square" lIns="0" tIns="0" rIns="0" bIns="0" rtlCol="0">
              <a:spAutoFit/>
            </a:bodyPr>
            <a:lstStyle/>
            <a:p>
              <a:pPr lvl="0"/>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n-ea"/>
                </a:rPr>
                <a:t>单击此处添加文字阐述，添加简短问题说明文字，具体说明文字在此处。单击此处添加文字阐述，添加简短问题</a:t>
              </a:r>
              <a:endPar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n-ea"/>
              </a:endParaRPr>
            </a:p>
          </p:txBody>
        </p:sp>
        <p:sp>
          <p:nvSpPr>
            <p:cNvPr id="118" name="Rectangle 62"/>
            <p:cNvSpPr/>
            <p:nvPr/>
          </p:nvSpPr>
          <p:spPr>
            <a:xfrm>
              <a:off x="8381422" y="3164538"/>
              <a:ext cx="592529" cy="207701"/>
            </a:xfrm>
            <a:prstGeom prst="rect">
              <a:avLst/>
            </a:prstGeom>
          </p:spPr>
          <p:txBody>
            <a:bodyPr wrap="none" lIns="0" tIns="0" rIns="0" bIns="0">
              <a:spAutoFit/>
            </a:bodyPr>
            <a:lstStyle/>
            <a:p>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cs typeface="+mn-ea"/>
                </a:rPr>
                <a:t>文本标题一</a:t>
              </a:r>
              <a:endParaRPr lang="en-US" sz="1800" b="1" dirty="0">
                <a:solidFill>
                  <a:schemeClr val="tx1">
                    <a:lumMod val="75000"/>
                    <a:lumOff val="25000"/>
                  </a:schemeClr>
                </a:solidFill>
                <a:latin typeface="微软雅黑" panose="020B0503020204020204" pitchFamily="34" charset="-122"/>
                <a:ea typeface="微软雅黑" panose="020B0503020204020204" pitchFamily="34" charset="-122"/>
                <a:cs typeface="+mn-ea"/>
              </a:endParaRPr>
            </a:p>
          </p:txBody>
        </p:sp>
      </p:grpSp>
      <p:grpSp>
        <p:nvGrpSpPr>
          <p:cNvPr id="119" name="Group 59"/>
          <p:cNvGrpSpPr/>
          <p:nvPr/>
        </p:nvGrpSpPr>
        <p:grpSpPr>
          <a:xfrm>
            <a:off x="5607143" y="2613401"/>
            <a:ext cx="5705268" cy="869410"/>
            <a:chOff x="7154105" y="3171322"/>
            <a:chExt cx="2908795" cy="651908"/>
          </a:xfrm>
        </p:grpSpPr>
        <p:sp>
          <p:nvSpPr>
            <p:cNvPr id="120" name="TextBox 80"/>
            <p:cNvSpPr txBox="1"/>
            <p:nvPr/>
          </p:nvSpPr>
          <p:spPr>
            <a:xfrm>
              <a:off x="7154105" y="3453982"/>
              <a:ext cx="2908795" cy="369248"/>
            </a:xfrm>
            <a:prstGeom prst="rect">
              <a:avLst/>
            </a:prstGeom>
            <a:noFill/>
          </p:spPr>
          <p:txBody>
            <a:bodyPr wrap="square" lIns="0" tIns="0" rIns="0" bIns="0" rtlCol="0">
              <a:spAutoFit/>
            </a:bodyPr>
            <a:lstStyle/>
            <a:p>
              <a:pPr lvl="0"/>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n-ea"/>
                </a:rPr>
                <a:t>单击此处添加文字阐述，添加简短问题说明文字，具体说明文字在此处。单击此处添加文字阐述，添加简短问题</a:t>
              </a:r>
              <a:endPar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n-ea"/>
              </a:endParaRPr>
            </a:p>
          </p:txBody>
        </p:sp>
        <p:sp>
          <p:nvSpPr>
            <p:cNvPr id="121" name="Rectangle 62"/>
            <p:cNvSpPr/>
            <p:nvPr/>
          </p:nvSpPr>
          <p:spPr>
            <a:xfrm>
              <a:off x="8328582" y="3171322"/>
              <a:ext cx="592529" cy="207702"/>
            </a:xfrm>
            <a:prstGeom prst="rect">
              <a:avLst/>
            </a:prstGeom>
          </p:spPr>
          <p:txBody>
            <a:bodyPr wrap="none" lIns="0" tIns="0" rIns="0" bIns="0">
              <a:spAutoFit/>
            </a:bodyPr>
            <a:lstStyle/>
            <a:p>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cs typeface="+mn-ea"/>
                </a:rPr>
                <a:t>文本标题二</a:t>
              </a:r>
              <a:endParaRPr lang="en-US" sz="1800" b="1" dirty="0">
                <a:solidFill>
                  <a:schemeClr val="tx1">
                    <a:lumMod val="75000"/>
                    <a:lumOff val="25000"/>
                  </a:schemeClr>
                </a:solidFill>
                <a:latin typeface="微软雅黑" panose="020B0503020204020204" pitchFamily="34" charset="-122"/>
                <a:ea typeface="微软雅黑" panose="020B0503020204020204" pitchFamily="34" charset="-122"/>
                <a:cs typeface="+mn-ea"/>
              </a:endParaRPr>
            </a:p>
          </p:txBody>
        </p:sp>
      </p:grpSp>
      <p:grpSp>
        <p:nvGrpSpPr>
          <p:cNvPr id="122" name="Group 59"/>
          <p:cNvGrpSpPr/>
          <p:nvPr/>
        </p:nvGrpSpPr>
        <p:grpSpPr>
          <a:xfrm>
            <a:off x="5411998" y="3798269"/>
            <a:ext cx="5833349" cy="877496"/>
            <a:chOff x="7154105" y="3165259"/>
            <a:chExt cx="2276194" cy="657970"/>
          </a:xfrm>
        </p:grpSpPr>
        <p:sp>
          <p:nvSpPr>
            <p:cNvPr id="123" name="TextBox 83"/>
            <p:cNvSpPr txBox="1"/>
            <p:nvPr/>
          </p:nvSpPr>
          <p:spPr>
            <a:xfrm>
              <a:off x="7154105" y="3453982"/>
              <a:ext cx="2276194" cy="369247"/>
            </a:xfrm>
            <a:prstGeom prst="rect">
              <a:avLst/>
            </a:prstGeom>
            <a:noFill/>
          </p:spPr>
          <p:txBody>
            <a:bodyPr wrap="square" lIns="0" tIns="0" rIns="0" bIns="0" rtlCol="0">
              <a:spAutoFit/>
            </a:bodyPr>
            <a:lstStyle/>
            <a:p>
              <a:pPr lvl="0"/>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n-ea"/>
                </a:rPr>
                <a:t>单击此处添加文字阐述，添加简短问题说明文字，具体说明文字在此处。单击此处添加文字阐述，添加简短问题</a:t>
              </a:r>
              <a:endPar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n-ea"/>
              </a:endParaRPr>
            </a:p>
          </p:txBody>
        </p:sp>
        <p:sp>
          <p:nvSpPr>
            <p:cNvPr id="124" name="Rectangle 62"/>
            <p:cNvSpPr/>
            <p:nvPr/>
          </p:nvSpPr>
          <p:spPr>
            <a:xfrm>
              <a:off x="8022148" y="3165259"/>
              <a:ext cx="453486" cy="207701"/>
            </a:xfrm>
            <a:prstGeom prst="rect">
              <a:avLst/>
            </a:prstGeom>
          </p:spPr>
          <p:txBody>
            <a:bodyPr wrap="none" lIns="0" tIns="0" rIns="0" bIns="0">
              <a:spAutoFit/>
            </a:bodyPr>
            <a:lstStyle/>
            <a:p>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cs typeface="+mn-ea"/>
                </a:rPr>
                <a:t>文本标题三</a:t>
              </a:r>
              <a:endParaRPr lang="en-US" sz="1800" b="1" dirty="0">
                <a:solidFill>
                  <a:schemeClr val="tx1">
                    <a:lumMod val="75000"/>
                    <a:lumOff val="25000"/>
                  </a:schemeClr>
                </a:solidFill>
                <a:latin typeface="微软雅黑" panose="020B0503020204020204" pitchFamily="34" charset="-122"/>
                <a:ea typeface="微软雅黑" panose="020B0503020204020204" pitchFamily="34" charset="-122"/>
                <a:cs typeface="+mn-ea"/>
              </a:endParaRPr>
            </a:p>
          </p:txBody>
        </p:sp>
      </p:grpSp>
      <p:grpSp>
        <p:nvGrpSpPr>
          <p:cNvPr id="125" name="Group 59"/>
          <p:cNvGrpSpPr/>
          <p:nvPr/>
        </p:nvGrpSpPr>
        <p:grpSpPr>
          <a:xfrm>
            <a:off x="4855059" y="5031660"/>
            <a:ext cx="5433617" cy="892422"/>
            <a:chOff x="7024086" y="3173653"/>
            <a:chExt cx="2770295" cy="669162"/>
          </a:xfrm>
        </p:grpSpPr>
        <p:sp>
          <p:nvSpPr>
            <p:cNvPr id="126" name="TextBox 86"/>
            <p:cNvSpPr txBox="1"/>
            <p:nvPr/>
          </p:nvSpPr>
          <p:spPr>
            <a:xfrm>
              <a:off x="7024086" y="3473568"/>
              <a:ext cx="2770295" cy="369247"/>
            </a:xfrm>
            <a:prstGeom prst="rect">
              <a:avLst/>
            </a:prstGeom>
            <a:noFill/>
          </p:spPr>
          <p:txBody>
            <a:bodyPr wrap="square" lIns="0" tIns="0" rIns="0" bIns="0" rtlCol="0">
              <a:spAutoFit/>
            </a:bodyPr>
            <a:lstStyle/>
            <a:p>
              <a:pPr lvl="0"/>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n-ea"/>
                </a:rPr>
                <a:t>单击此处添加文字阐述，添加简短问题说明文字，具体说明文字在此处。单击此处添加文字阐述，添加简短问题</a:t>
              </a:r>
              <a:endPar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cs typeface="+mn-ea"/>
              </a:endParaRPr>
            </a:p>
          </p:txBody>
        </p:sp>
        <p:sp>
          <p:nvSpPr>
            <p:cNvPr id="127" name="Rectangle 62"/>
            <p:cNvSpPr/>
            <p:nvPr/>
          </p:nvSpPr>
          <p:spPr>
            <a:xfrm>
              <a:off x="8083329" y="3173653"/>
              <a:ext cx="592529" cy="207701"/>
            </a:xfrm>
            <a:prstGeom prst="rect">
              <a:avLst/>
            </a:prstGeom>
          </p:spPr>
          <p:txBody>
            <a:bodyPr wrap="none" lIns="0" tIns="0" rIns="0" bIns="0">
              <a:spAutoFit/>
            </a:bodyPr>
            <a:lstStyle/>
            <a:p>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cs typeface="+mn-ea"/>
                </a:rPr>
                <a:t>文本标题四</a:t>
              </a:r>
              <a:endParaRPr lang="en-US" sz="1800" b="1" dirty="0">
                <a:solidFill>
                  <a:schemeClr val="tx1">
                    <a:lumMod val="75000"/>
                    <a:lumOff val="25000"/>
                  </a:schemeClr>
                </a:solidFill>
                <a:latin typeface="微软雅黑" panose="020B0503020204020204" pitchFamily="34" charset="-122"/>
                <a:ea typeface="微软雅黑" panose="020B0503020204020204" pitchFamily="34" charset="-122"/>
                <a:cs typeface="+mn-ea"/>
              </a:endParaRPr>
            </a:p>
          </p:txBody>
        </p:sp>
      </p:grpSp>
    </p:spTree>
  </p:cSld>
  <p:clrMapOvr>
    <a:masterClrMapping/>
  </p:clrMapOvr>
  <mc:AlternateContent xmlns:mc="http://schemas.openxmlformats.org/markup-compatibility/2006" xmlns:p14="http://schemas.microsoft.com/office/powerpoint/2010/main">
    <mc:Choice Requires="p14">
      <p:transition spd="slow" p14:dur="1300" advTm="0">
        <p14:pan dir="u"/>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1" presetClass="entr" presetSubtype="0" fill="hold" grpId="0" nodeType="clickEffect">
                                  <p:stCondLst>
                                    <p:cond delay="0"/>
                                  </p:stCondLst>
                                  <p:iterate type="lt">
                                    <p:tmPct val="10000"/>
                                  </p:iterate>
                                  <p:childTnLst>
                                    <p:set>
                                      <p:cBhvr>
                                        <p:cTn id="13" dur="1" fill="hold">
                                          <p:stCondLst>
                                            <p:cond delay="0"/>
                                          </p:stCondLst>
                                        </p:cTn>
                                        <p:tgtEl>
                                          <p:spTgt spid="32"/>
                                        </p:tgtEl>
                                        <p:attrNameLst>
                                          <p:attrName>style.visibility</p:attrName>
                                        </p:attrNameLst>
                                      </p:cBhvr>
                                      <p:to>
                                        <p:strVal val="visible"/>
                                      </p:to>
                                    </p:set>
                                    <p:anim calcmode="lin" valueType="num">
                                      <p:cBhvr>
                                        <p:cTn id="14" dur="500" fill="hold"/>
                                        <p:tgtEl>
                                          <p:spTgt spid="32"/>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32"/>
                                        </p:tgtEl>
                                        <p:attrNameLst>
                                          <p:attrName>ppt_y</p:attrName>
                                        </p:attrNameLst>
                                      </p:cBhvr>
                                      <p:tavLst>
                                        <p:tav tm="0">
                                          <p:val>
                                            <p:strVal val="#ppt_y"/>
                                          </p:val>
                                        </p:tav>
                                        <p:tav tm="100000">
                                          <p:val>
                                            <p:strVal val="#ppt_y"/>
                                          </p:val>
                                        </p:tav>
                                      </p:tavLst>
                                    </p:anim>
                                    <p:anim calcmode="lin" valueType="num">
                                      <p:cBhvr>
                                        <p:cTn id="16" dur="500" fill="hold"/>
                                        <p:tgtEl>
                                          <p:spTgt spid="32"/>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32"/>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32"/>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wipe(down)">
                                      <p:cBhvr>
                                        <p:cTn id="23" dur="500"/>
                                        <p:tgtEl>
                                          <p:spTgt spid="35"/>
                                        </p:tgtEl>
                                      </p:cBhvr>
                                    </p:animEffect>
                                  </p:childTnLst>
                                </p:cTn>
                              </p:par>
                            </p:childTnLst>
                          </p:cTn>
                        </p:par>
                        <p:par>
                          <p:cTn id="24" fill="hold">
                            <p:stCondLst>
                              <p:cond delay="500"/>
                            </p:stCondLst>
                            <p:childTnLst>
                              <p:par>
                                <p:cTn id="25" presetID="53" presetClass="entr" presetSubtype="16" fill="hold" nodeType="afterEffect">
                                  <p:stCondLst>
                                    <p:cond delay="0"/>
                                  </p:stCondLst>
                                  <p:childTnLst>
                                    <p:set>
                                      <p:cBhvr>
                                        <p:cTn id="26" dur="1" fill="hold">
                                          <p:stCondLst>
                                            <p:cond delay="0"/>
                                          </p:stCondLst>
                                        </p:cTn>
                                        <p:tgtEl>
                                          <p:spTgt spid="116"/>
                                        </p:tgtEl>
                                        <p:attrNameLst>
                                          <p:attrName>style.visibility</p:attrName>
                                        </p:attrNameLst>
                                      </p:cBhvr>
                                      <p:to>
                                        <p:strVal val="visible"/>
                                      </p:to>
                                    </p:set>
                                    <p:anim calcmode="lin" valueType="num">
                                      <p:cBhvr>
                                        <p:cTn id="27" dur="500" fill="hold"/>
                                        <p:tgtEl>
                                          <p:spTgt spid="116"/>
                                        </p:tgtEl>
                                        <p:attrNameLst>
                                          <p:attrName>ppt_w</p:attrName>
                                        </p:attrNameLst>
                                      </p:cBhvr>
                                      <p:tavLst>
                                        <p:tav tm="0">
                                          <p:val>
                                            <p:fltVal val="0"/>
                                          </p:val>
                                        </p:tav>
                                        <p:tav tm="100000">
                                          <p:val>
                                            <p:strVal val="#ppt_w"/>
                                          </p:val>
                                        </p:tav>
                                      </p:tavLst>
                                    </p:anim>
                                    <p:anim calcmode="lin" valueType="num">
                                      <p:cBhvr>
                                        <p:cTn id="28" dur="500" fill="hold"/>
                                        <p:tgtEl>
                                          <p:spTgt spid="116"/>
                                        </p:tgtEl>
                                        <p:attrNameLst>
                                          <p:attrName>ppt_h</p:attrName>
                                        </p:attrNameLst>
                                      </p:cBhvr>
                                      <p:tavLst>
                                        <p:tav tm="0">
                                          <p:val>
                                            <p:fltVal val="0"/>
                                          </p:val>
                                        </p:tav>
                                        <p:tav tm="100000">
                                          <p:val>
                                            <p:strVal val="#ppt_h"/>
                                          </p:val>
                                        </p:tav>
                                      </p:tavLst>
                                    </p:anim>
                                    <p:animEffect transition="in" filter="fade">
                                      <p:cBhvr>
                                        <p:cTn id="29" dur="500"/>
                                        <p:tgtEl>
                                          <p:spTgt spid="116"/>
                                        </p:tgtEl>
                                      </p:cBhvr>
                                    </p:animEffect>
                                  </p:childTnLst>
                                </p:cTn>
                              </p:par>
                            </p:childTnLst>
                          </p:cTn>
                        </p:par>
                        <p:par>
                          <p:cTn id="30" fill="hold">
                            <p:stCondLst>
                              <p:cond delay="1000"/>
                            </p:stCondLst>
                            <p:childTnLst>
                              <p:par>
                                <p:cTn id="31" presetID="53" presetClass="entr" presetSubtype="16" fill="hold" nodeType="afterEffect">
                                  <p:stCondLst>
                                    <p:cond delay="0"/>
                                  </p:stCondLst>
                                  <p:childTnLst>
                                    <p:set>
                                      <p:cBhvr>
                                        <p:cTn id="32" dur="1" fill="hold">
                                          <p:stCondLst>
                                            <p:cond delay="0"/>
                                          </p:stCondLst>
                                        </p:cTn>
                                        <p:tgtEl>
                                          <p:spTgt spid="119"/>
                                        </p:tgtEl>
                                        <p:attrNameLst>
                                          <p:attrName>style.visibility</p:attrName>
                                        </p:attrNameLst>
                                      </p:cBhvr>
                                      <p:to>
                                        <p:strVal val="visible"/>
                                      </p:to>
                                    </p:set>
                                    <p:anim calcmode="lin" valueType="num">
                                      <p:cBhvr>
                                        <p:cTn id="33" dur="500" fill="hold"/>
                                        <p:tgtEl>
                                          <p:spTgt spid="119"/>
                                        </p:tgtEl>
                                        <p:attrNameLst>
                                          <p:attrName>ppt_w</p:attrName>
                                        </p:attrNameLst>
                                      </p:cBhvr>
                                      <p:tavLst>
                                        <p:tav tm="0">
                                          <p:val>
                                            <p:fltVal val="0"/>
                                          </p:val>
                                        </p:tav>
                                        <p:tav tm="100000">
                                          <p:val>
                                            <p:strVal val="#ppt_w"/>
                                          </p:val>
                                        </p:tav>
                                      </p:tavLst>
                                    </p:anim>
                                    <p:anim calcmode="lin" valueType="num">
                                      <p:cBhvr>
                                        <p:cTn id="34" dur="500" fill="hold"/>
                                        <p:tgtEl>
                                          <p:spTgt spid="119"/>
                                        </p:tgtEl>
                                        <p:attrNameLst>
                                          <p:attrName>ppt_h</p:attrName>
                                        </p:attrNameLst>
                                      </p:cBhvr>
                                      <p:tavLst>
                                        <p:tav tm="0">
                                          <p:val>
                                            <p:fltVal val="0"/>
                                          </p:val>
                                        </p:tav>
                                        <p:tav tm="100000">
                                          <p:val>
                                            <p:strVal val="#ppt_h"/>
                                          </p:val>
                                        </p:tav>
                                      </p:tavLst>
                                    </p:anim>
                                    <p:animEffect transition="in" filter="fade">
                                      <p:cBhvr>
                                        <p:cTn id="35" dur="500"/>
                                        <p:tgtEl>
                                          <p:spTgt spid="119"/>
                                        </p:tgtEl>
                                      </p:cBhvr>
                                    </p:animEffect>
                                  </p:childTnLst>
                                </p:cTn>
                              </p:par>
                            </p:childTnLst>
                          </p:cTn>
                        </p:par>
                        <p:par>
                          <p:cTn id="36" fill="hold">
                            <p:stCondLst>
                              <p:cond delay="1500"/>
                            </p:stCondLst>
                            <p:childTnLst>
                              <p:par>
                                <p:cTn id="37" presetID="53" presetClass="entr" presetSubtype="16" fill="hold" nodeType="afterEffect">
                                  <p:stCondLst>
                                    <p:cond delay="0"/>
                                  </p:stCondLst>
                                  <p:childTnLst>
                                    <p:set>
                                      <p:cBhvr>
                                        <p:cTn id="38" dur="1" fill="hold">
                                          <p:stCondLst>
                                            <p:cond delay="0"/>
                                          </p:stCondLst>
                                        </p:cTn>
                                        <p:tgtEl>
                                          <p:spTgt spid="122"/>
                                        </p:tgtEl>
                                        <p:attrNameLst>
                                          <p:attrName>style.visibility</p:attrName>
                                        </p:attrNameLst>
                                      </p:cBhvr>
                                      <p:to>
                                        <p:strVal val="visible"/>
                                      </p:to>
                                    </p:set>
                                    <p:anim calcmode="lin" valueType="num">
                                      <p:cBhvr>
                                        <p:cTn id="39" dur="500" fill="hold"/>
                                        <p:tgtEl>
                                          <p:spTgt spid="122"/>
                                        </p:tgtEl>
                                        <p:attrNameLst>
                                          <p:attrName>ppt_w</p:attrName>
                                        </p:attrNameLst>
                                      </p:cBhvr>
                                      <p:tavLst>
                                        <p:tav tm="0">
                                          <p:val>
                                            <p:fltVal val="0"/>
                                          </p:val>
                                        </p:tav>
                                        <p:tav tm="100000">
                                          <p:val>
                                            <p:strVal val="#ppt_w"/>
                                          </p:val>
                                        </p:tav>
                                      </p:tavLst>
                                    </p:anim>
                                    <p:anim calcmode="lin" valueType="num">
                                      <p:cBhvr>
                                        <p:cTn id="40" dur="500" fill="hold"/>
                                        <p:tgtEl>
                                          <p:spTgt spid="122"/>
                                        </p:tgtEl>
                                        <p:attrNameLst>
                                          <p:attrName>ppt_h</p:attrName>
                                        </p:attrNameLst>
                                      </p:cBhvr>
                                      <p:tavLst>
                                        <p:tav tm="0">
                                          <p:val>
                                            <p:fltVal val="0"/>
                                          </p:val>
                                        </p:tav>
                                        <p:tav tm="100000">
                                          <p:val>
                                            <p:strVal val="#ppt_h"/>
                                          </p:val>
                                        </p:tav>
                                      </p:tavLst>
                                    </p:anim>
                                    <p:animEffect transition="in" filter="fade">
                                      <p:cBhvr>
                                        <p:cTn id="41" dur="500"/>
                                        <p:tgtEl>
                                          <p:spTgt spid="122"/>
                                        </p:tgtEl>
                                      </p:cBhvr>
                                    </p:animEffect>
                                  </p:childTnLst>
                                </p:cTn>
                              </p:par>
                            </p:childTnLst>
                          </p:cTn>
                        </p:par>
                        <p:par>
                          <p:cTn id="42" fill="hold">
                            <p:stCondLst>
                              <p:cond delay="2000"/>
                            </p:stCondLst>
                            <p:childTnLst>
                              <p:par>
                                <p:cTn id="43" presetID="53" presetClass="entr" presetSubtype="16" fill="hold" nodeType="afterEffect">
                                  <p:stCondLst>
                                    <p:cond delay="0"/>
                                  </p:stCondLst>
                                  <p:childTnLst>
                                    <p:set>
                                      <p:cBhvr>
                                        <p:cTn id="44" dur="1" fill="hold">
                                          <p:stCondLst>
                                            <p:cond delay="0"/>
                                          </p:stCondLst>
                                        </p:cTn>
                                        <p:tgtEl>
                                          <p:spTgt spid="125"/>
                                        </p:tgtEl>
                                        <p:attrNameLst>
                                          <p:attrName>style.visibility</p:attrName>
                                        </p:attrNameLst>
                                      </p:cBhvr>
                                      <p:to>
                                        <p:strVal val="visible"/>
                                      </p:to>
                                    </p:set>
                                    <p:anim calcmode="lin" valueType="num">
                                      <p:cBhvr>
                                        <p:cTn id="45" dur="500" fill="hold"/>
                                        <p:tgtEl>
                                          <p:spTgt spid="125"/>
                                        </p:tgtEl>
                                        <p:attrNameLst>
                                          <p:attrName>ppt_w</p:attrName>
                                        </p:attrNameLst>
                                      </p:cBhvr>
                                      <p:tavLst>
                                        <p:tav tm="0">
                                          <p:val>
                                            <p:fltVal val="0"/>
                                          </p:val>
                                        </p:tav>
                                        <p:tav tm="100000">
                                          <p:val>
                                            <p:strVal val="#ppt_w"/>
                                          </p:val>
                                        </p:tav>
                                      </p:tavLst>
                                    </p:anim>
                                    <p:anim calcmode="lin" valueType="num">
                                      <p:cBhvr>
                                        <p:cTn id="46" dur="500" fill="hold"/>
                                        <p:tgtEl>
                                          <p:spTgt spid="125"/>
                                        </p:tgtEl>
                                        <p:attrNameLst>
                                          <p:attrName>ppt_h</p:attrName>
                                        </p:attrNameLst>
                                      </p:cBhvr>
                                      <p:tavLst>
                                        <p:tav tm="0">
                                          <p:val>
                                            <p:fltVal val="0"/>
                                          </p:val>
                                        </p:tav>
                                        <p:tav tm="100000">
                                          <p:val>
                                            <p:strVal val="#ppt_h"/>
                                          </p:val>
                                        </p:tav>
                                      </p:tavLst>
                                    </p:anim>
                                    <p:animEffect transition="in" filter="fade">
                                      <p:cBhvr>
                                        <p:cTn id="47" dur="500"/>
                                        <p:tgtEl>
                                          <p:spTgt spid="1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0" name="图片 37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71043"/>
          </a:xfrm>
          <a:prstGeom prst="rect">
            <a:avLst/>
          </a:prstGeom>
        </p:spPr>
      </p:pic>
      <p:pic>
        <p:nvPicPr>
          <p:cNvPr id="21" name="图片 2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425509"/>
            <a:ext cx="12192000" cy="743712"/>
          </a:xfrm>
          <a:prstGeom prst="rect">
            <a:avLst/>
          </a:prstGeom>
        </p:spPr>
      </p:pic>
      <p:pic>
        <p:nvPicPr>
          <p:cNvPr id="3" name="图片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9891" y="795941"/>
            <a:ext cx="4248388" cy="3910084"/>
          </a:xfrm>
          <a:prstGeom prst="rect">
            <a:avLst/>
          </a:prstGeom>
        </p:spPr>
      </p:pic>
      <p:sp>
        <p:nvSpPr>
          <p:cNvPr id="7" name="矩形 6"/>
          <p:cNvSpPr/>
          <p:nvPr/>
        </p:nvSpPr>
        <p:spPr>
          <a:xfrm>
            <a:off x="6525761" y="2905780"/>
            <a:ext cx="4515980" cy="830997"/>
          </a:xfrm>
          <a:prstGeom prst="rect">
            <a:avLst/>
          </a:prstGeom>
        </p:spPr>
        <p:txBody>
          <a:bodyPr wrap="none">
            <a:spAutoFit/>
          </a:bodyPr>
          <a:lstStyle/>
          <a:p>
            <a:pPr lvl="0">
              <a:tabLst>
                <a:tab pos="198120" algn="l"/>
              </a:tabLst>
            </a:pPr>
            <a:r>
              <a:rPr lang="zh-CN" altLang="zh-CN" sz="48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国内外研究综述</a:t>
            </a:r>
            <a:endParaRPr lang="zh-CN" altLang="zh-CN" sz="4800"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8" name="文本框 7"/>
          <p:cNvSpPr txBox="1"/>
          <p:nvPr/>
        </p:nvSpPr>
        <p:spPr>
          <a:xfrm>
            <a:off x="5236910" y="2905779"/>
            <a:ext cx="800219" cy="830997"/>
          </a:xfrm>
          <a:prstGeom prst="rect">
            <a:avLst/>
          </a:prstGeom>
          <a:noFill/>
        </p:spPr>
        <p:txBody>
          <a:bodyPr wrap="none" rtlCol="0">
            <a:spAutoFit/>
          </a:bodyPr>
          <a:lstStyle/>
          <a:p>
            <a:r>
              <a:rPr lang="zh-CN" altLang="en-US" sz="4800" b="1" dirty="0">
                <a:solidFill>
                  <a:schemeClr val="bg1"/>
                </a:solidFill>
                <a:latin typeface="微软雅黑" panose="020B0503020204020204" pitchFamily="34" charset="-122"/>
                <a:ea typeface="微软雅黑" panose="020B0503020204020204" pitchFamily="34" charset="-122"/>
              </a:rPr>
              <a:t>二</a:t>
            </a:r>
          </a:p>
        </p:txBody>
      </p:sp>
    </p:spTree>
  </p:cSld>
  <p:clrMapOvr>
    <a:masterClrMapping/>
  </p:clrMapOvr>
  <mc:AlternateContent xmlns:mc="http://schemas.openxmlformats.org/markup-compatibility/2006" xmlns:p14="http://schemas.microsoft.com/office/powerpoint/2010/main">
    <mc:Choice Requires="p14">
      <p:transition spd="slow" p14:dur="1300" advTm="0">
        <p14:pan dir="u"/>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9"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dissolve">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dissolve">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41" presetClass="entr" presetSubtype="0" fill="hold" grpId="0" nodeType="clickEffect">
                                  <p:stCondLst>
                                    <p:cond delay="0"/>
                                  </p:stCondLst>
                                  <p:iterate type="lt">
                                    <p:tmPct val="10000"/>
                                  </p:iterate>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25" dur="500" fill="hold"/>
                                        <p:tgtEl>
                                          <p:spTgt spid="7"/>
                                        </p:tgtEl>
                                        <p:attrNameLst>
                                          <p:attrName>ppt_y</p:attrName>
                                        </p:attrNameLst>
                                      </p:cBhvr>
                                      <p:tavLst>
                                        <p:tav tm="0">
                                          <p:val>
                                            <p:strVal val="#ppt_y"/>
                                          </p:val>
                                        </p:tav>
                                        <p:tav tm="100000">
                                          <p:val>
                                            <p:strVal val="#ppt_y"/>
                                          </p:val>
                                        </p:tav>
                                      </p:tavLst>
                                    </p:anim>
                                    <p:anim calcmode="lin" valueType="num">
                                      <p:cBhvr>
                                        <p:cTn id="26"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27"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28" dur="500" tmFilter="0,0; .5, 1; 1, 1"/>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图片 3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04"/>
            <a:ext cx="12192000" cy="913292"/>
          </a:xfrm>
          <a:prstGeom prst="rect">
            <a:avLst/>
          </a:prstGeom>
        </p:spPr>
      </p:pic>
      <p:sp>
        <p:nvSpPr>
          <p:cNvPr id="32" name="矩形 31"/>
          <p:cNvSpPr/>
          <p:nvPr/>
        </p:nvSpPr>
        <p:spPr>
          <a:xfrm>
            <a:off x="538907" y="163654"/>
            <a:ext cx="3057247" cy="584775"/>
          </a:xfrm>
          <a:prstGeom prst="rect">
            <a:avLst/>
          </a:prstGeom>
        </p:spPr>
        <p:txBody>
          <a:bodyPr wrap="none">
            <a:spAutoFit/>
          </a:bodyPr>
          <a:lstStyle/>
          <a:p>
            <a:pPr lvl="0">
              <a:tabLst>
                <a:tab pos="198120" algn="l"/>
              </a:tabLst>
            </a:pPr>
            <a:r>
              <a:rPr lang="zh-CN" altLang="zh-CN" sz="32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国内外研究综述</a:t>
            </a:r>
            <a:endParaRPr lang="zh-CN" altLang="zh-CN" sz="3200"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grpSp>
        <p:nvGrpSpPr>
          <p:cNvPr id="33" name="Group 126"/>
          <p:cNvGrpSpPr/>
          <p:nvPr/>
        </p:nvGrpSpPr>
        <p:grpSpPr>
          <a:xfrm>
            <a:off x="1881790" y="3437013"/>
            <a:ext cx="1113300" cy="1113700"/>
            <a:chOff x="1400541" y="1592431"/>
            <a:chExt cx="1296169" cy="1296168"/>
          </a:xfrm>
        </p:grpSpPr>
        <p:sp>
          <p:nvSpPr>
            <p:cNvPr id="34" name="Oval 127"/>
            <p:cNvSpPr/>
            <p:nvPr/>
          </p:nvSpPr>
          <p:spPr>
            <a:xfrm>
              <a:off x="1533041" y="1693149"/>
              <a:ext cx="1094733" cy="1094733"/>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00" dirty="0">
                <a:solidFill>
                  <a:schemeClr val="bg1"/>
                </a:solidFill>
                <a:latin typeface="微软雅黑" panose="020B0503020204020204" pitchFamily="34" charset="-122"/>
                <a:ea typeface="微软雅黑" panose="020B0503020204020204" pitchFamily="34" charset="-122"/>
                <a:cs typeface="+mn-ea"/>
              </a:endParaRPr>
            </a:p>
          </p:txBody>
        </p:sp>
        <p:sp>
          <p:nvSpPr>
            <p:cNvPr id="35" name="Pie 128"/>
            <p:cNvSpPr/>
            <p:nvPr/>
          </p:nvSpPr>
          <p:spPr>
            <a:xfrm>
              <a:off x="1400541" y="1592431"/>
              <a:ext cx="1296169" cy="1296168"/>
            </a:xfrm>
            <a:prstGeom prst="pie">
              <a:avLst>
                <a:gd name="adj1" fmla="val 27111"/>
                <a:gd name="adj2" fmla="val 16200000"/>
              </a:avLst>
            </a:prstGeom>
            <a:solidFill>
              <a:srgbClr val="435F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微软雅黑" panose="020B0503020204020204" pitchFamily="34" charset="-122"/>
                <a:ea typeface="微软雅黑" panose="020B0503020204020204" pitchFamily="34" charset="-122"/>
                <a:cs typeface="+mn-ea"/>
              </a:endParaRPr>
            </a:p>
          </p:txBody>
        </p:sp>
        <p:sp>
          <p:nvSpPr>
            <p:cNvPr id="36" name="TextBox 29"/>
            <p:cNvSpPr txBox="1"/>
            <p:nvPr/>
          </p:nvSpPr>
          <p:spPr>
            <a:xfrm>
              <a:off x="1520276" y="2119522"/>
              <a:ext cx="489217" cy="573125"/>
            </a:xfrm>
            <a:prstGeom prst="rect">
              <a:avLst/>
            </a:prstGeom>
            <a:noFill/>
          </p:spPr>
          <p:txBody>
            <a:bodyPr wrap="square" lIns="0" tIns="0" rIns="0" bIns="0" rtlCol="0">
              <a:spAutoFit/>
            </a:bodyPr>
            <a:lstStyle/>
            <a:p>
              <a:pPr algn="ctr"/>
              <a:r>
                <a:rPr lang="en-US" sz="1600" b="1" dirty="0">
                  <a:solidFill>
                    <a:schemeClr val="bg1"/>
                  </a:solidFill>
                  <a:latin typeface="微软雅黑" panose="020B0503020204020204" pitchFamily="34" charset="-122"/>
                  <a:ea typeface="微软雅黑" panose="020B0503020204020204" pitchFamily="34" charset="-122"/>
                  <a:cs typeface="+mn-ea"/>
                </a:rPr>
                <a:t>75%</a:t>
              </a:r>
            </a:p>
          </p:txBody>
        </p:sp>
      </p:grpSp>
      <p:grpSp>
        <p:nvGrpSpPr>
          <p:cNvPr id="37" name="Group 130"/>
          <p:cNvGrpSpPr/>
          <p:nvPr/>
        </p:nvGrpSpPr>
        <p:grpSpPr>
          <a:xfrm>
            <a:off x="3955953" y="3407269"/>
            <a:ext cx="1113300" cy="1113700"/>
            <a:chOff x="3099936" y="1592431"/>
            <a:chExt cx="1296169" cy="1296168"/>
          </a:xfrm>
        </p:grpSpPr>
        <p:sp>
          <p:nvSpPr>
            <p:cNvPr id="38" name="Oval 131"/>
            <p:cNvSpPr/>
            <p:nvPr/>
          </p:nvSpPr>
          <p:spPr>
            <a:xfrm>
              <a:off x="3232436" y="1693149"/>
              <a:ext cx="1094733" cy="1094733"/>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00" dirty="0">
                <a:solidFill>
                  <a:schemeClr val="bg1"/>
                </a:solidFill>
                <a:latin typeface="微软雅黑" panose="020B0503020204020204" pitchFamily="34" charset="-122"/>
                <a:ea typeface="微软雅黑" panose="020B0503020204020204" pitchFamily="34" charset="-122"/>
                <a:cs typeface="+mn-ea"/>
              </a:endParaRPr>
            </a:p>
          </p:txBody>
        </p:sp>
        <p:sp>
          <p:nvSpPr>
            <p:cNvPr id="39" name="Pie 132"/>
            <p:cNvSpPr/>
            <p:nvPr/>
          </p:nvSpPr>
          <p:spPr>
            <a:xfrm>
              <a:off x="3099936" y="1592431"/>
              <a:ext cx="1296169" cy="1296168"/>
            </a:xfrm>
            <a:prstGeom prst="pie">
              <a:avLst>
                <a:gd name="adj1" fmla="val 5379724"/>
                <a:gd name="adj2" fmla="val 16200000"/>
              </a:avLst>
            </a:prstGeom>
            <a:solidFill>
              <a:srgbClr val="4F81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微软雅黑" panose="020B0503020204020204" pitchFamily="34" charset="-122"/>
                <a:ea typeface="微软雅黑" panose="020B0503020204020204" pitchFamily="34" charset="-122"/>
                <a:cs typeface="+mn-ea"/>
              </a:endParaRPr>
            </a:p>
          </p:txBody>
        </p:sp>
        <p:sp>
          <p:nvSpPr>
            <p:cNvPr id="40" name="TextBox 33"/>
            <p:cNvSpPr txBox="1"/>
            <p:nvPr/>
          </p:nvSpPr>
          <p:spPr>
            <a:xfrm>
              <a:off x="3219671" y="2085623"/>
              <a:ext cx="489217" cy="573125"/>
            </a:xfrm>
            <a:prstGeom prst="rect">
              <a:avLst/>
            </a:prstGeom>
            <a:noFill/>
          </p:spPr>
          <p:txBody>
            <a:bodyPr wrap="square" lIns="0" tIns="0" rIns="0" bIns="0" rtlCol="0">
              <a:spAutoFit/>
            </a:bodyPr>
            <a:lstStyle/>
            <a:p>
              <a:pPr algn="ctr"/>
              <a:r>
                <a:rPr lang="en-US" sz="1600" b="1" dirty="0">
                  <a:solidFill>
                    <a:schemeClr val="bg1"/>
                  </a:solidFill>
                  <a:latin typeface="微软雅黑" panose="020B0503020204020204" pitchFamily="34" charset="-122"/>
                  <a:ea typeface="微软雅黑" panose="020B0503020204020204" pitchFamily="34" charset="-122"/>
                  <a:cs typeface="+mn-ea"/>
                </a:rPr>
                <a:t>50%</a:t>
              </a:r>
            </a:p>
          </p:txBody>
        </p:sp>
      </p:grpSp>
      <p:grpSp>
        <p:nvGrpSpPr>
          <p:cNvPr id="41" name="Group 134"/>
          <p:cNvGrpSpPr/>
          <p:nvPr/>
        </p:nvGrpSpPr>
        <p:grpSpPr>
          <a:xfrm>
            <a:off x="5991435" y="3444482"/>
            <a:ext cx="1113300" cy="1113700"/>
            <a:chOff x="4834295" y="1592431"/>
            <a:chExt cx="1296169" cy="1296168"/>
          </a:xfrm>
        </p:grpSpPr>
        <p:sp>
          <p:nvSpPr>
            <p:cNvPr id="42" name="Oval 135"/>
            <p:cNvSpPr/>
            <p:nvPr/>
          </p:nvSpPr>
          <p:spPr>
            <a:xfrm>
              <a:off x="4966795" y="1693149"/>
              <a:ext cx="1094733" cy="1094733"/>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00" dirty="0">
                <a:solidFill>
                  <a:schemeClr val="bg1"/>
                </a:solidFill>
                <a:latin typeface="微软雅黑" panose="020B0503020204020204" pitchFamily="34" charset="-122"/>
                <a:ea typeface="微软雅黑" panose="020B0503020204020204" pitchFamily="34" charset="-122"/>
                <a:cs typeface="+mn-ea"/>
              </a:endParaRPr>
            </a:p>
          </p:txBody>
        </p:sp>
        <p:sp>
          <p:nvSpPr>
            <p:cNvPr id="43" name="Pie 136"/>
            <p:cNvSpPr/>
            <p:nvPr/>
          </p:nvSpPr>
          <p:spPr>
            <a:xfrm>
              <a:off x="4834295" y="1592431"/>
              <a:ext cx="1296169" cy="1296168"/>
            </a:xfrm>
            <a:prstGeom prst="pie">
              <a:avLst>
                <a:gd name="adj1" fmla="val 19548649"/>
                <a:gd name="adj2" fmla="val 16200000"/>
              </a:avLst>
            </a:prstGeom>
            <a:solidFill>
              <a:srgbClr val="435F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微软雅黑" panose="020B0503020204020204" pitchFamily="34" charset="-122"/>
                <a:ea typeface="微软雅黑" panose="020B0503020204020204" pitchFamily="34" charset="-122"/>
                <a:cs typeface="+mn-ea"/>
              </a:endParaRPr>
            </a:p>
          </p:txBody>
        </p:sp>
        <p:sp>
          <p:nvSpPr>
            <p:cNvPr id="44" name="TextBox 37"/>
            <p:cNvSpPr txBox="1"/>
            <p:nvPr/>
          </p:nvSpPr>
          <p:spPr>
            <a:xfrm>
              <a:off x="4954030" y="2085623"/>
              <a:ext cx="489217" cy="573125"/>
            </a:xfrm>
            <a:prstGeom prst="rect">
              <a:avLst/>
            </a:prstGeom>
            <a:noFill/>
          </p:spPr>
          <p:txBody>
            <a:bodyPr wrap="square" lIns="0" tIns="0" rIns="0" bIns="0" rtlCol="0">
              <a:spAutoFit/>
            </a:bodyPr>
            <a:lstStyle/>
            <a:p>
              <a:pPr algn="ctr"/>
              <a:r>
                <a:rPr lang="en-US" sz="1600" b="1" dirty="0">
                  <a:solidFill>
                    <a:schemeClr val="bg1"/>
                  </a:solidFill>
                  <a:latin typeface="微软雅黑" panose="020B0503020204020204" pitchFamily="34" charset="-122"/>
                  <a:ea typeface="微软雅黑" panose="020B0503020204020204" pitchFamily="34" charset="-122"/>
                  <a:cs typeface="+mn-ea"/>
                </a:rPr>
                <a:t>85%</a:t>
              </a:r>
            </a:p>
          </p:txBody>
        </p:sp>
      </p:grpSp>
      <p:grpSp>
        <p:nvGrpSpPr>
          <p:cNvPr id="45" name="Group 138"/>
          <p:cNvGrpSpPr/>
          <p:nvPr/>
        </p:nvGrpSpPr>
        <p:grpSpPr>
          <a:xfrm>
            <a:off x="8100994" y="3429000"/>
            <a:ext cx="1113300" cy="1113700"/>
            <a:chOff x="6447291" y="1592431"/>
            <a:chExt cx="1296169" cy="1296168"/>
          </a:xfrm>
        </p:grpSpPr>
        <p:sp>
          <p:nvSpPr>
            <p:cNvPr id="46" name="Oval 139"/>
            <p:cNvSpPr/>
            <p:nvPr/>
          </p:nvSpPr>
          <p:spPr>
            <a:xfrm>
              <a:off x="6579791" y="1661368"/>
              <a:ext cx="1094733" cy="1094733"/>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00" dirty="0">
                <a:solidFill>
                  <a:schemeClr val="bg1"/>
                </a:solidFill>
                <a:latin typeface="微软雅黑" panose="020B0503020204020204" pitchFamily="34" charset="-122"/>
                <a:ea typeface="微软雅黑" panose="020B0503020204020204" pitchFamily="34" charset="-122"/>
                <a:cs typeface="+mn-ea"/>
              </a:endParaRPr>
            </a:p>
          </p:txBody>
        </p:sp>
        <p:sp>
          <p:nvSpPr>
            <p:cNvPr id="47" name="Pie 140"/>
            <p:cNvSpPr/>
            <p:nvPr/>
          </p:nvSpPr>
          <p:spPr>
            <a:xfrm>
              <a:off x="6447291" y="1592431"/>
              <a:ext cx="1296169" cy="1296168"/>
            </a:xfrm>
            <a:prstGeom prst="pie">
              <a:avLst>
                <a:gd name="adj1" fmla="val 17910010"/>
                <a:gd name="adj2" fmla="val 5351067"/>
              </a:avLst>
            </a:prstGeom>
            <a:solidFill>
              <a:srgbClr val="4F81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微软雅黑" panose="020B0503020204020204" pitchFamily="34" charset="-122"/>
                <a:ea typeface="微软雅黑" panose="020B0503020204020204" pitchFamily="34" charset="-122"/>
                <a:cs typeface="+mn-ea"/>
              </a:endParaRPr>
            </a:p>
          </p:txBody>
        </p:sp>
        <p:sp>
          <p:nvSpPr>
            <p:cNvPr id="48" name="TextBox 41"/>
            <p:cNvSpPr txBox="1"/>
            <p:nvPr/>
          </p:nvSpPr>
          <p:spPr>
            <a:xfrm>
              <a:off x="7151228" y="2134507"/>
              <a:ext cx="489217" cy="573125"/>
            </a:xfrm>
            <a:prstGeom prst="rect">
              <a:avLst/>
            </a:prstGeom>
            <a:noFill/>
          </p:spPr>
          <p:txBody>
            <a:bodyPr wrap="square" lIns="0" tIns="0" rIns="0" bIns="0" rtlCol="0">
              <a:spAutoFit/>
            </a:bodyPr>
            <a:lstStyle/>
            <a:p>
              <a:pPr algn="ctr"/>
              <a:r>
                <a:rPr lang="en-US" sz="1600" b="1" dirty="0">
                  <a:solidFill>
                    <a:schemeClr val="bg1"/>
                  </a:solidFill>
                  <a:latin typeface="微软雅黑" panose="020B0503020204020204" pitchFamily="34" charset="-122"/>
                  <a:ea typeface="微软雅黑" panose="020B0503020204020204" pitchFamily="34" charset="-122"/>
                  <a:cs typeface="+mn-ea"/>
                </a:rPr>
                <a:t>75%</a:t>
              </a:r>
            </a:p>
          </p:txBody>
        </p:sp>
      </p:grpSp>
      <p:sp>
        <p:nvSpPr>
          <p:cNvPr id="49" name="TextBox 42"/>
          <p:cNvSpPr txBox="1"/>
          <p:nvPr/>
        </p:nvSpPr>
        <p:spPr>
          <a:xfrm>
            <a:off x="1398624" y="2089220"/>
            <a:ext cx="9021170" cy="954107"/>
          </a:xfrm>
          <a:prstGeom prst="rect">
            <a:avLst/>
          </a:prstGeom>
          <a:noFill/>
        </p:spPr>
        <p:txBody>
          <a:bodyPr wrap="square" lIns="0" tIns="0" rIns="0" bIns="0" rtlCol="0" anchor="t">
            <a:spAutoFit/>
          </a:bodyPr>
          <a:lstStyle/>
          <a:p>
            <a:pPr lvl="0"/>
            <a:r>
              <a:rPr lang="zh-CN" altLang="en-US" sz="1600" dirty="0">
                <a:solidFill>
                  <a:prstClr val="black">
                    <a:lumMod val="75000"/>
                    <a:lumOff val="25000"/>
                  </a:prstClr>
                </a:solidFill>
                <a:latin typeface="微软雅黑" panose="020B0503020204020204" pitchFamily="34" charset="-122"/>
                <a:ea typeface="微软雅黑" panose="020B0503020204020204" pitchFamily="34" charset="-122"/>
                <a:cs typeface="+mn-ea"/>
              </a:rPr>
              <a:t>单击此处添加文字阐述，添加简短问题说明文字，具体说明文字在此处。单击此处添加文字阐述，添加简短问题。单击此处添加文字阐述，添加简短问题说明文字，具体说明文字在此处。单击此处添加文字阐述，添加简短问题</a:t>
            </a:r>
            <a:endParaRPr lang="en-US" altLang="zh-CN" sz="1400" dirty="0">
              <a:solidFill>
                <a:prstClr val="black">
                  <a:lumMod val="75000"/>
                  <a:lumOff val="25000"/>
                </a:prstClr>
              </a:solidFill>
              <a:latin typeface="微软雅黑" panose="020B0503020204020204" pitchFamily="34" charset="-122"/>
              <a:ea typeface="微软雅黑" panose="020B0503020204020204" pitchFamily="34" charset="-122"/>
              <a:cs typeface="+mn-ea"/>
            </a:endParaRPr>
          </a:p>
          <a:p>
            <a:pPr lvl="0"/>
            <a:endParaRPr lang="en-US" altLang="zh-CN" sz="1400" dirty="0">
              <a:solidFill>
                <a:prstClr val="black">
                  <a:lumMod val="75000"/>
                  <a:lumOff val="25000"/>
                </a:prstClr>
              </a:solidFill>
              <a:latin typeface="微软雅黑" panose="020B0503020204020204" pitchFamily="34" charset="-122"/>
              <a:ea typeface="微软雅黑" panose="020B0503020204020204" pitchFamily="34" charset="-122"/>
              <a:cs typeface="+mn-ea"/>
            </a:endParaRPr>
          </a:p>
        </p:txBody>
      </p:sp>
      <p:sp>
        <p:nvSpPr>
          <p:cNvPr id="50" name="Rectangle 143"/>
          <p:cNvSpPr/>
          <p:nvPr/>
        </p:nvSpPr>
        <p:spPr>
          <a:xfrm>
            <a:off x="1398624" y="1405076"/>
            <a:ext cx="2154436" cy="369332"/>
          </a:xfrm>
          <a:prstGeom prst="rect">
            <a:avLst/>
          </a:prstGeom>
        </p:spPr>
        <p:txBody>
          <a:bodyPr wrap="none" lIns="0" tIns="0" rIns="0" bIns="0" anchor="ctr">
            <a:spAutoFit/>
          </a:bodyPr>
          <a:lstStyle/>
          <a:p>
            <a:r>
              <a:rPr lang="zh-CN" altLang="en-US" sz="2400" b="1" dirty="0">
                <a:solidFill>
                  <a:schemeClr val="tx1">
                    <a:lumMod val="75000"/>
                    <a:lumOff val="25000"/>
                  </a:schemeClr>
                </a:solidFill>
                <a:latin typeface="微软雅黑" panose="020B0503020204020204" pitchFamily="34" charset="-122"/>
                <a:ea typeface="微软雅黑" panose="020B0503020204020204" pitchFamily="34" charset="-122"/>
                <a:cs typeface="+mn-ea"/>
              </a:rPr>
              <a:t>添加文标题内容</a:t>
            </a:r>
            <a:endParaRPr lang="en-US" sz="2400" b="1" dirty="0">
              <a:solidFill>
                <a:schemeClr val="tx1">
                  <a:lumMod val="75000"/>
                  <a:lumOff val="25000"/>
                </a:schemeClr>
              </a:solidFill>
              <a:latin typeface="微软雅黑" panose="020B0503020204020204" pitchFamily="34" charset="-122"/>
              <a:ea typeface="微软雅黑" panose="020B0503020204020204" pitchFamily="34" charset="-122"/>
              <a:cs typeface="+mn-ea"/>
            </a:endParaRPr>
          </a:p>
        </p:txBody>
      </p:sp>
      <p:sp>
        <p:nvSpPr>
          <p:cNvPr id="51" name="TextBox 44"/>
          <p:cNvSpPr txBox="1"/>
          <p:nvPr/>
        </p:nvSpPr>
        <p:spPr>
          <a:xfrm>
            <a:off x="1521711" y="4803550"/>
            <a:ext cx="1473379" cy="400105"/>
          </a:xfrm>
          <a:prstGeom prst="rect">
            <a:avLst/>
          </a:prstGeom>
          <a:noFill/>
        </p:spPr>
        <p:txBody>
          <a:bodyPr wrap="square" lIns="121917" tIns="60958" rIns="121917" bIns="60958" rtlCol="0">
            <a:spAutoFit/>
          </a:bodyPr>
          <a:lstStyle/>
          <a:p>
            <a:pPr algn="ctr"/>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cs typeface="+mn-ea"/>
              </a:rPr>
              <a:t>关键字</a:t>
            </a:r>
            <a:endParaRPr lang="en-US" b="1" dirty="0">
              <a:solidFill>
                <a:schemeClr val="tx1">
                  <a:lumMod val="75000"/>
                  <a:lumOff val="25000"/>
                </a:schemeClr>
              </a:solidFill>
              <a:latin typeface="微软雅黑" panose="020B0503020204020204" pitchFamily="34" charset="-122"/>
              <a:ea typeface="微软雅黑" panose="020B0503020204020204" pitchFamily="34" charset="-122"/>
              <a:cs typeface="+mn-ea"/>
            </a:endParaRPr>
          </a:p>
        </p:txBody>
      </p:sp>
      <p:sp>
        <p:nvSpPr>
          <p:cNvPr id="52" name="TextBox 45"/>
          <p:cNvSpPr txBox="1"/>
          <p:nvPr/>
        </p:nvSpPr>
        <p:spPr>
          <a:xfrm>
            <a:off x="3755096" y="4771654"/>
            <a:ext cx="1473379" cy="400105"/>
          </a:xfrm>
          <a:prstGeom prst="rect">
            <a:avLst/>
          </a:prstGeom>
          <a:noFill/>
        </p:spPr>
        <p:txBody>
          <a:bodyPr wrap="square" lIns="121917" tIns="60958" rIns="121917" bIns="60958" rtlCol="0">
            <a:spAutoFit/>
          </a:bodyPr>
          <a:lstStyle/>
          <a:p>
            <a:pPr algn="ctr"/>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cs typeface="+mn-ea"/>
              </a:rPr>
              <a:t>关键字</a:t>
            </a:r>
            <a:endParaRPr lang="en-US" b="1" dirty="0">
              <a:solidFill>
                <a:schemeClr val="tx1">
                  <a:lumMod val="75000"/>
                  <a:lumOff val="25000"/>
                </a:schemeClr>
              </a:solidFill>
              <a:latin typeface="微软雅黑" panose="020B0503020204020204" pitchFamily="34" charset="-122"/>
              <a:ea typeface="微软雅黑" panose="020B0503020204020204" pitchFamily="34" charset="-122"/>
              <a:cs typeface="+mn-ea"/>
            </a:endParaRPr>
          </a:p>
        </p:txBody>
      </p:sp>
      <p:sp>
        <p:nvSpPr>
          <p:cNvPr id="53" name="TextBox 46"/>
          <p:cNvSpPr txBox="1"/>
          <p:nvPr/>
        </p:nvSpPr>
        <p:spPr>
          <a:xfrm>
            <a:off x="5838692" y="4771653"/>
            <a:ext cx="1473379" cy="400105"/>
          </a:xfrm>
          <a:prstGeom prst="rect">
            <a:avLst/>
          </a:prstGeom>
          <a:noFill/>
        </p:spPr>
        <p:txBody>
          <a:bodyPr wrap="square" lIns="121917" tIns="60958" rIns="121917" bIns="60958" rtlCol="0">
            <a:spAutoFit/>
          </a:bodyPr>
          <a:lstStyle/>
          <a:p>
            <a:pPr algn="ctr"/>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cs typeface="+mn-ea"/>
              </a:rPr>
              <a:t>关键字</a:t>
            </a:r>
            <a:endParaRPr lang="en-US" b="1" dirty="0">
              <a:solidFill>
                <a:schemeClr val="tx1">
                  <a:lumMod val="75000"/>
                  <a:lumOff val="25000"/>
                </a:schemeClr>
              </a:solidFill>
              <a:latin typeface="微软雅黑" panose="020B0503020204020204" pitchFamily="34" charset="-122"/>
              <a:ea typeface="微软雅黑" panose="020B0503020204020204" pitchFamily="34" charset="-122"/>
              <a:cs typeface="+mn-ea"/>
            </a:endParaRPr>
          </a:p>
        </p:txBody>
      </p:sp>
      <p:sp>
        <p:nvSpPr>
          <p:cNvPr id="54" name="TextBox 47"/>
          <p:cNvSpPr txBox="1"/>
          <p:nvPr/>
        </p:nvSpPr>
        <p:spPr>
          <a:xfrm>
            <a:off x="7968927" y="4749180"/>
            <a:ext cx="1473379" cy="400105"/>
          </a:xfrm>
          <a:prstGeom prst="rect">
            <a:avLst/>
          </a:prstGeom>
          <a:noFill/>
        </p:spPr>
        <p:txBody>
          <a:bodyPr wrap="square" lIns="121917" tIns="60958" rIns="121917" bIns="60958" rtlCol="0">
            <a:spAutoFit/>
          </a:bodyPr>
          <a:lstStyle/>
          <a:p>
            <a:pPr algn="ctr"/>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cs typeface="+mn-ea"/>
              </a:rPr>
              <a:t>关键字</a:t>
            </a:r>
            <a:endParaRPr lang="en-US" b="1" dirty="0">
              <a:solidFill>
                <a:schemeClr val="tx1">
                  <a:lumMod val="75000"/>
                  <a:lumOff val="25000"/>
                </a:schemeClr>
              </a:solidFill>
              <a:latin typeface="微软雅黑" panose="020B0503020204020204" pitchFamily="34" charset="-122"/>
              <a:ea typeface="微软雅黑" panose="020B0503020204020204" pitchFamily="34" charset="-122"/>
              <a:cs typeface="+mn-ea"/>
            </a:endParaRPr>
          </a:p>
        </p:txBody>
      </p:sp>
      <p:sp>
        <p:nvSpPr>
          <p:cNvPr id="55" name="Text Placeholder 3"/>
          <p:cNvSpPr txBox="1"/>
          <p:nvPr/>
        </p:nvSpPr>
        <p:spPr>
          <a:xfrm>
            <a:off x="2954966" y="5778583"/>
            <a:ext cx="5443366" cy="492443"/>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l"/>
            <a:r>
              <a:rPr lang="zh-CN" altLang="en-US" dirty="0">
                <a:solidFill>
                  <a:prstClr val="black">
                    <a:lumMod val="75000"/>
                    <a:lumOff val="25000"/>
                  </a:prstClr>
                </a:solidFill>
                <a:latin typeface="微软雅黑" panose="020B0503020204020204" pitchFamily="34" charset="-122"/>
                <a:ea typeface="微软雅黑" panose="020B0503020204020204" pitchFamily="34" charset="-122"/>
                <a:cs typeface="+mn-ea"/>
              </a:rPr>
              <a:t>单击此处添加文字阐述，添加简短问题说明文字，具体说明文字在此处。单击此处添加文字阐述，添加简短问题</a:t>
            </a:r>
            <a:endParaRPr lang="en-US" altLang="zh-CN" sz="1400" dirty="0">
              <a:solidFill>
                <a:prstClr val="black">
                  <a:lumMod val="75000"/>
                  <a:lumOff val="25000"/>
                </a:prstClr>
              </a:solidFill>
              <a:latin typeface="微软雅黑" panose="020B0503020204020204" pitchFamily="34" charset="-122"/>
              <a:ea typeface="微软雅黑" panose="020B0503020204020204" pitchFamily="34" charset="-122"/>
              <a:cs typeface="+mn-ea"/>
            </a:endParaRPr>
          </a:p>
        </p:txBody>
      </p:sp>
    </p:spTree>
  </p:cSld>
  <p:clrMapOvr>
    <a:masterClrMapping/>
  </p:clrMapOvr>
  <mc:AlternateContent xmlns:mc="http://schemas.openxmlformats.org/markup-compatibility/2006" xmlns:p14="http://schemas.microsoft.com/office/powerpoint/2010/main">
    <mc:Choice Requires="p14">
      <p:transition spd="slow" p14:dur="1300" advTm="0">
        <p14:pan dir="u"/>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1" presetClass="entr" presetSubtype="0" fill="hold" grpId="0" nodeType="clickEffect">
                                  <p:stCondLst>
                                    <p:cond delay="0"/>
                                  </p:stCondLst>
                                  <p:iterate type="lt">
                                    <p:tmPct val="10000"/>
                                  </p:iterate>
                                  <p:childTnLst>
                                    <p:set>
                                      <p:cBhvr>
                                        <p:cTn id="13" dur="1" fill="hold">
                                          <p:stCondLst>
                                            <p:cond delay="0"/>
                                          </p:stCondLst>
                                        </p:cTn>
                                        <p:tgtEl>
                                          <p:spTgt spid="32"/>
                                        </p:tgtEl>
                                        <p:attrNameLst>
                                          <p:attrName>style.visibility</p:attrName>
                                        </p:attrNameLst>
                                      </p:cBhvr>
                                      <p:to>
                                        <p:strVal val="visible"/>
                                      </p:to>
                                    </p:set>
                                    <p:anim calcmode="lin" valueType="num">
                                      <p:cBhvr>
                                        <p:cTn id="14" dur="500" fill="hold"/>
                                        <p:tgtEl>
                                          <p:spTgt spid="32"/>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32"/>
                                        </p:tgtEl>
                                        <p:attrNameLst>
                                          <p:attrName>ppt_y</p:attrName>
                                        </p:attrNameLst>
                                      </p:cBhvr>
                                      <p:tavLst>
                                        <p:tav tm="0">
                                          <p:val>
                                            <p:strVal val="#ppt_y"/>
                                          </p:val>
                                        </p:tav>
                                        <p:tav tm="100000">
                                          <p:val>
                                            <p:strVal val="#ppt_y"/>
                                          </p:val>
                                        </p:tav>
                                      </p:tavLst>
                                    </p:anim>
                                    <p:anim calcmode="lin" valueType="num">
                                      <p:cBhvr>
                                        <p:cTn id="16" dur="500" fill="hold"/>
                                        <p:tgtEl>
                                          <p:spTgt spid="32"/>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32"/>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32"/>
                                        </p:tgtEl>
                                      </p:cBhvr>
                                    </p:animEffect>
                                  </p:childTnLst>
                                </p:cTn>
                              </p:par>
                            </p:childTnLst>
                          </p:cTn>
                        </p:par>
                        <p:par>
                          <p:cTn id="19" fill="hold">
                            <p:stCondLst>
                              <p:cond delay="800"/>
                            </p:stCondLst>
                            <p:childTnLst>
                              <p:par>
                                <p:cTn id="20" presetID="2" presetClass="entr" presetSubtype="4" accel="50000" decel="50000" fill="hold" grpId="0" nodeType="afterEffect">
                                  <p:stCondLst>
                                    <p:cond delay="0"/>
                                  </p:stCondLst>
                                  <p:childTnLst>
                                    <p:set>
                                      <p:cBhvr>
                                        <p:cTn id="21" dur="1" fill="hold">
                                          <p:stCondLst>
                                            <p:cond delay="0"/>
                                          </p:stCondLst>
                                        </p:cTn>
                                        <p:tgtEl>
                                          <p:spTgt spid="50"/>
                                        </p:tgtEl>
                                        <p:attrNameLst>
                                          <p:attrName>style.visibility</p:attrName>
                                        </p:attrNameLst>
                                      </p:cBhvr>
                                      <p:to>
                                        <p:strVal val="visible"/>
                                      </p:to>
                                    </p:set>
                                    <p:anim calcmode="lin" valueType="num">
                                      <p:cBhvr additive="base">
                                        <p:cTn id="22" dur="500" fill="hold"/>
                                        <p:tgtEl>
                                          <p:spTgt spid="50"/>
                                        </p:tgtEl>
                                        <p:attrNameLst>
                                          <p:attrName>ppt_x</p:attrName>
                                        </p:attrNameLst>
                                      </p:cBhvr>
                                      <p:tavLst>
                                        <p:tav tm="0">
                                          <p:val>
                                            <p:strVal val="#ppt_x"/>
                                          </p:val>
                                        </p:tav>
                                        <p:tav tm="100000">
                                          <p:val>
                                            <p:strVal val="#ppt_x"/>
                                          </p:val>
                                        </p:tav>
                                      </p:tavLst>
                                    </p:anim>
                                    <p:anim calcmode="lin" valueType="num">
                                      <p:cBhvr additive="base">
                                        <p:cTn id="23" dur="500" fill="hold"/>
                                        <p:tgtEl>
                                          <p:spTgt spid="50"/>
                                        </p:tgtEl>
                                        <p:attrNameLst>
                                          <p:attrName>ppt_y</p:attrName>
                                        </p:attrNameLst>
                                      </p:cBhvr>
                                      <p:tavLst>
                                        <p:tav tm="0">
                                          <p:val>
                                            <p:strVal val="1+#ppt_h/2"/>
                                          </p:val>
                                        </p:tav>
                                        <p:tav tm="100000">
                                          <p:val>
                                            <p:strVal val="#ppt_y"/>
                                          </p:val>
                                        </p:tav>
                                      </p:tavLst>
                                    </p:anim>
                                  </p:childTnLst>
                                </p:cTn>
                              </p:par>
                            </p:childTnLst>
                          </p:cTn>
                        </p:par>
                        <p:par>
                          <p:cTn id="24" fill="hold">
                            <p:stCondLst>
                              <p:cond delay="1300"/>
                            </p:stCondLst>
                            <p:childTnLst>
                              <p:par>
                                <p:cTn id="25" presetID="2" presetClass="entr" presetSubtype="2" accel="50000" decel="50000" fill="hold" grpId="0" nodeType="afterEffect">
                                  <p:stCondLst>
                                    <p:cond delay="0"/>
                                  </p:stCondLst>
                                  <p:childTnLst>
                                    <p:set>
                                      <p:cBhvr>
                                        <p:cTn id="26" dur="1" fill="hold">
                                          <p:stCondLst>
                                            <p:cond delay="0"/>
                                          </p:stCondLst>
                                        </p:cTn>
                                        <p:tgtEl>
                                          <p:spTgt spid="49"/>
                                        </p:tgtEl>
                                        <p:attrNameLst>
                                          <p:attrName>style.visibility</p:attrName>
                                        </p:attrNameLst>
                                      </p:cBhvr>
                                      <p:to>
                                        <p:strVal val="visible"/>
                                      </p:to>
                                    </p:set>
                                    <p:anim calcmode="lin" valueType="num">
                                      <p:cBhvr additive="base">
                                        <p:cTn id="27" dur="500" fill="hold"/>
                                        <p:tgtEl>
                                          <p:spTgt spid="49"/>
                                        </p:tgtEl>
                                        <p:attrNameLst>
                                          <p:attrName>ppt_x</p:attrName>
                                        </p:attrNameLst>
                                      </p:cBhvr>
                                      <p:tavLst>
                                        <p:tav tm="0">
                                          <p:val>
                                            <p:strVal val="1+#ppt_w/2"/>
                                          </p:val>
                                        </p:tav>
                                        <p:tav tm="100000">
                                          <p:val>
                                            <p:strVal val="#ppt_x"/>
                                          </p:val>
                                        </p:tav>
                                      </p:tavLst>
                                    </p:anim>
                                    <p:anim calcmode="lin" valueType="num">
                                      <p:cBhvr additive="base">
                                        <p:cTn id="28" dur="500" fill="hold"/>
                                        <p:tgtEl>
                                          <p:spTgt spid="49"/>
                                        </p:tgtEl>
                                        <p:attrNameLst>
                                          <p:attrName>ppt_y</p:attrName>
                                        </p:attrNameLst>
                                      </p:cBhvr>
                                      <p:tavLst>
                                        <p:tav tm="0">
                                          <p:val>
                                            <p:strVal val="#ppt_y"/>
                                          </p:val>
                                        </p:tav>
                                        <p:tav tm="100000">
                                          <p:val>
                                            <p:strVal val="#ppt_y"/>
                                          </p:val>
                                        </p:tav>
                                      </p:tavLst>
                                    </p:anim>
                                  </p:childTnLst>
                                </p:cTn>
                              </p:par>
                            </p:childTnLst>
                          </p:cTn>
                        </p:par>
                        <p:par>
                          <p:cTn id="29" fill="hold">
                            <p:stCondLst>
                              <p:cond delay="1800"/>
                            </p:stCondLst>
                            <p:childTnLst>
                              <p:par>
                                <p:cTn id="30" presetID="20" presetClass="entr" presetSubtype="0" fill="hold" nodeType="afterEffect">
                                  <p:stCondLst>
                                    <p:cond delay="0"/>
                                  </p:stCondLst>
                                  <p:childTnLst>
                                    <p:set>
                                      <p:cBhvr>
                                        <p:cTn id="31" dur="1" fill="hold">
                                          <p:stCondLst>
                                            <p:cond delay="0"/>
                                          </p:stCondLst>
                                        </p:cTn>
                                        <p:tgtEl>
                                          <p:spTgt spid="33"/>
                                        </p:tgtEl>
                                        <p:attrNameLst>
                                          <p:attrName>style.visibility</p:attrName>
                                        </p:attrNameLst>
                                      </p:cBhvr>
                                      <p:to>
                                        <p:strVal val="visible"/>
                                      </p:to>
                                    </p:set>
                                    <p:animEffect transition="in" filter="wedge">
                                      <p:cBhvr>
                                        <p:cTn id="32" dur="1000"/>
                                        <p:tgtEl>
                                          <p:spTgt spid="33"/>
                                        </p:tgtEl>
                                      </p:cBhvr>
                                    </p:animEffect>
                                  </p:childTnLst>
                                </p:cTn>
                              </p:par>
                              <p:par>
                                <p:cTn id="33" presetID="2" presetClass="entr" presetSubtype="4" accel="50000" decel="50000" fill="hold" grpId="0" nodeType="withEffect">
                                  <p:stCondLst>
                                    <p:cond delay="0"/>
                                  </p:stCondLst>
                                  <p:childTnLst>
                                    <p:set>
                                      <p:cBhvr>
                                        <p:cTn id="34" dur="1" fill="hold">
                                          <p:stCondLst>
                                            <p:cond delay="0"/>
                                          </p:stCondLst>
                                        </p:cTn>
                                        <p:tgtEl>
                                          <p:spTgt spid="51"/>
                                        </p:tgtEl>
                                        <p:attrNameLst>
                                          <p:attrName>style.visibility</p:attrName>
                                        </p:attrNameLst>
                                      </p:cBhvr>
                                      <p:to>
                                        <p:strVal val="visible"/>
                                      </p:to>
                                    </p:set>
                                    <p:anim calcmode="lin" valueType="num">
                                      <p:cBhvr additive="base">
                                        <p:cTn id="35" dur="500" fill="hold"/>
                                        <p:tgtEl>
                                          <p:spTgt spid="51"/>
                                        </p:tgtEl>
                                        <p:attrNameLst>
                                          <p:attrName>ppt_x</p:attrName>
                                        </p:attrNameLst>
                                      </p:cBhvr>
                                      <p:tavLst>
                                        <p:tav tm="0">
                                          <p:val>
                                            <p:strVal val="#ppt_x"/>
                                          </p:val>
                                        </p:tav>
                                        <p:tav tm="100000">
                                          <p:val>
                                            <p:strVal val="#ppt_x"/>
                                          </p:val>
                                        </p:tav>
                                      </p:tavLst>
                                    </p:anim>
                                    <p:anim calcmode="lin" valueType="num">
                                      <p:cBhvr additive="base">
                                        <p:cTn id="36" dur="500" fill="hold"/>
                                        <p:tgtEl>
                                          <p:spTgt spid="51"/>
                                        </p:tgtEl>
                                        <p:attrNameLst>
                                          <p:attrName>ppt_y</p:attrName>
                                        </p:attrNameLst>
                                      </p:cBhvr>
                                      <p:tavLst>
                                        <p:tav tm="0">
                                          <p:val>
                                            <p:strVal val="1+#ppt_h/2"/>
                                          </p:val>
                                        </p:tav>
                                        <p:tav tm="100000">
                                          <p:val>
                                            <p:strVal val="#ppt_y"/>
                                          </p:val>
                                        </p:tav>
                                      </p:tavLst>
                                    </p:anim>
                                  </p:childTnLst>
                                </p:cTn>
                              </p:par>
                            </p:childTnLst>
                          </p:cTn>
                        </p:par>
                        <p:par>
                          <p:cTn id="37" fill="hold">
                            <p:stCondLst>
                              <p:cond delay="2800"/>
                            </p:stCondLst>
                            <p:childTnLst>
                              <p:par>
                                <p:cTn id="38" presetID="20" presetClass="entr" presetSubtype="0" fill="hold"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wedge">
                                      <p:cBhvr>
                                        <p:cTn id="40" dur="1000"/>
                                        <p:tgtEl>
                                          <p:spTgt spid="37"/>
                                        </p:tgtEl>
                                      </p:cBhvr>
                                    </p:animEffect>
                                  </p:childTnLst>
                                </p:cTn>
                              </p:par>
                              <p:par>
                                <p:cTn id="41" presetID="2" presetClass="entr" presetSubtype="4" accel="50000" decel="50000" fill="hold" grpId="0" nodeType="withEffect">
                                  <p:stCondLst>
                                    <p:cond delay="0"/>
                                  </p:stCondLst>
                                  <p:childTnLst>
                                    <p:set>
                                      <p:cBhvr>
                                        <p:cTn id="42" dur="1" fill="hold">
                                          <p:stCondLst>
                                            <p:cond delay="0"/>
                                          </p:stCondLst>
                                        </p:cTn>
                                        <p:tgtEl>
                                          <p:spTgt spid="52"/>
                                        </p:tgtEl>
                                        <p:attrNameLst>
                                          <p:attrName>style.visibility</p:attrName>
                                        </p:attrNameLst>
                                      </p:cBhvr>
                                      <p:to>
                                        <p:strVal val="visible"/>
                                      </p:to>
                                    </p:set>
                                    <p:anim calcmode="lin" valueType="num">
                                      <p:cBhvr additive="base">
                                        <p:cTn id="43" dur="500" fill="hold"/>
                                        <p:tgtEl>
                                          <p:spTgt spid="52"/>
                                        </p:tgtEl>
                                        <p:attrNameLst>
                                          <p:attrName>ppt_x</p:attrName>
                                        </p:attrNameLst>
                                      </p:cBhvr>
                                      <p:tavLst>
                                        <p:tav tm="0">
                                          <p:val>
                                            <p:strVal val="#ppt_x"/>
                                          </p:val>
                                        </p:tav>
                                        <p:tav tm="100000">
                                          <p:val>
                                            <p:strVal val="#ppt_x"/>
                                          </p:val>
                                        </p:tav>
                                      </p:tavLst>
                                    </p:anim>
                                    <p:anim calcmode="lin" valueType="num">
                                      <p:cBhvr additive="base">
                                        <p:cTn id="44" dur="500" fill="hold"/>
                                        <p:tgtEl>
                                          <p:spTgt spid="52"/>
                                        </p:tgtEl>
                                        <p:attrNameLst>
                                          <p:attrName>ppt_y</p:attrName>
                                        </p:attrNameLst>
                                      </p:cBhvr>
                                      <p:tavLst>
                                        <p:tav tm="0">
                                          <p:val>
                                            <p:strVal val="1+#ppt_h/2"/>
                                          </p:val>
                                        </p:tav>
                                        <p:tav tm="100000">
                                          <p:val>
                                            <p:strVal val="#ppt_y"/>
                                          </p:val>
                                        </p:tav>
                                      </p:tavLst>
                                    </p:anim>
                                  </p:childTnLst>
                                </p:cTn>
                              </p:par>
                            </p:childTnLst>
                          </p:cTn>
                        </p:par>
                        <p:par>
                          <p:cTn id="45" fill="hold">
                            <p:stCondLst>
                              <p:cond delay="3800"/>
                            </p:stCondLst>
                            <p:childTnLst>
                              <p:par>
                                <p:cTn id="46" presetID="20" presetClass="entr" presetSubtype="0" fill="hold" nodeType="afterEffect">
                                  <p:stCondLst>
                                    <p:cond delay="0"/>
                                  </p:stCondLst>
                                  <p:childTnLst>
                                    <p:set>
                                      <p:cBhvr>
                                        <p:cTn id="47" dur="1" fill="hold">
                                          <p:stCondLst>
                                            <p:cond delay="0"/>
                                          </p:stCondLst>
                                        </p:cTn>
                                        <p:tgtEl>
                                          <p:spTgt spid="41"/>
                                        </p:tgtEl>
                                        <p:attrNameLst>
                                          <p:attrName>style.visibility</p:attrName>
                                        </p:attrNameLst>
                                      </p:cBhvr>
                                      <p:to>
                                        <p:strVal val="visible"/>
                                      </p:to>
                                    </p:set>
                                    <p:animEffect transition="in" filter="wedge">
                                      <p:cBhvr>
                                        <p:cTn id="48" dur="1000"/>
                                        <p:tgtEl>
                                          <p:spTgt spid="41"/>
                                        </p:tgtEl>
                                      </p:cBhvr>
                                    </p:animEffect>
                                  </p:childTnLst>
                                </p:cTn>
                              </p:par>
                              <p:par>
                                <p:cTn id="49" presetID="2" presetClass="entr" presetSubtype="4" accel="50000" decel="50000" fill="hold" grpId="0" nodeType="withEffect">
                                  <p:stCondLst>
                                    <p:cond delay="0"/>
                                  </p:stCondLst>
                                  <p:childTnLst>
                                    <p:set>
                                      <p:cBhvr>
                                        <p:cTn id="50" dur="1" fill="hold">
                                          <p:stCondLst>
                                            <p:cond delay="0"/>
                                          </p:stCondLst>
                                        </p:cTn>
                                        <p:tgtEl>
                                          <p:spTgt spid="53"/>
                                        </p:tgtEl>
                                        <p:attrNameLst>
                                          <p:attrName>style.visibility</p:attrName>
                                        </p:attrNameLst>
                                      </p:cBhvr>
                                      <p:to>
                                        <p:strVal val="visible"/>
                                      </p:to>
                                    </p:set>
                                    <p:anim calcmode="lin" valueType="num">
                                      <p:cBhvr additive="base">
                                        <p:cTn id="51" dur="500" fill="hold"/>
                                        <p:tgtEl>
                                          <p:spTgt spid="53"/>
                                        </p:tgtEl>
                                        <p:attrNameLst>
                                          <p:attrName>ppt_x</p:attrName>
                                        </p:attrNameLst>
                                      </p:cBhvr>
                                      <p:tavLst>
                                        <p:tav tm="0">
                                          <p:val>
                                            <p:strVal val="#ppt_x"/>
                                          </p:val>
                                        </p:tav>
                                        <p:tav tm="100000">
                                          <p:val>
                                            <p:strVal val="#ppt_x"/>
                                          </p:val>
                                        </p:tav>
                                      </p:tavLst>
                                    </p:anim>
                                    <p:anim calcmode="lin" valueType="num">
                                      <p:cBhvr additive="base">
                                        <p:cTn id="52" dur="500" fill="hold"/>
                                        <p:tgtEl>
                                          <p:spTgt spid="53"/>
                                        </p:tgtEl>
                                        <p:attrNameLst>
                                          <p:attrName>ppt_y</p:attrName>
                                        </p:attrNameLst>
                                      </p:cBhvr>
                                      <p:tavLst>
                                        <p:tav tm="0">
                                          <p:val>
                                            <p:strVal val="1+#ppt_h/2"/>
                                          </p:val>
                                        </p:tav>
                                        <p:tav tm="100000">
                                          <p:val>
                                            <p:strVal val="#ppt_y"/>
                                          </p:val>
                                        </p:tav>
                                      </p:tavLst>
                                    </p:anim>
                                  </p:childTnLst>
                                </p:cTn>
                              </p:par>
                            </p:childTnLst>
                          </p:cTn>
                        </p:par>
                        <p:par>
                          <p:cTn id="53" fill="hold">
                            <p:stCondLst>
                              <p:cond delay="4800"/>
                            </p:stCondLst>
                            <p:childTnLst>
                              <p:par>
                                <p:cTn id="54" presetID="20" presetClass="entr" presetSubtype="0" fill="hold" nodeType="afterEffect">
                                  <p:stCondLst>
                                    <p:cond delay="0"/>
                                  </p:stCondLst>
                                  <p:childTnLst>
                                    <p:set>
                                      <p:cBhvr>
                                        <p:cTn id="55" dur="1" fill="hold">
                                          <p:stCondLst>
                                            <p:cond delay="0"/>
                                          </p:stCondLst>
                                        </p:cTn>
                                        <p:tgtEl>
                                          <p:spTgt spid="45"/>
                                        </p:tgtEl>
                                        <p:attrNameLst>
                                          <p:attrName>style.visibility</p:attrName>
                                        </p:attrNameLst>
                                      </p:cBhvr>
                                      <p:to>
                                        <p:strVal val="visible"/>
                                      </p:to>
                                    </p:set>
                                    <p:animEffect transition="in" filter="wedge">
                                      <p:cBhvr>
                                        <p:cTn id="56" dur="1000"/>
                                        <p:tgtEl>
                                          <p:spTgt spid="45"/>
                                        </p:tgtEl>
                                      </p:cBhvr>
                                    </p:animEffect>
                                  </p:childTnLst>
                                </p:cTn>
                              </p:par>
                              <p:par>
                                <p:cTn id="57" presetID="2" presetClass="entr" presetSubtype="4" accel="50000" decel="50000" fill="hold" grpId="0" nodeType="withEffect">
                                  <p:stCondLst>
                                    <p:cond delay="0"/>
                                  </p:stCondLst>
                                  <p:childTnLst>
                                    <p:set>
                                      <p:cBhvr>
                                        <p:cTn id="58" dur="1" fill="hold">
                                          <p:stCondLst>
                                            <p:cond delay="0"/>
                                          </p:stCondLst>
                                        </p:cTn>
                                        <p:tgtEl>
                                          <p:spTgt spid="54"/>
                                        </p:tgtEl>
                                        <p:attrNameLst>
                                          <p:attrName>style.visibility</p:attrName>
                                        </p:attrNameLst>
                                      </p:cBhvr>
                                      <p:to>
                                        <p:strVal val="visible"/>
                                      </p:to>
                                    </p:set>
                                    <p:anim calcmode="lin" valueType="num">
                                      <p:cBhvr additive="base">
                                        <p:cTn id="59" dur="500" fill="hold"/>
                                        <p:tgtEl>
                                          <p:spTgt spid="54"/>
                                        </p:tgtEl>
                                        <p:attrNameLst>
                                          <p:attrName>ppt_x</p:attrName>
                                        </p:attrNameLst>
                                      </p:cBhvr>
                                      <p:tavLst>
                                        <p:tav tm="0">
                                          <p:val>
                                            <p:strVal val="#ppt_x"/>
                                          </p:val>
                                        </p:tav>
                                        <p:tav tm="100000">
                                          <p:val>
                                            <p:strVal val="#ppt_x"/>
                                          </p:val>
                                        </p:tav>
                                      </p:tavLst>
                                    </p:anim>
                                    <p:anim calcmode="lin" valueType="num">
                                      <p:cBhvr additive="base">
                                        <p:cTn id="60" dur="500" fill="hold"/>
                                        <p:tgtEl>
                                          <p:spTgt spid="54"/>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2" accel="50000" decel="50000" fill="hold" grpId="0" nodeType="clickEffect">
                                  <p:stCondLst>
                                    <p:cond delay="0"/>
                                  </p:stCondLst>
                                  <p:childTnLst>
                                    <p:set>
                                      <p:cBhvr>
                                        <p:cTn id="64" dur="1" fill="hold">
                                          <p:stCondLst>
                                            <p:cond delay="0"/>
                                          </p:stCondLst>
                                        </p:cTn>
                                        <p:tgtEl>
                                          <p:spTgt spid="55"/>
                                        </p:tgtEl>
                                        <p:attrNameLst>
                                          <p:attrName>style.visibility</p:attrName>
                                        </p:attrNameLst>
                                      </p:cBhvr>
                                      <p:to>
                                        <p:strVal val="visible"/>
                                      </p:to>
                                    </p:set>
                                    <p:anim calcmode="lin" valueType="num">
                                      <p:cBhvr additive="base">
                                        <p:cTn id="65" dur="500" fill="hold"/>
                                        <p:tgtEl>
                                          <p:spTgt spid="55"/>
                                        </p:tgtEl>
                                        <p:attrNameLst>
                                          <p:attrName>ppt_x</p:attrName>
                                        </p:attrNameLst>
                                      </p:cBhvr>
                                      <p:tavLst>
                                        <p:tav tm="0">
                                          <p:val>
                                            <p:strVal val="1+#ppt_w/2"/>
                                          </p:val>
                                        </p:tav>
                                        <p:tav tm="100000">
                                          <p:val>
                                            <p:strVal val="#ppt_x"/>
                                          </p:val>
                                        </p:tav>
                                      </p:tavLst>
                                    </p:anim>
                                    <p:anim calcmode="lin" valueType="num">
                                      <p:cBhvr additive="base">
                                        <p:cTn id="66" dur="500" fill="hold"/>
                                        <p:tgtEl>
                                          <p:spTgt spid="5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49" grpId="0"/>
      <p:bldP spid="50" grpId="0"/>
      <p:bldP spid="51" grpId="0"/>
      <p:bldP spid="52" grpId="0"/>
      <p:bldP spid="53" grpId="0"/>
      <p:bldP spid="54" grpId="0"/>
      <p:bldP spid="55" grpId="0"/>
    </p:bldLst>
  </p:timing>
</p:sld>
</file>

<file path=ppt/theme/theme1.xml><?xml version="1.0" encoding="utf-8"?>
<a:theme xmlns:a="http://schemas.openxmlformats.org/drawingml/2006/main" name="Office Theme">
  <a:themeElements>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2549</Words>
  <Application>Microsoft Office PowerPoint</Application>
  <PresentationFormat>宽屏</PresentationFormat>
  <Paragraphs>272</Paragraphs>
  <Slides>33</Slides>
  <Notes>0</Notes>
  <HiddenSlides>0</HiddenSlides>
  <MMClips>0</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33</vt:i4>
      </vt:variant>
    </vt:vector>
  </HeadingPairs>
  <TitlesOfParts>
    <vt:vector size="39" baseType="lpstr">
      <vt:lpstr>时尚中黑简体</vt:lpstr>
      <vt:lpstr>微软雅黑</vt:lpstr>
      <vt:lpstr>Arial</vt:lpstr>
      <vt:lpstr>Calibri</vt:lpstr>
      <vt:lpstr>Calibri Light</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WIN7</dc:creator>
  <cp:lastModifiedBy>天 下</cp:lastModifiedBy>
  <cp:revision>60</cp:revision>
  <dcterms:created xsi:type="dcterms:W3CDTF">2017-08-18T03:02:00Z</dcterms:created>
  <dcterms:modified xsi:type="dcterms:W3CDTF">2021-01-06T01:07:07Z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2052-11.1.0.9929</vt:lpwstr>
  </property>
</Properties>
</file>