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86" r:id="rId3"/>
    <p:sldId id="282" r:id="rId4"/>
    <p:sldId id="273" r:id="rId5"/>
    <p:sldId id="281" r:id="rId6"/>
    <p:sldId id="276" r:id="rId7"/>
    <p:sldId id="283" r:id="rId8"/>
    <p:sldId id="267" r:id="rId9"/>
    <p:sldId id="271" r:id="rId10"/>
    <p:sldId id="284" r:id="rId11"/>
    <p:sldId id="278" r:id="rId12"/>
    <p:sldId id="269" r:id="rId13"/>
    <p:sldId id="285" r:id="rId14"/>
    <p:sldId id="266" r:id="rId15"/>
    <p:sldId id="280" r:id="rId16"/>
    <p:sldId id="287" r:id="rId17"/>
    <p:sldId id="288" r:id="rId18"/>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A2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90" y="58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06457C-0E1D-4D3F-96BF-356F7B3EBD9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EE48DB-E7DA-443A-9AE1-12E803E0E9F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C37862D-E434-41A0-B1DB-16CD09ED86D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02F237-3343-4B18-875D-635BD2BBED1F}" type="slidenum">
              <a:rPr lang="zh-CN" altLang="en-US" smtClean="0"/>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C37862D-E434-41A0-B1DB-16CD09ED86D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02F237-3343-4B18-875D-635BD2BBED1F}" type="slidenum">
              <a:rPr lang="zh-CN" altLang="en-US" smtClean="0"/>
              <a:t>‹#›</a:t>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C37862D-E434-41A0-B1DB-16CD09ED86D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02F237-3343-4B18-875D-635BD2BBED1F}" type="slidenum">
              <a:rPr lang="zh-CN" altLang="en-US" smtClean="0"/>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C37862D-E434-41A0-B1DB-16CD09ED86D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02F237-3343-4B18-875D-635BD2BBED1F}" type="slidenum">
              <a:rPr lang="zh-CN" altLang="en-US" smtClean="0"/>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8C37862D-E434-41A0-B1DB-16CD09ED86D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02F237-3343-4B18-875D-635BD2BBED1F}" type="slidenum">
              <a:rPr lang="zh-CN" altLang="en-US" smtClean="0"/>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C37862D-E434-41A0-B1DB-16CD09ED86D7}"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B02F237-3343-4B18-875D-635BD2BBED1F}"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C37862D-E434-41A0-B1DB-16CD09ED86D7}"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B02F237-3343-4B18-875D-635BD2BBED1F}"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C37862D-E434-41A0-B1DB-16CD09ED86D7}"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B02F237-3343-4B18-875D-635BD2BBED1F}"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C37862D-E434-41A0-B1DB-16CD09ED86D7}"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B02F237-3343-4B18-875D-635BD2BBED1F}"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C37862D-E434-41A0-B1DB-16CD09ED86D7}"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B02F237-3343-4B18-875D-635BD2BBED1F}" type="slidenum">
              <a:rPr lang="zh-CN" altLang="en-US" smtClean="0"/>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C37862D-E434-41A0-B1DB-16CD09ED86D7}"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B02F237-3343-4B18-875D-635BD2BBED1F}"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37862D-E434-41A0-B1DB-16CD09ED86D7}"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02F237-3343-4B18-875D-635BD2BBED1F}" type="slidenum">
              <a:rPr lang="zh-CN" altLang="en-US" smtClean="0"/>
              <a:t>‹#›</a:t>
            </a:fld>
            <a:endParaRPr lang="zh-CN" altLang="en-US"/>
          </a:p>
        </p:txBody>
      </p:sp>
      <p:pic>
        <p:nvPicPr>
          <p:cNvPr id="7" name="图片 6"/>
          <p:cNvPicPr>
            <a:picLocks noChangeAspect="1"/>
          </p:cNvPicPr>
          <p:nvPr userDrawn="1"/>
        </p:nvPicPr>
        <p:blipFill>
          <a:blip r:embed="rId13"/>
          <a:stretch>
            <a:fillRect/>
          </a:stretch>
        </p:blipFill>
        <p:spPr>
          <a:xfrm>
            <a:off x="365758" y="271900"/>
            <a:ext cx="11543607" cy="628119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349605" y="1259717"/>
            <a:ext cx="3927246" cy="4693445"/>
            <a:chOff x="1178154" y="551905"/>
            <a:chExt cx="4822371" cy="5763207"/>
          </a:xfrm>
        </p:grpSpPr>
        <p:pic>
          <p:nvPicPr>
            <p:cNvPr id="7" name="图片 6"/>
            <p:cNvPicPr>
              <a:picLocks noChangeAspect="1"/>
            </p:cNvPicPr>
            <p:nvPr/>
          </p:nvPicPr>
          <p:blipFill>
            <a:blip r:embed="rId4"/>
            <a:stretch>
              <a:fillRect/>
            </a:stretch>
          </p:blipFill>
          <p:spPr>
            <a:xfrm>
              <a:off x="1178154" y="551905"/>
              <a:ext cx="4822371" cy="4822371"/>
            </a:xfrm>
            <a:prstGeom prst="rect">
              <a:avLst/>
            </a:prstGeom>
          </p:spPr>
        </p:pic>
        <p:pic>
          <p:nvPicPr>
            <p:cNvPr id="8" name="图片 7" descr="图片包含 餐桌&#10;&#10;已生成极高可信度的说明"/>
            <p:cNvPicPr>
              <a:picLocks noChangeAspect="1"/>
            </p:cNvPicPr>
            <p:nvPr/>
          </p:nvPicPr>
          <p:blipFill>
            <a:blip r:embed="rId5"/>
            <a:stretch>
              <a:fillRect/>
            </a:stretch>
          </p:blipFill>
          <p:spPr>
            <a:xfrm>
              <a:off x="1541295" y="922019"/>
              <a:ext cx="4096090" cy="5393093"/>
            </a:xfrm>
            <a:prstGeom prst="rect">
              <a:avLst/>
            </a:prstGeom>
          </p:spPr>
        </p:pic>
      </p:grpSp>
      <p:grpSp>
        <p:nvGrpSpPr>
          <p:cNvPr id="11" name="组合 10"/>
          <p:cNvGrpSpPr/>
          <p:nvPr/>
        </p:nvGrpSpPr>
        <p:grpSpPr>
          <a:xfrm>
            <a:off x="6834844" y="4277158"/>
            <a:ext cx="430887" cy="447894"/>
            <a:chOff x="7077476" y="2846291"/>
            <a:chExt cx="430887" cy="447894"/>
          </a:xfrm>
        </p:grpSpPr>
        <p:pic>
          <p:nvPicPr>
            <p:cNvPr id="12" name="图片 11"/>
            <p:cNvPicPr>
              <a:picLocks noChangeAspect="1" noChangeArrowheads="1"/>
            </p:cNvPicPr>
            <p:nvPr/>
          </p:nvPicPr>
          <p:blipFill>
            <a:blip r:embed="rId6"/>
            <a:stretch>
              <a:fillRect/>
            </a:stretch>
          </p:blipFill>
          <p:spPr bwMode="auto">
            <a:xfrm>
              <a:off x="7135739" y="2846291"/>
              <a:ext cx="32702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2"/>
            <p:cNvSpPr txBox="1">
              <a:spLocks noChangeArrowheads="1"/>
            </p:cNvSpPr>
            <p:nvPr/>
          </p:nvSpPr>
          <p:spPr bwMode="auto">
            <a:xfrm>
              <a:off x="7077476" y="2873498"/>
              <a:ext cx="430887"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FFFFFF"/>
                  </a:solidFill>
                  <a:latin typeface="华文行楷" panose="02010800040101010101" pitchFamily="2" charset="-122"/>
                  <a:ea typeface="华文行楷" panose="02010800040101010101" pitchFamily="2" charset="-122"/>
                </a:rPr>
                <a:t>印</a:t>
              </a:r>
            </a:p>
          </p:txBody>
        </p:sp>
      </p:grpSp>
      <p:sp>
        <p:nvSpPr>
          <p:cNvPr id="14" name="文本框 4"/>
          <p:cNvSpPr txBox="1"/>
          <p:nvPr/>
        </p:nvSpPr>
        <p:spPr>
          <a:xfrm>
            <a:off x="6735709" y="1986185"/>
            <a:ext cx="646331" cy="2398081"/>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000">
                <a:latin typeface="隶书" panose="02010509060101010101" pitchFamily="49" charset="-122"/>
                <a:ea typeface="隶书" panose="02010509060101010101" pitchFamily="49" charset="-122"/>
              </a:rPr>
              <a:t>点击添加文本信息点击添加文本信息点击添加文本信息点击添加文本信息</a:t>
            </a:r>
          </a:p>
        </p:txBody>
      </p:sp>
      <p:sp>
        <p:nvSpPr>
          <p:cNvPr id="15" name="文本框 5"/>
          <p:cNvSpPr txBox="1"/>
          <p:nvPr/>
        </p:nvSpPr>
        <p:spPr>
          <a:xfrm>
            <a:off x="7481175" y="1669523"/>
            <a:ext cx="1292662" cy="3785652"/>
          </a:xfrm>
          <a:prstGeom prst="rect">
            <a:avLst/>
          </a:prstGeom>
          <a:noFill/>
        </p:spPr>
        <p:txBody>
          <a:bodyPr vert="eaVert"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7200">
                <a:latin typeface="隶书" panose="02010509060101010101" pitchFamily="49" charset="-122"/>
                <a:ea typeface="隶书" panose="02010509060101010101" pitchFamily="49" charset="-122"/>
              </a:rPr>
              <a:t>部门月会</a:t>
            </a:r>
            <a:endParaRPr lang="zh-CN" altLang="en-US" sz="7200" dirty="0">
              <a:latin typeface="隶书" panose="02010509060101010101" pitchFamily="49" charset="-122"/>
              <a:ea typeface="隶书" panose="02010509060101010101" pitchFamily="49" charset="-122"/>
            </a:endParaRPr>
          </a:p>
        </p:txBody>
      </p:sp>
      <p:sp>
        <p:nvSpPr>
          <p:cNvPr id="16" name="文本框 7"/>
          <p:cNvSpPr txBox="1"/>
          <p:nvPr/>
        </p:nvSpPr>
        <p:spPr>
          <a:xfrm>
            <a:off x="8699664" y="1807339"/>
            <a:ext cx="830997" cy="2693766"/>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50000"/>
              </a:lnSpc>
            </a:pPr>
            <a:r>
              <a:rPr lang="zh-CN" altLang="en-US" sz="2800" b="1">
                <a:latin typeface="幼圆" panose="02010509060101010101" pitchFamily="49" charset="-122"/>
                <a:ea typeface="幼圆" panose="02010509060101010101" pitchFamily="49" charset="-122"/>
              </a:rPr>
              <a:t>唯美中国风</a:t>
            </a:r>
          </a:p>
        </p:txBody>
      </p:sp>
      <p:pic>
        <p:nvPicPr>
          <p:cNvPr id="2" name="欢快小清新带词">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581650" y="-9906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3000"/>
                            </p:stCondLst>
                            <p:childTnLst>
                              <p:par>
                                <p:cTn id="25" presetID="16" presetClass="entr" presetSubtype="21"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par>
                          <p:cTn id="28" fill="hold">
                            <p:stCondLst>
                              <p:cond delay="3500"/>
                            </p:stCondLst>
                            <p:childTnLst>
                              <p:par>
                                <p:cTn id="29" presetID="1" presetClass="mediacall" presetSubtype="0" fill="hold" nodeType="afterEffect">
                                  <p:stCondLst>
                                    <p:cond delay="0"/>
                                  </p:stCondLst>
                                  <p:childTnLst>
                                    <p:cmd type="call" cmd="playFrom(0.0)">
                                      <p:cBhvr>
                                        <p:cTn id="30"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1" repeatCount="indefinite" fill="hold" display="0">
                  <p:stCondLst>
                    <p:cond delay="indefinite"/>
                  </p:stCondLst>
                  <p:endCondLst>
                    <p:cond evt="onPrev" delay="0">
                      <p:tgtEl>
                        <p:sldTgt/>
                      </p:tgtEl>
                    </p:cond>
                    <p:cond evt="onStopAudio" delay="0">
                      <p:tgtEl>
                        <p:sldTgt/>
                      </p:tgtEl>
                    </p:cond>
                  </p:endCondLst>
                </p:cTn>
                <p:tgtEl>
                  <p:spTgt spid="2"/>
                </p:tgtEl>
              </p:cMediaNode>
            </p:audio>
          </p:childTnLst>
        </p:cTn>
      </p:par>
    </p:tnLst>
    <p:bldLst>
      <p:bldP spid="14" grpId="0"/>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349605" y="1259717"/>
            <a:ext cx="3927246" cy="4693445"/>
            <a:chOff x="1178154" y="551905"/>
            <a:chExt cx="4822371" cy="5763207"/>
          </a:xfrm>
        </p:grpSpPr>
        <p:pic>
          <p:nvPicPr>
            <p:cNvPr id="7" name="图片 6"/>
            <p:cNvPicPr>
              <a:picLocks noChangeAspect="1"/>
            </p:cNvPicPr>
            <p:nvPr/>
          </p:nvPicPr>
          <p:blipFill>
            <a:blip r:embed="rId2"/>
            <a:stretch>
              <a:fillRect/>
            </a:stretch>
          </p:blipFill>
          <p:spPr>
            <a:xfrm>
              <a:off x="1178154" y="551905"/>
              <a:ext cx="4822371" cy="4822371"/>
            </a:xfrm>
            <a:prstGeom prst="rect">
              <a:avLst/>
            </a:prstGeom>
          </p:spPr>
        </p:pic>
        <p:pic>
          <p:nvPicPr>
            <p:cNvPr id="8" name="图片 7" descr="图片包含 餐桌&#10;&#10;已生成极高可信度的说明"/>
            <p:cNvPicPr>
              <a:picLocks noChangeAspect="1"/>
            </p:cNvPicPr>
            <p:nvPr/>
          </p:nvPicPr>
          <p:blipFill>
            <a:blip r:embed="rId3"/>
            <a:stretch>
              <a:fillRect/>
            </a:stretch>
          </p:blipFill>
          <p:spPr>
            <a:xfrm>
              <a:off x="1541295" y="922019"/>
              <a:ext cx="4096090" cy="5393093"/>
            </a:xfrm>
            <a:prstGeom prst="rect">
              <a:avLst/>
            </a:prstGeom>
          </p:spPr>
        </p:pic>
      </p:grpSp>
      <p:grpSp>
        <p:nvGrpSpPr>
          <p:cNvPr id="11" name="组合 10"/>
          <p:cNvGrpSpPr/>
          <p:nvPr/>
        </p:nvGrpSpPr>
        <p:grpSpPr>
          <a:xfrm>
            <a:off x="6834844" y="4277158"/>
            <a:ext cx="430887" cy="447894"/>
            <a:chOff x="7077476" y="2846291"/>
            <a:chExt cx="430887" cy="447894"/>
          </a:xfrm>
        </p:grpSpPr>
        <p:pic>
          <p:nvPicPr>
            <p:cNvPr id="12" name="图片 11"/>
            <p:cNvPicPr>
              <a:picLocks noChangeAspect="1" noChangeArrowheads="1"/>
            </p:cNvPicPr>
            <p:nvPr/>
          </p:nvPicPr>
          <p:blipFill>
            <a:blip r:embed="rId4"/>
            <a:stretch>
              <a:fillRect/>
            </a:stretch>
          </p:blipFill>
          <p:spPr bwMode="auto">
            <a:xfrm>
              <a:off x="7135739" y="2846291"/>
              <a:ext cx="32702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2"/>
            <p:cNvSpPr txBox="1">
              <a:spLocks noChangeArrowheads="1"/>
            </p:cNvSpPr>
            <p:nvPr/>
          </p:nvSpPr>
          <p:spPr bwMode="auto">
            <a:xfrm>
              <a:off x="7077476" y="2873498"/>
              <a:ext cx="430887"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FFFFFF"/>
                  </a:solidFill>
                  <a:latin typeface="华文行楷" panose="02010800040101010101" pitchFamily="2" charset="-122"/>
                  <a:ea typeface="华文行楷" panose="02010800040101010101" pitchFamily="2" charset="-122"/>
                </a:rPr>
                <a:t>印</a:t>
              </a:r>
            </a:p>
          </p:txBody>
        </p:sp>
      </p:grpSp>
      <p:sp>
        <p:nvSpPr>
          <p:cNvPr id="14" name="文本框 4"/>
          <p:cNvSpPr txBox="1"/>
          <p:nvPr/>
        </p:nvSpPr>
        <p:spPr>
          <a:xfrm>
            <a:off x="6735709" y="1986185"/>
            <a:ext cx="646331" cy="2398081"/>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000">
                <a:latin typeface="隶书" panose="02010509060101010101" pitchFamily="49" charset="-122"/>
                <a:ea typeface="隶书" panose="02010509060101010101" pitchFamily="49" charset="-122"/>
              </a:rPr>
              <a:t>点击添加文本信息点击添加文本信息点击添加文本信息点击添加文本信息</a:t>
            </a:r>
          </a:p>
        </p:txBody>
      </p:sp>
      <p:sp>
        <p:nvSpPr>
          <p:cNvPr id="15" name="文本框 5"/>
          <p:cNvSpPr txBox="1"/>
          <p:nvPr/>
        </p:nvSpPr>
        <p:spPr>
          <a:xfrm>
            <a:off x="7481175" y="1669523"/>
            <a:ext cx="1292662" cy="3785653"/>
          </a:xfrm>
          <a:prstGeom prst="rect">
            <a:avLst/>
          </a:prstGeom>
          <a:noFill/>
        </p:spPr>
        <p:txBody>
          <a:bodyPr vert="eaVert"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7200">
                <a:latin typeface="隶书" panose="02010509060101010101" pitchFamily="49" charset="-122"/>
                <a:ea typeface="隶书" panose="02010509060101010101" pitchFamily="49" charset="-122"/>
              </a:rPr>
              <a:t>第三部分</a:t>
            </a:r>
          </a:p>
        </p:txBody>
      </p:sp>
      <p:sp>
        <p:nvSpPr>
          <p:cNvPr id="16" name="文本框 7"/>
          <p:cNvSpPr txBox="1"/>
          <p:nvPr/>
        </p:nvSpPr>
        <p:spPr>
          <a:xfrm>
            <a:off x="8699664" y="1807339"/>
            <a:ext cx="830997" cy="2693766"/>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50000"/>
              </a:lnSpc>
            </a:pPr>
            <a:r>
              <a:rPr lang="zh-CN" altLang="en-US" sz="2800" b="1">
                <a:latin typeface="幼圆" panose="02010509060101010101" pitchFamily="49" charset="-122"/>
                <a:ea typeface="幼圆" panose="02010509060101010101" pitchFamily="49" charset="-122"/>
              </a:rPr>
              <a:t>唯美中国风</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3000"/>
                            </p:stCondLst>
                            <p:childTnLst>
                              <p:par>
                                <p:cTn id="25" presetID="16" presetClass="entr" presetSubtype="21"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467220" y="1581150"/>
            <a:ext cx="9403170" cy="4046881"/>
            <a:chOff x="1077217" y="1502041"/>
            <a:chExt cx="9358782" cy="4652058"/>
          </a:xfrm>
        </p:grpSpPr>
        <p:pic>
          <p:nvPicPr>
            <p:cNvPr id="15" name="图片 14"/>
            <p:cNvPicPr>
              <a:picLocks noChangeAspect="1"/>
            </p:cNvPicPr>
            <p:nvPr/>
          </p:nvPicPr>
          <p:blipFill>
            <a:blip r:embed="rId2">
              <a:duotone>
                <a:schemeClr val="accent6">
                  <a:shade val="45000"/>
                  <a:satMod val="135000"/>
                </a:schemeClr>
                <a:prstClr val="white"/>
              </a:duotone>
              <a:lum bright="20000" contrast="-50000"/>
            </a:blip>
            <a:stretch>
              <a:fillRect/>
            </a:stretch>
          </p:blipFill>
          <p:spPr>
            <a:xfrm rot="5400000">
              <a:off x="4508174" y="3161284"/>
              <a:ext cx="2096090" cy="1203845"/>
            </a:xfrm>
            <a:prstGeom prst="rect">
              <a:avLst/>
            </a:prstGeom>
          </p:spPr>
        </p:pic>
        <p:pic>
          <p:nvPicPr>
            <p:cNvPr id="13" name="图片 12"/>
            <p:cNvPicPr>
              <a:picLocks noChangeAspect="1"/>
            </p:cNvPicPr>
            <p:nvPr/>
          </p:nvPicPr>
          <p:blipFill>
            <a:blip r:embed="rId2">
              <a:duotone>
                <a:schemeClr val="accent6">
                  <a:shade val="45000"/>
                  <a:satMod val="135000"/>
                </a:schemeClr>
                <a:prstClr val="white"/>
              </a:duotone>
              <a:lum bright="20000" contrast="-50000"/>
            </a:blip>
            <a:stretch>
              <a:fillRect/>
            </a:stretch>
          </p:blipFill>
          <p:spPr>
            <a:xfrm rot="5400000">
              <a:off x="4563120" y="1954091"/>
              <a:ext cx="2008912" cy="1104811"/>
            </a:xfrm>
            <a:prstGeom prst="rect">
              <a:avLst/>
            </a:prstGeom>
          </p:spPr>
        </p:pic>
        <p:grpSp>
          <p:nvGrpSpPr>
            <p:cNvPr id="14" name="组合 13"/>
            <p:cNvGrpSpPr/>
            <p:nvPr/>
          </p:nvGrpSpPr>
          <p:grpSpPr>
            <a:xfrm>
              <a:off x="1077217" y="2161165"/>
              <a:ext cx="9358782" cy="3428674"/>
              <a:chOff x="1043966" y="2161165"/>
              <a:chExt cx="9358782" cy="3428674"/>
            </a:xfrm>
          </p:grpSpPr>
          <p:pic>
            <p:nvPicPr>
              <p:cNvPr id="17" name="图片 16"/>
              <p:cNvPicPr>
                <a:picLocks noChangeAspect="1"/>
              </p:cNvPicPr>
              <p:nvPr/>
            </p:nvPicPr>
            <p:blipFill>
              <a:blip r:embed="rId3">
                <a:duotone>
                  <a:schemeClr val="accent6">
                    <a:shade val="45000"/>
                    <a:satMod val="135000"/>
                  </a:schemeClr>
                  <a:prstClr val="white"/>
                </a:duotone>
                <a:lum bright="20000" contrast="-50000"/>
              </a:blip>
              <a:stretch>
                <a:fillRect/>
              </a:stretch>
            </p:blipFill>
            <p:spPr>
              <a:xfrm>
                <a:off x="2459343" y="3376635"/>
                <a:ext cx="507678" cy="524054"/>
              </a:xfrm>
              <a:prstGeom prst="rect">
                <a:avLst/>
              </a:prstGeom>
            </p:spPr>
          </p:pic>
          <p:cxnSp>
            <p:nvCxnSpPr>
              <p:cNvPr id="18" name="直接连接符 17"/>
              <p:cNvCxnSpPr/>
              <p:nvPr/>
            </p:nvCxnSpPr>
            <p:spPr>
              <a:xfrm flipV="1">
                <a:off x="4374588" y="2831088"/>
                <a:ext cx="679431" cy="577864"/>
              </a:xfrm>
              <a:prstGeom prst="line">
                <a:avLst/>
              </a:prstGeom>
              <a:ln w="19050">
                <a:solidFill>
                  <a:srgbClr val="829F89"/>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4374588" y="3696984"/>
                <a:ext cx="679431" cy="0"/>
              </a:xfrm>
              <a:prstGeom prst="line">
                <a:avLst/>
              </a:prstGeom>
              <a:ln w="19050">
                <a:solidFill>
                  <a:srgbClr val="829F89"/>
                </a:solidFill>
                <a:prstDash val="sys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374588" y="3985016"/>
                <a:ext cx="679431" cy="648072"/>
              </a:xfrm>
              <a:prstGeom prst="line">
                <a:avLst/>
              </a:prstGeom>
              <a:ln w="19050">
                <a:solidFill>
                  <a:srgbClr val="829F89"/>
                </a:solidFill>
                <a:prstDash val="sysDash"/>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1043966" y="2974647"/>
                <a:ext cx="1180475" cy="1328033"/>
                <a:chOff x="730425" y="2184643"/>
                <a:chExt cx="1180475" cy="1328033"/>
              </a:xfrm>
            </p:grpSpPr>
            <p:pic>
              <p:nvPicPr>
                <p:cNvPr id="31" name="图片 30"/>
                <p:cNvPicPr>
                  <a:picLocks noChangeAspect="1"/>
                </p:cNvPicPr>
                <p:nvPr/>
              </p:nvPicPr>
              <p:blipFill>
                <a:blip r:embed="rId4">
                  <a:duotone>
                    <a:schemeClr val="accent6">
                      <a:shade val="45000"/>
                      <a:satMod val="135000"/>
                    </a:schemeClr>
                    <a:prstClr val="white"/>
                  </a:duotone>
                  <a:lum bright="20000" contrast="-50000"/>
                </a:blip>
                <a:stretch>
                  <a:fillRect/>
                </a:stretch>
              </p:blipFill>
              <p:spPr>
                <a:xfrm>
                  <a:off x="730425" y="2184643"/>
                  <a:ext cx="1180475" cy="1328033"/>
                </a:xfrm>
                <a:prstGeom prst="rect">
                  <a:avLst/>
                </a:prstGeom>
              </p:spPr>
            </p:pic>
            <p:sp>
              <p:nvSpPr>
                <p:cNvPr id="32" name="TextBox 14"/>
                <p:cNvSpPr txBox="1"/>
                <p:nvPr/>
              </p:nvSpPr>
              <p:spPr>
                <a:xfrm>
                  <a:off x="879258" y="2330015"/>
                  <a:ext cx="809047" cy="943848"/>
                </a:xfrm>
                <a:prstGeom prst="rect">
                  <a:avLst/>
                </a:prstGeom>
                <a:noFill/>
              </p:spPr>
              <p:txBody>
                <a:bodyPr wrap="none" rtlCol="0">
                  <a:spAutoFit/>
                </a:bodyPr>
                <a:lstStyle/>
                <a:p>
                  <a:pPr algn="ctr"/>
                  <a:r>
                    <a:rPr lang="zh-CN" altLang="en-US" sz="2000" b="1">
                      <a:latin typeface="楷体" panose="02010609060101010101" pitchFamily="49" charset="-122"/>
                      <a:ea typeface="楷体" panose="02010609060101010101" pitchFamily="49" charset="-122"/>
                    </a:rPr>
                    <a:t>标题</a:t>
                  </a:r>
                  <a:endParaRPr lang="en-US" altLang="zh-CN" sz="2000" b="1">
                    <a:latin typeface="楷体" panose="02010609060101010101" pitchFamily="49" charset="-122"/>
                    <a:ea typeface="楷体" panose="02010609060101010101" pitchFamily="49" charset="-122"/>
                  </a:endParaRPr>
                </a:p>
                <a:p>
                  <a:pPr algn="ctr"/>
                  <a:r>
                    <a:rPr lang="zh-CN" altLang="en-US" sz="2000" b="1">
                      <a:latin typeface="楷体" panose="02010609060101010101" pitchFamily="49" charset="-122"/>
                      <a:ea typeface="楷体" panose="02010609060101010101" pitchFamily="49" charset="-122"/>
                    </a:rPr>
                    <a:t>文字</a:t>
                  </a:r>
                </a:p>
              </p:txBody>
            </p:sp>
          </p:grpSp>
          <p:grpSp>
            <p:nvGrpSpPr>
              <p:cNvPr id="22" name="组合 21"/>
              <p:cNvGrpSpPr/>
              <p:nvPr/>
            </p:nvGrpSpPr>
            <p:grpSpPr>
              <a:xfrm>
                <a:off x="3154405" y="2974647"/>
                <a:ext cx="1096365" cy="1233412"/>
                <a:chOff x="2771249" y="2184643"/>
                <a:chExt cx="1096365" cy="1233412"/>
              </a:xfrm>
            </p:grpSpPr>
            <p:pic>
              <p:nvPicPr>
                <p:cNvPr id="29" name="图片 28"/>
                <p:cNvPicPr>
                  <a:picLocks noChangeAspect="1"/>
                </p:cNvPicPr>
                <p:nvPr/>
              </p:nvPicPr>
              <p:blipFill>
                <a:blip r:embed="rId4">
                  <a:duotone>
                    <a:schemeClr val="accent6">
                      <a:shade val="45000"/>
                      <a:satMod val="135000"/>
                    </a:schemeClr>
                    <a:prstClr val="white"/>
                  </a:duotone>
                  <a:lum bright="20000" contrast="-50000"/>
                </a:blip>
                <a:stretch>
                  <a:fillRect/>
                </a:stretch>
              </p:blipFill>
              <p:spPr>
                <a:xfrm>
                  <a:off x="2771249" y="2184643"/>
                  <a:ext cx="1096365" cy="1233412"/>
                </a:xfrm>
                <a:prstGeom prst="rect">
                  <a:avLst/>
                </a:prstGeom>
              </p:spPr>
            </p:pic>
            <p:sp>
              <p:nvSpPr>
                <p:cNvPr id="30" name="TextBox 17"/>
                <p:cNvSpPr txBox="1"/>
                <p:nvPr/>
              </p:nvSpPr>
              <p:spPr>
                <a:xfrm>
                  <a:off x="2925678" y="2376734"/>
                  <a:ext cx="809047" cy="943848"/>
                </a:xfrm>
                <a:prstGeom prst="rect">
                  <a:avLst/>
                </a:prstGeom>
                <a:noFill/>
              </p:spPr>
              <p:txBody>
                <a:bodyPr wrap="none" rtlCol="0">
                  <a:spAutoFit/>
                </a:bodyPr>
                <a:lstStyle/>
                <a:p>
                  <a:pPr algn="ctr"/>
                  <a:r>
                    <a:rPr lang="zh-CN" altLang="en-US" sz="2000" b="1">
                      <a:latin typeface="楷体" panose="02010609060101010101" pitchFamily="49" charset="-122"/>
                      <a:ea typeface="楷体" panose="02010609060101010101" pitchFamily="49" charset="-122"/>
                    </a:rPr>
                    <a:t>标题</a:t>
                  </a:r>
                  <a:endParaRPr lang="en-US" altLang="zh-CN" sz="2000" b="1">
                    <a:latin typeface="楷体" panose="02010609060101010101" pitchFamily="49" charset="-122"/>
                    <a:ea typeface="楷体" panose="02010609060101010101" pitchFamily="49" charset="-122"/>
                  </a:endParaRPr>
                </a:p>
                <a:p>
                  <a:pPr algn="ctr"/>
                  <a:r>
                    <a:rPr lang="zh-CN" altLang="en-US" sz="2000" b="1">
                      <a:latin typeface="楷体" panose="02010609060101010101" pitchFamily="49" charset="-122"/>
                      <a:ea typeface="楷体" panose="02010609060101010101" pitchFamily="49" charset="-122"/>
                    </a:rPr>
                    <a:t>文字</a:t>
                  </a:r>
                </a:p>
              </p:txBody>
            </p:sp>
          </p:grpSp>
          <p:sp>
            <p:nvSpPr>
              <p:cNvPr id="23" name="TextBox 20"/>
              <p:cNvSpPr txBox="1"/>
              <p:nvPr/>
            </p:nvSpPr>
            <p:spPr>
              <a:xfrm>
                <a:off x="5245582" y="2253498"/>
                <a:ext cx="864096" cy="533480"/>
              </a:xfrm>
              <a:prstGeom prst="rect">
                <a:avLst/>
              </a:prstGeom>
              <a:noFill/>
            </p:spPr>
            <p:txBody>
              <a:bodyPr wrap="square" rtlCol="0">
                <a:spAutoFit/>
              </a:bodyPr>
              <a:lstStyle/>
              <a:p>
                <a:pPr algn="ctr"/>
                <a:r>
                  <a:rPr lang="zh-CN" altLang="en-US" sz="2000" b="1">
                    <a:latin typeface="楷体" panose="02010609060101010101" pitchFamily="49" charset="-122"/>
                    <a:ea typeface="楷体" panose="02010609060101010101" pitchFamily="49" charset="-122"/>
                  </a:rPr>
                  <a:t>壹</a:t>
                </a:r>
              </a:p>
            </p:txBody>
          </p:sp>
          <p:sp>
            <p:nvSpPr>
              <p:cNvPr id="24" name="TextBox 24"/>
              <p:cNvSpPr txBox="1"/>
              <p:nvPr/>
            </p:nvSpPr>
            <p:spPr>
              <a:xfrm>
                <a:off x="5240295" y="3515623"/>
                <a:ext cx="864096" cy="533480"/>
              </a:xfrm>
              <a:prstGeom prst="rect">
                <a:avLst/>
              </a:prstGeom>
              <a:noFill/>
            </p:spPr>
            <p:txBody>
              <a:bodyPr wrap="square" rtlCol="0">
                <a:spAutoFit/>
              </a:bodyPr>
              <a:lstStyle/>
              <a:p>
                <a:pPr algn="ctr"/>
                <a:r>
                  <a:rPr lang="zh-CN" altLang="en-US" sz="2000" b="1">
                    <a:latin typeface="楷体" panose="02010609060101010101" pitchFamily="49" charset="-122"/>
                    <a:ea typeface="楷体" panose="02010609060101010101" pitchFamily="49" charset="-122"/>
                  </a:rPr>
                  <a:t>贰</a:t>
                </a:r>
              </a:p>
            </p:txBody>
          </p:sp>
          <p:sp>
            <p:nvSpPr>
              <p:cNvPr id="25" name="TextBox 27"/>
              <p:cNvSpPr txBox="1"/>
              <p:nvPr/>
            </p:nvSpPr>
            <p:spPr>
              <a:xfrm>
                <a:off x="5245582" y="4764567"/>
                <a:ext cx="864096" cy="533480"/>
              </a:xfrm>
              <a:prstGeom prst="rect">
                <a:avLst/>
              </a:prstGeom>
              <a:noFill/>
            </p:spPr>
            <p:txBody>
              <a:bodyPr wrap="square" rtlCol="0">
                <a:spAutoFit/>
              </a:bodyPr>
              <a:lstStyle/>
              <a:p>
                <a:pPr algn="ctr"/>
                <a:r>
                  <a:rPr lang="zh-CN" altLang="en-US" sz="2000" b="1">
                    <a:latin typeface="楷体" panose="02010609060101010101" pitchFamily="49" charset="-122"/>
                    <a:ea typeface="楷体" panose="02010609060101010101" pitchFamily="49" charset="-122"/>
                  </a:rPr>
                  <a:t>叁</a:t>
                </a:r>
              </a:p>
            </p:txBody>
          </p:sp>
          <p:sp>
            <p:nvSpPr>
              <p:cNvPr id="26" name="TextBox 28"/>
              <p:cNvSpPr txBox="1"/>
              <p:nvPr/>
            </p:nvSpPr>
            <p:spPr>
              <a:xfrm>
                <a:off x="5991918" y="2161165"/>
                <a:ext cx="4410830" cy="917602"/>
              </a:xfrm>
              <a:prstGeom prst="rect">
                <a:avLst/>
              </a:prstGeom>
              <a:noFill/>
            </p:spPr>
            <p:txBody>
              <a:bodyPr wrap="square" rtlCol="0">
                <a:spAutoFit/>
              </a:bodyPr>
              <a:lstStyle/>
              <a:p>
                <a:pPr>
                  <a:lnSpc>
                    <a:spcPct val="150000"/>
                  </a:lnSpc>
                  <a:buNone/>
                </a:pPr>
                <a:r>
                  <a:rPr lang="zh-CN" altLang="en-US" sz="1400" spc="300">
                    <a:latin typeface="隶书" panose="02010509060101010101" pitchFamily="49" charset="-122"/>
                    <a:ea typeface="隶书" panose="02010509060101010101" pitchFamily="49" charset="-122"/>
                    <a:sym typeface="微软雅黑" panose="020B0503020204020204" charset="-122"/>
                  </a:rPr>
                  <a:t>点击添加文本信息点击添加文本信息点击添加文本信息 </a:t>
                </a:r>
                <a:endParaRPr lang="zh-CN" altLang="en-US" sz="1400">
                  <a:latin typeface="隶书" panose="02010509060101010101" pitchFamily="49" charset="-122"/>
                  <a:ea typeface="隶书" panose="02010509060101010101" pitchFamily="49" charset="-122"/>
                </a:endParaRPr>
              </a:p>
            </p:txBody>
          </p:sp>
          <p:sp>
            <p:nvSpPr>
              <p:cNvPr id="27" name="TextBox 29"/>
              <p:cNvSpPr txBox="1"/>
              <p:nvPr/>
            </p:nvSpPr>
            <p:spPr>
              <a:xfrm>
                <a:off x="5991918" y="3435791"/>
                <a:ext cx="4410830" cy="917602"/>
              </a:xfrm>
              <a:prstGeom prst="rect">
                <a:avLst/>
              </a:prstGeom>
              <a:noFill/>
            </p:spPr>
            <p:txBody>
              <a:bodyPr wrap="square" rtlCol="0">
                <a:spAutoFit/>
              </a:bodyPr>
              <a:lstStyle/>
              <a:p>
                <a:pPr>
                  <a:lnSpc>
                    <a:spcPct val="150000"/>
                  </a:lnSpc>
                  <a:buNone/>
                </a:pPr>
                <a:r>
                  <a:rPr lang="zh-CN" altLang="en-US" sz="1400" spc="300">
                    <a:latin typeface="隶书" panose="02010509060101010101" pitchFamily="49" charset="-122"/>
                    <a:ea typeface="隶书" panose="02010509060101010101" pitchFamily="49" charset="-122"/>
                    <a:sym typeface="微软雅黑" panose="020B0503020204020204" charset="-122"/>
                  </a:rPr>
                  <a:t>点击添加文本信息点击添加文本信息点击添加文本信息 </a:t>
                </a:r>
                <a:endParaRPr lang="zh-CN" altLang="en-US" sz="1400">
                  <a:latin typeface="隶书" panose="02010509060101010101" pitchFamily="49" charset="-122"/>
                  <a:ea typeface="隶书" panose="02010509060101010101" pitchFamily="49" charset="-122"/>
                </a:endParaRPr>
              </a:p>
            </p:txBody>
          </p:sp>
          <p:sp>
            <p:nvSpPr>
              <p:cNvPr id="28" name="TextBox 30"/>
              <p:cNvSpPr txBox="1"/>
              <p:nvPr/>
            </p:nvSpPr>
            <p:spPr>
              <a:xfrm>
                <a:off x="5991918" y="4672237"/>
                <a:ext cx="4410830" cy="917602"/>
              </a:xfrm>
              <a:prstGeom prst="rect">
                <a:avLst/>
              </a:prstGeom>
              <a:noFill/>
            </p:spPr>
            <p:txBody>
              <a:bodyPr wrap="square" rtlCol="0">
                <a:spAutoFit/>
              </a:bodyPr>
              <a:lstStyle/>
              <a:p>
                <a:pPr>
                  <a:lnSpc>
                    <a:spcPct val="150000"/>
                  </a:lnSpc>
                  <a:buNone/>
                </a:pPr>
                <a:r>
                  <a:rPr lang="zh-CN" altLang="en-US" sz="1400" spc="300">
                    <a:latin typeface="隶书" panose="02010509060101010101" pitchFamily="49" charset="-122"/>
                    <a:ea typeface="隶书" panose="02010509060101010101" pitchFamily="49" charset="-122"/>
                    <a:sym typeface="微软雅黑" panose="020B0503020204020204" charset="-122"/>
                  </a:rPr>
                  <a:t>点击添加文本信息点击添加文本信息点击添加文本信息 </a:t>
                </a:r>
                <a:endParaRPr lang="zh-CN" altLang="en-US" sz="1400">
                  <a:latin typeface="隶书" panose="02010509060101010101" pitchFamily="49" charset="-122"/>
                  <a:ea typeface="隶书" panose="02010509060101010101" pitchFamily="49" charset="-122"/>
                </a:endParaRPr>
              </a:p>
            </p:txBody>
          </p:sp>
        </p:grpSp>
        <p:pic>
          <p:nvPicPr>
            <p:cNvPr id="16" name="图片 15"/>
            <p:cNvPicPr>
              <a:picLocks noChangeAspect="1"/>
            </p:cNvPicPr>
            <p:nvPr/>
          </p:nvPicPr>
          <p:blipFill>
            <a:blip r:embed="rId2">
              <a:duotone>
                <a:schemeClr val="accent6">
                  <a:shade val="45000"/>
                  <a:satMod val="135000"/>
                </a:schemeClr>
                <a:prstClr val="white"/>
              </a:duotone>
              <a:lum bright="20000" contrast="-50000"/>
            </a:blip>
            <a:stretch>
              <a:fillRect/>
            </a:stretch>
          </p:blipFill>
          <p:spPr>
            <a:xfrm rot="5400000">
              <a:off x="4428869" y="4442478"/>
              <a:ext cx="2198897" cy="1224346"/>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38"/>
          <p:cNvCxnSpPr>
            <a:cxnSpLocks noChangeShapeType="1"/>
          </p:cNvCxnSpPr>
          <p:nvPr/>
        </p:nvCxnSpPr>
        <p:spPr bwMode="auto">
          <a:xfrm>
            <a:off x="5241337" y="3737882"/>
            <a:ext cx="5159964" cy="0"/>
          </a:xfrm>
          <a:prstGeom prst="line">
            <a:avLst/>
          </a:prstGeom>
          <a:noFill/>
          <a:ln w="12700">
            <a:solidFill>
              <a:schemeClr val="tx1"/>
            </a:solidFill>
            <a:round/>
          </a:ln>
          <a:extLst>
            <a:ext uri="{909E8E84-426E-40DD-AFC4-6F175D3DCCD1}">
              <a14:hiddenFill xmlns:a14="http://schemas.microsoft.com/office/drawing/2010/main">
                <a:noFill/>
              </a14:hiddenFill>
            </a:ext>
          </a:extLst>
        </p:spPr>
      </p:cxnSp>
      <p:grpSp>
        <p:nvGrpSpPr>
          <p:cNvPr id="7" name="组合 6"/>
          <p:cNvGrpSpPr/>
          <p:nvPr/>
        </p:nvGrpSpPr>
        <p:grpSpPr>
          <a:xfrm>
            <a:off x="5241337" y="1588478"/>
            <a:ext cx="5180390" cy="1420935"/>
            <a:chOff x="3659280" y="1538912"/>
            <a:chExt cx="5180390" cy="1420935"/>
          </a:xfrm>
        </p:grpSpPr>
        <p:sp>
          <p:nvSpPr>
            <p:cNvPr id="8" name="文本框 20"/>
            <p:cNvSpPr txBox="1">
              <a:spLocks noChangeArrowheads="1"/>
            </p:cNvSpPr>
            <p:nvPr/>
          </p:nvSpPr>
          <p:spPr bwMode="auto">
            <a:xfrm>
              <a:off x="3664269" y="1948480"/>
              <a:ext cx="5175401" cy="101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buNone/>
              </a:pPr>
              <a:r>
                <a:rPr lang="zh-CN" altLang="en-US" sz="1400" spc="300">
                  <a:latin typeface="隶书" panose="02010509060101010101" pitchFamily="49" charset="-122"/>
                  <a:ea typeface="隶书" panose="02010509060101010101" pitchFamily="49" charset="-122"/>
                  <a:sym typeface="微软雅黑" panose="020B0503020204020204" charset="-122"/>
                </a:rPr>
                <a:t>点击添加文本信息点击添加文本信息点击添加文本信息点击添加文本信息点击添加文本信息点击添加文本信息点击添加文本信息 </a:t>
              </a:r>
              <a:endParaRPr lang="zh-CN" altLang="en-US" sz="1400">
                <a:latin typeface="隶书" panose="02010509060101010101" pitchFamily="49" charset="-122"/>
                <a:ea typeface="隶书" panose="02010509060101010101" pitchFamily="49" charset="-122"/>
              </a:endParaRPr>
            </a:p>
          </p:txBody>
        </p:sp>
        <p:sp>
          <p:nvSpPr>
            <p:cNvPr id="9" name="TextBox 10"/>
            <p:cNvSpPr txBox="1">
              <a:spLocks noChangeArrowheads="1"/>
            </p:cNvSpPr>
            <p:nvPr/>
          </p:nvSpPr>
          <p:spPr bwMode="auto">
            <a:xfrm>
              <a:off x="3659280" y="1538912"/>
              <a:ext cx="2636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b="1">
                  <a:latin typeface="隶书" panose="02010509060101010101" pitchFamily="49" charset="-122"/>
                  <a:ea typeface="隶书" panose="02010509060101010101" pitchFamily="49" charset="-122"/>
                </a:rPr>
                <a:t>单击此处添加标题</a:t>
              </a:r>
            </a:p>
          </p:txBody>
        </p:sp>
      </p:grpSp>
      <p:grpSp>
        <p:nvGrpSpPr>
          <p:cNvPr id="13" name="组合 12"/>
          <p:cNvGrpSpPr/>
          <p:nvPr/>
        </p:nvGrpSpPr>
        <p:grpSpPr>
          <a:xfrm>
            <a:off x="5241337" y="4078248"/>
            <a:ext cx="5159964" cy="1471397"/>
            <a:chOff x="3659280" y="1538912"/>
            <a:chExt cx="5159964" cy="1471397"/>
          </a:xfrm>
        </p:grpSpPr>
        <p:sp>
          <p:nvSpPr>
            <p:cNvPr id="14" name="文本框 20"/>
            <p:cNvSpPr txBox="1">
              <a:spLocks noChangeArrowheads="1"/>
            </p:cNvSpPr>
            <p:nvPr/>
          </p:nvSpPr>
          <p:spPr bwMode="auto">
            <a:xfrm>
              <a:off x="3664270" y="1948480"/>
              <a:ext cx="5154974"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buNone/>
              </a:pPr>
              <a:r>
                <a:rPr lang="zh-CN" altLang="en-US" sz="1400" spc="300">
                  <a:latin typeface="隶书" panose="02010509060101010101" pitchFamily="49" charset="-122"/>
                  <a:ea typeface="隶书" panose="02010509060101010101" pitchFamily="49" charset="-122"/>
                  <a:sym typeface="微软雅黑" panose="020B0503020204020204" charset="-122"/>
                </a:rPr>
                <a:t>点击添加文本信息点击添加文本信息点击添加文本信息点击添加文本信息点击添加文本信息点击添加文本信息点击添加文本信息 </a:t>
              </a:r>
              <a:endParaRPr lang="zh-CN" altLang="en-US" sz="1400">
                <a:latin typeface="隶书" panose="02010509060101010101" pitchFamily="49" charset="-122"/>
                <a:ea typeface="隶书" panose="02010509060101010101" pitchFamily="49" charset="-122"/>
              </a:endParaRPr>
            </a:p>
          </p:txBody>
        </p:sp>
        <p:sp>
          <p:nvSpPr>
            <p:cNvPr id="15" name="TextBox 10"/>
            <p:cNvSpPr txBox="1">
              <a:spLocks noChangeArrowheads="1"/>
            </p:cNvSpPr>
            <p:nvPr/>
          </p:nvSpPr>
          <p:spPr bwMode="auto">
            <a:xfrm>
              <a:off x="3659280" y="1538912"/>
              <a:ext cx="2636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b="1">
                  <a:latin typeface="隶书" panose="02010509060101010101" pitchFamily="49" charset="-122"/>
                  <a:ea typeface="隶书" panose="02010509060101010101" pitchFamily="49" charset="-122"/>
                </a:rPr>
                <a:t>单击此处添加标题</a:t>
              </a:r>
            </a:p>
          </p:txBody>
        </p:sp>
      </p:grpSp>
      <p:grpSp>
        <p:nvGrpSpPr>
          <p:cNvPr id="2" name="组合 1"/>
          <p:cNvGrpSpPr/>
          <p:nvPr/>
        </p:nvGrpSpPr>
        <p:grpSpPr>
          <a:xfrm>
            <a:off x="1409426" y="1234743"/>
            <a:ext cx="2469299" cy="2189629"/>
            <a:chOff x="1462369" y="1509251"/>
            <a:chExt cx="2469299" cy="2189629"/>
          </a:xfrm>
        </p:grpSpPr>
        <p:pic>
          <p:nvPicPr>
            <p:cNvPr id="11" name="图片 10"/>
            <p:cNvPicPr>
              <a:picLocks noChangeAspect="1"/>
            </p:cNvPicPr>
            <p:nvPr/>
          </p:nvPicPr>
          <p:blipFill>
            <a:blip r:embed="rId2">
              <a:duotone>
                <a:schemeClr val="accent6">
                  <a:shade val="45000"/>
                  <a:satMod val="135000"/>
                </a:schemeClr>
                <a:prstClr val="white"/>
              </a:duotone>
            </a:blip>
            <a:stretch>
              <a:fillRect/>
            </a:stretch>
          </p:blipFill>
          <p:spPr>
            <a:xfrm>
              <a:off x="1462369" y="1509251"/>
              <a:ext cx="2469299" cy="2189629"/>
            </a:xfrm>
            <a:prstGeom prst="rect">
              <a:avLst/>
            </a:prstGeom>
          </p:spPr>
        </p:pic>
        <p:sp>
          <p:nvSpPr>
            <p:cNvPr id="10" name="文本框 9"/>
            <p:cNvSpPr txBox="1"/>
            <p:nvPr/>
          </p:nvSpPr>
          <p:spPr>
            <a:xfrm>
              <a:off x="1957003" y="2142400"/>
              <a:ext cx="1480029" cy="923330"/>
            </a:xfrm>
            <a:prstGeom prst="rect">
              <a:avLst/>
            </a:prstGeom>
            <a:noFill/>
          </p:spPr>
          <p:txBody>
            <a:bodyPr wrap="square" rtlCol="0">
              <a:spAutoFit/>
            </a:bodyPr>
            <a:lstStyle/>
            <a:p>
              <a:pPr algn="ctr"/>
              <a:r>
                <a:rPr lang="en-US" altLang="zh-CN" sz="5400" b="1">
                  <a:latin typeface="+mn-ea"/>
                </a:rPr>
                <a:t>65</a:t>
              </a:r>
              <a:r>
                <a:rPr lang="en-US" altLang="zh-CN" sz="3600" b="1">
                  <a:latin typeface="+mn-ea"/>
                </a:rPr>
                <a:t>%</a:t>
              </a:r>
              <a:endParaRPr lang="zh-CN" altLang="en-US" sz="3600" b="1">
                <a:latin typeface="+mn-ea"/>
              </a:endParaRPr>
            </a:p>
          </p:txBody>
        </p:sp>
      </p:grpSp>
      <p:grpSp>
        <p:nvGrpSpPr>
          <p:cNvPr id="16" name="组合 15"/>
          <p:cNvGrpSpPr/>
          <p:nvPr/>
        </p:nvGrpSpPr>
        <p:grpSpPr>
          <a:xfrm>
            <a:off x="1493071" y="3749744"/>
            <a:ext cx="2469299" cy="2189629"/>
            <a:chOff x="1462369" y="1509251"/>
            <a:chExt cx="2469299" cy="2189629"/>
          </a:xfrm>
        </p:grpSpPr>
        <p:pic>
          <p:nvPicPr>
            <p:cNvPr id="17" name="图片 16"/>
            <p:cNvPicPr>
              <a:picLocks noChangeAspect="1"/>
            </p:cNvPicPr>
            <p:nvPr/>
          </p:nvPicPr>
          <p:blipFill>
            <a:blip r:embed="rId2">
              <a:duotone>
                <a:schemeClr val="accent6">
                  <a:shade val="45000"/>
                  <a:satMod val="135000"/>
                </a:schemeClr>
                <a:prstClr val="white"/>
              </a:duotone>
            </a:blip>
            <a:stretch>
              <a:fillRect/>
            </a:stretch>
          </p:blipFill>
          <p:spPr>
            <a:xfrm>
              <a:off x="1462369" y="1509251"/>
              <a:ext cx="2469299" cy="2189629"/>
            </a:xfrm>
            <a:prstGeom prst="rect">
              <a:avLst/>
            </a:prstGeom>
          </p:spPr>
        </p:pic>
        <p:sp>
          <p:nvSpPr>
            <p:cNvPr id="18" name="文本框 17"/>
            <p:cNvSpPr txBox="1"/>
            <p:nvPr/>
          </p:nvSpPr>
          <p:spPr>
            <a:xfrm>
              <a:off x="1957003" y="2142400"/>
              <a:ext cx="1480029" cy="923330"/>
            </a:xfrm>
            <a:prstGeom prst="rect">
              <a:avLst/>
            </a:prstGeom>
            <a:noFill/>
          </p:spPr>
          <p:txBody>
            <a:bodyPr wrap="square" rtlCol="0">
              <a:spAutoFit/>
            </a:bodyPr>
            <a:lstStyle/>
            <a:p>
              <a:pPr algn="ctr"/>
              <a:r>
                <a:rPr lang="en-US" altLang="zh-CN" sz="5400" b="1">
                  <a:latin typeface="+mn-ea"/>
                </a:rPr>
                <a:t>47</a:t>
              </a:r>
              <a:r>
                <a:rPr lang="en-US" altLang="zh-CN" sz="3600" b="1">
                  <a:latin typeface="+mn-ea"/>
                </a:rPr>
                <a:t>%</a:t>
              </a:r>
              <a:endParaRPr lang="zh-CN" altLang="en-US" sz="3600" b="1">
                <a:latin typeface="+mn-ea"/>
              </a:endParaRPr>
            </a:p>
          </p:txBody>
        </p:sp>
      </p:gr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3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800" decel="100000"/>
                                        <p:tgtEl>
                                          <p:spTgt spid="6"/>
                                        </p:tgtEl>
                                      </p:cBhvr>
                                    </p:animEffect>
                                    <p:anim calcmode="lin" valueType="num">
                                      <p:cBhvr>
                                        <p:cTn id="11" dur="800" decel="100000" fill="hold"/>
                                        <p:tgtEl>
                                          <p:spTgt spid="6"/>
                                        </p:tgtEl>
                                        <p:attrNameLst>
                                          <p:attrName>style.rotation</p:attrName>
                                        </p:attrNameLst>
                                      </p:cBhvr>
                                      <p:tavLst>
                                        <p:tav tm="0">
                                          <p:val>
                                            <p:fltVal val="-90"/>
                                          </p:val>
                                        </p:tav>
                                        <p:tav tm="100000">
                                          <p:val>
                                            <p:fltVal val="0"/>
                                          </p:val>
                                        </p:tav>
                                      </p:tavLst>
                                    </p:anim>
                                    <p:anim calcmode="lin" valueType="num">
                                      <p:cBhvr>
                                        <p:cTn id="12" dur="800" decel="100000" fill="hold"/>
                                        <p:tgtEl>
                                          <p:spTgt spid="6"/>
                                        </p:tgtEl>
                                        <p:attrNameLst>
                                          <p:attrName>ppt_x</p:attrName>
                                        </p:attrNameLst>
                                      </p:cBhvr>
                                      <p:tavLst>
                                        <p:tav tm="0">
                                          <p:val>
                                            <p:strVal val="#ppt_x+0.4"/>
                                          </p:val>
                                        </p:tav>
                                        <p:tav tm="100000">
                                          <p:val>
                                            <p:strVal val="#ppt_x-0.05"/>
                                          </p:val>
                                        </p:tav>
                                      </p:tavLst>
                                    </p:anim>
                                    <p:anim calcmode="lin" valueType="num">
                                      <p:cBhvr>
                                        <p:cTn id="13" dur="800" decel="100000" fill="hold"/>
                                        <p:tgtEl>
                                          <p:spTgt spid="6"/>
                                        </p:tgtEl>
                                        <p:attrNameLst>
                                          <p:attrName>ppt_y</p:attrName>
                                        </p:attrNameLst>
                                      </p:cBhvr>
                                      <p:tavLst>
                                        <p:tav tm="0">
                                          <p:val>
                                            <p:strVal val="#ppt_y-0.4"/>
                                          </p:val>
                                        </p:tav>
                                        <p:tav tm="100000">
                                          <p:val>
                                            <p:strVal val="#ppt_y+0.1"/>
                                          </p:val>
                                        </p:tav>
                                      </p:tavLst>
                                    </p:anim>
                                    <p:anim calcmode="lin" valueType="num">
                                      <p:cBhvr>
                                        <p:cTn id="14"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5"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2500"/>
                            </p:stCondLst>
                            <p:childTnLst>
                              <p:par>
                                <p:cTn id="21" presetID="6" presetClass="entr" presetSubtype="16"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circle(in)">
                                      <p:cBhvr>
                                        <p:cTn id="23" dur="2000"/>
                                        <p:tgtEl>
                                          <p:spTgt spid="16"/>
                                        </p:tgtEl>
                                      </p:cBhvr>
                                    </p:animEffect>
                                  </p:childTnLst>
                                </p:cTn>
                              </p:par>
                            </p:childTnLst>
                          </p:cTn>
                        </p:par>
                        <p:par>
                          <p:cTn id="24" fill="hold">
                            <p:stCondLst>
                              <p:cond delay="4500"/>
                            </p:stCondLst>
                            <p:childTnLst>
                              <p:par>
                                <p:cTn id="25" presetID="22" presetClass="entr" presetSubtype="4"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349605" y="1259717"/>
            <a:ext cx="3927246" cy="4693445"/>
            <a:chOff x="1178154" y="551905"/>
            <a:chExt cx="4822371" cy="5763207"/>
          </a:xfrm>
        </p:grpSpPr>
        <p:pic>
          <p:nvPicPr>
            <p:cNvPr id="7" name="图片 6"/>
            <p:cNvPicPr>
              <a:picLocks noChangeAspect="1"/>
            </p:cNvPicPr>
            <p:nvPr/>
          </p:nvPicPr>
          <p:blipFill>
            <a:blip r:embed="rId2"/>
            <a:stretch>
              <a:fillRect/>
            </a:stretch>
          </p:blipFill>
          <p:spPr>
            <a:xfrm>
              <a:off x="1178154" y="551905"/>
              <a:ext cx="4822371" cy="4822371"/>
            </a:xfrm>
            <a:prstGeom prst="rect">
              <a:avLst/>
            </a:prstGeom>
          </p:spPr>
        </p:pic>
        <p:pic>
          <p:nvPicPr>
            <p:cNvPr id="8" name="图片 7" descr="图片包含 餐桌&#10;&#10;已生成极高可信度的说明"/>
            <p:cNvPicPr>
              <a:picLocks noChangeAspect="1"/>
            </p:cNvPicPr>
            <p:nvPr/>
          </p:nvPicPr>
          <p:blipFill>
            <a:blip r:embed="rId3"/>
            <a:stretch>
              <a:fillRect/>
            </a:stretch>
          </p:blipFill>
          <p:spPr>
            <a:xfrm>
              <a:off x="1541295" y="922019"/>
              <a:ext cx="4096090" cy="5393093"/>
            </a:xfrm>
            <a:prstGeom prst="rect">
              <a:avLst/>
            </a:prstGeom>
          </p:spPr>
        </p:pic>
      </p:grpSp>
      <p:grpSp>
        <p:nvGrpSpPr>
          <p:cNvPr id="11" name="组合 10"/>
          <p:cNvGrpSpPr/>
          <p:nvPr/>
        </p:nvGrpSpPr>
        <p:grpSpPr>
          <a:xfrm>
            <a:off x="6834844" y="4277158"/>
            <a:ext cx="430887" cy="447894"/>
            <a:chOff x="7077476" y="2846291"/>
            <a:chExt cx="430887" cy="447894"/>
          </a:xfrm>
        </p:grpSpPr>
        <p:pic>
          <p:nvPicPr>
            <p:cNvPr id="12" name="图片 11"/>
            <p:cNvPicPr>
              <a:picLocks noChangeAspect="1" noChangeArrowheads="1"/>
            </p:cNvPicPr>
            <p:nvPr/>
          </p:nvPicPr>
          <p:blipFill>
            <a:blip r:embed="rId4"/>
            <a:stretch>
              <a:fillRect/>
            </a:stretch>
          </p:blipFill>
          <p:spPr bwMode="auto">
            <a:xfrm>
              <a:off x="7135739" y="2846291"/>
              <a:ext cx="32702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2"/>
            <p:cNvSpPr txBox="1">
              <a:spLocks noChangeArrowheads="1"/>
            </p:cNvSpPr>
            <p:nvPr/>
          </p:nvSpPr>
          <p:spPr bwMode="auto">
            <a:xfrm>
              <a:off x="7077476" y="2873498"/>
              <a:ext cx="430887"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FFFFFF"/>
                  </a:solidFill>
                  <a:latin typeface="华文行楷" panose="02010800040101010101" pitchFamily="2" charset="-122"/>
                  <a:ea typeface="华文行楷" panose="02010800040101010101" pitchFamily="2" charset="-122"/>
                </a:rPr>
                <a:t>印</a:t>
              </a:r>
            </a:p>
          </p:txBody>
        </p:sp>
      </p:grpSp>
      <p:sp>
        <p:nvSpPr>
          <p:cNvPr id="14" name="文本框 4"/>
          <p:cNvSpPr txBox="1"/>
          <p:nvPr/>
        </p:nvSpPr>
        <p:spPr>
          <a:xfrm>
            <a:off x="6735709" y="1986185"/>
            <a:ext cx="646331" cy="2398081"/>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000">
                <a:latin typeface="隶书" panose="02010509060101010101" pitchFamily="49" charset="-122"/>
                <a:ea typeface="隶书" panose="02010509060101010101" pitchFamily="49" charset="-122"/>
              </a:rPr>
              <a:t>点击添加文本信息点击添加文本信息点击添加文本信息点击添加文本信息</a:t>
            </a:r>
          </a:p>
        </p:txBody>
      </p:sp>
      <p:sp>
        <p:nvSpPr>
          <p:cNvPr id="15" name="文本框 5"/>
          <p:cNvSpPr txBox="1"/>
          <p:nvPr/>
        </p:nvSpPr>
        <p:spPr>
          <a:xfrm>
            <a:off x="7481175" y="1669523"/>
            <a:ext cx="1292662" cy="3785653"/>
          </a:xfrm>
          <a:prstGeom prst="rect">
            <a:avLst/>
          </a:prstGeom>
          <a:noFill/>
        </p:spPr>
        <p:txBody>
          <a:bodyPr vert="eaVert"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7200">
                <a:latin typeface="隶书" panose="02010509060101010101" pitchFamily="49" charset="-122"/>
                <a:ea typeface="隶书" panose="02010509060101010101" pitchFamily="49" charset="-122"/>
              </a:rPr>
              <a:t>第四部分</a:t>
            </a:r>
          </a:p>
        </p:txBody>
      </p:sp>
      <p:sp>
        <p:nvSpPr>
          <p:cNvPr id="16" name="文本框 7"/>
          <p:cNvSpPr txBox="1"/>
          <p:nvPr/>
        </p:nvSpPr>
        <p:spPr>
          <a:xfrm>
            <a:off x="8699664" y="1807339"/>
            <a:ext cx="830997" cy="2693766"/>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50000"/>
              </a:lnSpc>
            </a:pPr>
            <a:r>
              <a:rPr lang="zh-CN" altLang="en-US" sz="2800" b="1">
                <a:latin typeface="幼圆" panose="02010509060101010101" pitchFamily="49" charset="-122"/>
                <a:ea typeface="幼圆" panose="02010509060101010101" pitchFamily="49" charset="-122"/>
              </a:rPr>
              <a:t>唯美中国风</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3000"/>
                            </p:stCondLst>
                            <p:childTnLst>
                              <p:par>
                                <p:cTn id="25" presetID="16" presetClass="entr" presetSubtype="21"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780484" y="1754139"/>
            <a:ext cx="1255806" cy="3749365"/>
            <a:chOff x="1905176" y="1892684"/>
            <a:chExt cx="1255806" cy="3749365"/>
          </a:xfrm>
        </p:grpSpPr>
        <p:pic>
          <p:nvPicPr>
            <p:cNvPr id="32" name="图片 31"/>
            <p:cNvPicPr>
              <a:picLocks noChangeAspect="1"/>
            </p:cNvPicPr>
            <p:nvPr/>
          </p:nvPicPr>
          <p:blipFill>
            <a:blip r:embed="rId3">
              <a:duotone>
                <a:schemeClr val="accent6">
                  <a:shade val="45000"/>
                  <a:satMod val="135000"/>
                </a:schemeClr>
                <a:prstClr val="white"/>
              </a:duotone>
            </a:blip>
            <a:stretch>
              <a:fillRect/>
            </a:stretch>
          </p:blipFill>
          <p:spPr>
            <a:xfrm>
              <a:off x="1905176" y="1892684"/>
              <a:ext cx="1255806" cy="1113575"/>
            </a:xfrm>
            <a:prstGeom prst="rect">
              <a:avLst/>
            </a:prstGeom>
          </p:spPr>
        </p:pic>
        <p:grpSp>
          <p:nvGrpSpPr>
            <p:cNvPr id="2" name="组合 1"/>
            <p:cNvGrpSpPr/>
            <p:nvPr/>
          </p:nvGrpSpPr>
          <p:grpSpPr>
            <a:xfrm>
              <a:off x="1926256" y="2175977"/>
              <a:ext cx="1103365" cy="3466072"/>
              <a:chOff x="1926256" y="1972777"/>
              <a:chExt cx="1103365" cy="3466072"/>
            </a:xfrm>
          </p:grpSpPr>
          <p:grpSp>
            <p:nvGrpSpPr>
              <p:cNvPr id="19" name="组合 18"/>
              <p:cNvGrpSpPr/>
              <p:nvPr/>
            </p:nvGrpSpPr>
            <p:grpSpPr>
              <a:xfrm>
                <a:off x="1926256" y="2749718"/>
                <a:ext cx="1103365" cy="2689131"/>
                <a:chOff x="1135463" y="1753630"/>
                <a:chExt cx="1032192" cy="718500"/>
              </a:xfrm>
            </p:grpSpPr>
            <p:sp>
              <p:nvSpPr>
                <p:cNvPr id="29" name="文本框 29"/>
                <p:cNvSpPr txBox="1">
                  <a:spLocks noChangeArrowheads="1"/>
                </p:cNvSpPr>
                <p:nvPr/>
              </p:nvSpPr>
              <p:spPr bwMode="auto">
                <a:xfrm>
                  <a:off x="1706977" y="1753630"/>
                  <a:ext cx="460678" cy="638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b="1">
                      <a:latin typeface="隶书" panose="02010509060101010101" pitchFamily="49" charset="-122"/>
                      <a:ea typeface="隶书" panose="02010509060101010101" pitchFamily="49" charset="-122"/>
                    </a:rPr>
                    <a:t>点击添加标题</a:t>
                  </a:r>
                </a:p>
              </p:txBody>
            </p:sp>
            <p:sp>
              <p:nvSpPr>
                <p:cNvPr id="30" name="矩形 29"/>
                <p:cNvSpPr/>
                <p:nvPr/>
              </p:nvSpPr>
              <p:spPr>
                <a:xfrm>
                  <a:off x="1135463" y="1767882"/>
                  <a:ext cx="647828" cy="704248"/>
                </a:xfrm>
                <a:prstGeom prst="rect">
                  <a:avLst/>
                </a:prstGeom>
              </p:spPr>
              <p:txBody>
                <a:bodyPr vert="eaVert" wrap="square">
                  <a:spAutoFit/>
                </a:bodyPr>
                <a:lstStyle/>
                <a:p>
                  <a:pPr>
                    <a:lnSpc>
                      <a:spcPct val="150000"/>
                    </a:lnSpc>
                  </a:pPr>
                  <a:r>
                    <a:rPr lang="zh-CN" altLang="en-US" sz="1100">
                      <a:latin typeface="隶书" panose="02010509060101010101" pitchFamily="49" charset="-122"/>
                      <a:ea typeface="隶书" panose="02010509060101010101" pitchFamily="49" charset="-122"/>
                    </a:rPr>
                    <a:t>点击添加文本信息点击添加文本信息点击添加文本信息点击添加文本信息</a:t>
                  </a:r>
                </a:p>
              </p:txBody>
            </p:sp>
          </p:grpSp>
          <p:sp>
            <p:nvSpPr>
              <p:cNvPr id="54" name="Text Box 30"/>
              <p:cNvSpPr txBox="1">
                <a:spLocks noChangeArrowheads="1"/>
              </p:cNvSpPr>
              <p:nvPr/>
            </p:nvSpPr>
            <p:spPr bwMode="auto">
              <a:xfrm>
                <a:off x="2098665" y="1972777"/>
                <a:ext cx="800219" cy="43045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000" b="0">
                    <a:latin typeface="隶书" panose="02010509060101010101" pitchFamily="49" charset="-122"/>
                    <a:ea typeface="隶书" panose="02010509060101010101" pitchFamily="49" charset="-122"/>
                  </a:rPr>
                  <a:t>壹</a:t>
                </a:r>
              </a:p>
            </p:txBody>
          </p:sp>
        </p:grpSp>
      </p:grpSp>
      <p:grpSp>
        <p:nvGrpSpPr>
          <p:cNvPr id="33" name="组合 32"/>
          <p:cNvGrpSpPr/>
          <p:nvPr/>
        </p:nvGrpSpPr>
        <p:grpSpPr>
          <a:xfrm>
            <a:off x="4251211" y="1754139"/>
            <a:ext cx="1255806" cy="3749365"/>
            <a:chOff x="1905176" y="1892684"/>
            <a:chExt cx="1255806" cy="3749365"/>
          </a:xfrm>
        </p:grpSpPr>
        <p:pic>
          <p:nvPicPr>
            <p:cNvPr id="34" name="图片 33"/>
            <p:cNvPicPr>
              <a:picLocks noChangeAspect="1"/>
            </p:cNvPicPr>
            <p:nvPr/>
          </p:nvPicPr>
          <p:blipFill>
            <a:blip r:embed="rId3">
              <a:duotone>
                <a:schemeClr val="accent6">
                  <a:shade val="45000"/>
                  <a:satMod val="135000"/>
                </a:schemeClr>
                <a:prstClr val="white"/>
              </a:duotone>
            </a:blip>
            <a:stretch>
              <a:fillRect/>
            </a:stretch>
          </p:blipFill>
          <p:spPr>
            <a:xfrm>
              <a:off x="1905176" y="1892684"/>
              <a:ext cx="1255806" cy="1113575"/>
            </a:xfrm>
            <a:prstGeom prst="rect">
              <a:avLst/>
            </a:prstGeom>
          </p:spPr>
        </p:pic>
        <p:grpSp>
          <p:nvGrpSpPr>
            <p:cNvPr id="35" name="组合 34"/>
            <p:cNvGrpSpPr/>
            <p:nvPr/>
          </p:nvGrpSpPr>
          <p:grpSpPr>
            <a:xfrm>
              <a:off x="1926256" y="2175977"/>
              <a:ext cx="1103365" cy="3466072"/>
              <a:chOff x="1926256" y="1972777"/>
              <a:chExt cx="1103365" cy="3466072"/>
            </a:xfrm>
          </p:grpSpPr>
          <p:grpSp>
            <p:nvGrpSpPr>
              <p:cNvPr id="36" name="组合 35"/>
              <p:cNvGrpSpPr/>
              <p:nvPr/>
            </p:nvGrpSpPr>
            <p:grpSpPr>
              <a:xfrm>
                <a:off x="1926256" y="2749718"/>
                <a:ext cx="1103365" cy="2689131"/>
                <a:chOff x="1135463" y="1753630"/>
                <a:chExt cx="1032192" cy="718500"/>
              </a:xfrm>
            </p:grpSpPr>
            <p:sp>
              <p:nvSpPr>
                <p:cNvPr id="38" name="文本框 29"/>
                <p:cNvSpPr txBox="1">
                  <a:spLocks noChangeArrowheads="1"/>
                </p:cNvSpPr>
                <p:nvPr/>
              </p:nvSpPr>
              <p:spPr bwMode="auto">
                <a:xfrm>
                  <a:off x="1706977" y="1753630"/>
                  <a:ext cx="460678" cy="638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b="1">
                      <a:latin typeface="隶书" panose="02010509060101010101" pitchFamily="49" charset="-122"/>
                      <a:ea typeface="隶书" panose="02010509060101010101" pitchFamily="49" charset="-122"/>
                    </a:rPr>
                    <a:t>点击添加标题</a:t>
                  </a:r>
                </a:p>
              </p:txBody>
            </p:sp>
            <p:sp>
              <p:nvSpPr>
                <p:cNvPr id="39" name="矩形 38"/>
                <p:cNvSpPr/>
                <p:nvPr/>
              </p:nvSpPr>
              <p:spPr>
                <a:xfrm>
                  <a:off x="1135463" y="1767882"/>
                  <a:ext cx="647828" cy="704248"/>
                </a:xfrm>
                <a:prstGeom prst="rect">
                  <a:avLst/>
                </a:prstGeom>
              </p:spPr>
              <p:txBody>
                <a:bodyPr vert="eaVert" wrap="square">
                  <a:spAutoFit/>
                </a:bodyPr>
                <a:lstStyle/>
                <a:p>
                  <a:pPr>
                    <a:lnSpc>
                      <a:spcPct val="150000"/>
                    </a:lnSpc>
                  </a:pPr>
                  <a:r>
                    <a:rPr lang="zh-CN" altLang="en-US" sz="1100">
                      <a:latin typeface="隶书" panose="02010509060101010101" pitchFamily="49" charset="-122"/>
                      <a:ea typeface="隶书" panose="02010509060101010101" pitchFamily="49" charset="-122"/>
                    </a:rPr>
                    <a:t>点击添加文本信息点击添加文本信息点击添加文本信息点击添加文本信息</a:t>
                  </a:r>
                </a:p>
              </p:txBody>
            </p:sp>
          </p:grpSp>
          <p:sp>
            <p:nvSpPr>
              <p:cNvPr id="37" name="Text Box 30"/>
              <p:cNvSpPr txBox="1">
                <a:spLocks noChangeArrowheads="1"/>
              </p:cNvSpPr>
              <p:nvPr/>
            </p:nvSpPr>
            <p:spPr bwMode="auto">
              <a:xfrm>
                <a:off x="2098665" y="1972777"/>
                <a:ext cx="800219" cy="43045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000" b="0">
                    <a:latin typeface="隶书" panose="02010509060101010101" pitchFamily="49" charset="-122"/>
                    <a:ea typeface="隶书" panose="02010509060101010101" pitchFamily="49" charset="-122"/>
                  </a:rPr>
                  <a:t>贰</a:t>
                </a:r>
              </a:p>
            </p:txBody>
          </p:sp>
        </p:grpSp>
      </p:grpSp>
      <p:grpSp>
        <p:nvGrpSpPr>
          <p:cNvPr id="40" name="组合 39"/>
          <p:cNvGrpSpPr/>
          <p:nvPr/>
        </p:nvGrpSpPr>
        <p:grpSpPr>
          <a:xfrm>
            <a:off x="6721938" y="1754139"/>
            <a:ext cx="1255806" cy="3749365"/>
            <a:chOff x="1905176" y="1892684"/>
            <a:chExt cx="1255806" cy="3749365"/>
          </a:xfrm>
        </p:grpSpPr>
        <p:pic>
          <p:nvPicPr>
            <p:cNvPr id="41" name="图片 40"/>
            <p:cNvPicPr>
              <a:picLocks noChangeAspect="1"/>
            </p:cNvPicPr>
            <p:nvPr/>
          </p:nvPicPr>
          <p:blipFill>
            <a:blip r:embed="rId3">
              <a:duotone>
                <a:schemeClr val="accent6">
                  <a:shade val="45000"/>
                  <a:satMod val="135000"/>
                </a:schemeClr>
                <a:prstClr val="white"/>
              </a:duotone>
            </a:blip>
            <a:stretch>
              <a:fillRect/>
            </a:stretch>
          </p:blipFill>
          <p:spPr>
            <a:xfrm>
              <a:off x="1905176" y="1892684"/>
              <a:ext cx="1255806" cy="1113575"/>
            </a:xfrm>
            <a:prstGeom prst="rect">
              <a:avLst/>
            </a:prstGeom>
          </p:spPr>
        </p:pic>
        <p:grpSp>
          <p:nvGrpSpPr>
            <p:cNvPr id="42" name="组合 41"/>
            <p:cNvGrpSpPr/>
            <p:nvPr/>
          </p:nvGrpSpPr>
          <p:grpSpPr>
            <a:xfrm>
              <a:off x="1926256" y="2175977"/>
              <a:ext cx="1103365" cy="3466072"/>
              <a:chOff x="1926256" y="1972777"/>
              <a:chExt cx="1103365" cy="3466072"/>
            </a:xfrm>
          </p:grpSpPr>
          <p:grpSp>
            <p:nvGrpSpPr>
              <p:cNvPr id="43" name="组合 42"/>
              <p:cNvGrpSpPr/>
              <p:nvPr/>
            </p:nvGrpSpPr>
            <p:grpSpPr>
              <a:xfrm>
                <a:off x="1926256" y="2749718"/>
                <a:ext cx="1103365" cy="2689131"/>
                <a:chOff x="1135463" y="1753630"/>
                <a:chExt cx="1032192" cy="718500"/>
              </a:xfrm>
            </p:grpSpPr>
            <p:sp>
              <p:nvSpPr>
                <p:cNvPr id="45" name="文本框 29"/>
                <p:cNvSpPr txBox="1">
                  <a:spLocks noChangeArrowheads="1"/>
                </p:cNvSpPr>
                <p:nvPr/>
              </p:nvSpPr>
              <p:spPr bwMode="auto">
                <a:xfrm>
                  <a:off x="1706977" y="1753630"/>
                  <a:ext cx="460678" cy="638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b="1">
                      <a:latin typeface="隶书" panose="02010509060101010101" pitchFamily="49" charset="-122"/>
                      <a:ea typeface="隶书" panose="02010509060101010101" pitchFamily="49" charset="-122"/>
                    </a:rPr>
                    <a:t>点击添加标题</a:t>
                  </a:r>
                </a:p>
              </p:txBody>
            </p:sp>
            <p:sp>
              <p:nvSpPr>
                <p:cNvPr id="46" name="矩形 45"/>
                <p:cNvSpPr/>
                <p:nvPr/>
              </p:nvSpPr>
              <p:spPr>
                <a:xfrm>
                  <a:off x="1135463" y="1767882"/>
                  <a:ext cx="647828" cy="704248"/>
                </a:xfrm>
                <a:prstGeom prst="rect">
                  <a:avLst/>
                </a:prstGeom>
              </p:spPr>
              <p:txBody>
                <a:bodyPr vert="eaVert" wrap="square">
                  <a:spAutoFit/>
                </a:bodyPr>
                <a:lstStyle/>
                <a:p>
                  <a:pPr>
                    <a:lnSpc>
                      <a:spcPct val="150000"/>
                    </a:lnSpc>
                  </a:pPr>
                  <a:r>
                    <a:rPr lang="zh-CN" altLang="en-US" sz="1100">
                      <a:latin typeface="隶书" panose="02010509060101010101" pitchFamily="49" charset="-122"/>
                      <a:ea typeface="隶书" panose="02010509060101010101" pitchFamily="49" charset="-122"/>
                    </a:rPr>
                    <a:t>点击添加文本信息点击添加文本信息点击添加文本信息点击添加文本信息</a:t>
                  </a:r>
                </a:p>
              </p:txBody>
            </p:sp>
          </p:grpSp>
          <p:sp>
            <p:nvSpPr>
              <p:cNvPr id="44" name="Text Box 30"/>
              <p:cNvSpPr txBox="1">
                <a:spLocks noChangeArrowheads="1"/>
              </p:cNvSpPr>
              <p:nvPr/>
            </p:nvSpPr>
            <p:spPr bwMode="auto">
              <a:xfrm>
                <a:off x="2098665" y="1972777"/>
                <a:ext cx="800219" cy="43045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000" b="0">
                    <a:latin typeface="隶书" panose="02010509060101010101" pitchFamily="49" charset="-122"/>
                    <a:ea typeface="隶书" panose="02010509060101010101" pitchFamily="49" charset="-122"/>
                  </a:rPr>
                  <a:t>叁</a:t>
                </a:r>
              </a:p>
            </p:txBody>
          </p:sp>
        </p:grpSp>
      </p:grpSp>
      <p:grpSp>
        <p:nvGrpSpPr>
          <p:cNvPr id="47" name="组合 46"/>
          <p:cNvGrpSpPr/>
          <p:nvPr/>
        </p:nvGrpSpPr>
        <p:grpSpPr>
          <a:xfrm>
            <a:off x="9192665" y="1754139"/>
            <a:ext cx="1255806" cy="3749365"/>
            <a:chOff x="1905176" y="1892684"/>
            <a:chExt cx="1255806" cy="3749365"/>
          </a:xfrm>
        </p:grpSpPr>
        <p:pic>
          <p:nvPicPr>
            <p:cNvPr id="48" name="图片 47"/>
            <p:cNvPicPr>
              <a:picLocks noChangeAspect="1"/>
            </p:cNvPicPr>
            <p:nvPr/>
          </p:nvPicPr>
          <p:blipFill>
            <a:blip r:embed="rId3">
              <a:duotone>
                <a:schemeClr val="accent6">
                  <a:shade val="45000"/>
                  <a:satMod val="135000"/>
                </a:schemeClr>
                <a:prstClr val="white"/>
              </a:duotone>
            </a:blip>
            <a:stretch>
              <a:fillRect/>
            </a:stretch>
          </p:blipFill>
          <p:spPr>
            <a:xfrm>
              <a:off x="1905176" y="1892684"/>
              <a:ext cx="1255806" cy="1113575"/>
            </a:xfrm>
            <a:prstGeom prst="rect">
              <a:avLst/>
            </a:prstGeom>
          </p:spPr>
        </p:pic>
        <p:grpSp>
          <p:nvGrpSpPr>
            <p:cNvPr id="49" name="组合 48"/>
            <p:cNvGrpSpPr/>
            <p:nvPr/>
          </p:nvGrpSpPr>
          <p:grpSpPr>
            <a:xfrm>
              <a:off x="1926256" y="2175977"/>
              <a:ext cx="1103365" cy="3466072"/>
              <a:chOff x="1926256" y="1972777"/>
              <a:chExt cx="1103365" cy="3466072"/>
            </a:xfrm>
          </p:grpSpPr>
          <p:grpSp>
            <p:nvGrpSpPr>
              <p:cNvPr id="50" name="组合 49"/>
              <p:cNvGrpSpPr/>
              <p:nvPr/>
            </p:nvGrpSpPr>
            <p:grpSpPr>
              <a:xfrm>
                <a:off x="1926256" y="2749718"/>
                <a:ext cx="1103365" cy="2689131"/>
                <a:chOff x="1135463" y="1753630"/>
                <a:chExt cx="1032192" cy="718500"/>
              </a:xfrm>
            </p:grpSpPr>
            <p:sp>
              <p:nvSpPr>
                <p:cNvPr id="76" name="文本框 29"/>
                <p:cNvSpPr txBox="1">
                  <a:spLocks noChangeArrowheads="1"/>
                </p:cNvSpPr>
                <p:nvPr/>
              </p:nvSpPr>
              <p:spPr bwMode="auto">
                <a:xfrm>
                  <a:off x="1706977" y="1753630"/>
                  <a:ext cx="460678" cy="638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b="1">
                      <a:latin typeface="隶书" panose="02010509060101010101" pitchFamily="49" charset="-122"/>
                      <a:ea typeface="隶书" panose="02010509060101010101" pitchFamily="49" charset="-122"/>
                    </a:rPr>
                    <a:t>点击添加标题</a:t>
                  </a:r>
                </a:p>
              </p:txBody>
            </p:sp>
            <p:sp>
              <p:nvSpPr>
                <p:cNvPr id="77" name="矩形 76"/>
                <p:cNvSpPr/>
                <p:nvPr/>
              </p:nvSpPr>
              <p:spPr>
                <a:xfrm>
                  <a:off x="1135463" y="1767882"/>
                  <a:ext cx="647828" cy="704248"/>
                </a:xfrm>
                <a:prstGeom prst="rect">
                  <a:avLst/>
                </a:prstGeom>
              </p:spPr>
              <p:txBody>
                <a:bodyPr vert="eaVert" wrap="square">
                  <a:spAutoFit/>
                </a:bodyPr>
                <a:lstStyle/>
                <a:p>
                  <a:pPr>
                    <a:lnSpc>
                      <a:spcPct val="150000"/>
                    </a:lnSpc>
                  </a:pPr>
                  <a:r>
                    <a:rPr lang="zh-CN" altLang="en-US" sz="1100">
                      <a:latin typeface="隶书" panose="02010509060101010101" pitchFamily="49" charset="-122"/>
                      <a:ea typeface="隶书" panose="02010509060101010101" pitchFamily="49" charset="-122"/>
                    </a:rPr>
                    <a:t>点击添加文本信息点击添加文本信息点击添加文本信息点击添加文本信息</a:t>
                  </a:r>
                </a:p>
              </p:txBody>
            </p:sp>
          </p:grpSp>
          <p:sp>
            <p:nvSpPr>
              <p:cNvPr id="51" name="Text Box 30"/>
              <p:cNvSpPr txBox="1">
                <a:spLocks noChangeArrowheads="1"/>
              </p:cNvSpPr>
              <p:nvPr/>
            </p:nvSpPr>
            <p:spPr bwMode="auto">
              <a:xfrm>
                <a:off x="2098665" y="1972777"/>
                <a:ext cx="800219" cy="43045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000" b="0">
                    <a:latin typeface="隶书" panose="02010509060101010101" pitchFamily="49" charset="-122"/>
                    <a:ea typeface="隶书" panose="02010509060101010101" pitchFamily="49" charset="-122"/>
                  </a:rPr>
                  <a:t>肆</a:t>
                </a:r>
              </a:p>
            </p:txBody>
          </p:sp>
        </p:grpSp>
      </p:grpSp>
    </p:spTree>
  </p:cSld>
  <p:clrMapOvr>
    <a:masterClrMapping/>
  </p:clrMapOvr>
  <mc:AlternateContent xmlns:mc="http://schemas.openxmlformats.org/markup-compatibility/2006" xmlns:p14="http://schemas.microsoft.com/office/powerpoint/2010/main">
    <mc:Choice Requires="p14">
      <p:transition p14:dur="100" advTm="1545">
        <p:cut/>
      </p:transition>
    </mc:Choice>
    <mc:Fallback xmlns="">
      <p:transition advTm="1545">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1000"/>
                                        <p:tgtEl>
                                          <p:spTgt spid="33"/>
                                        </p:tgtEl>
                                      </p:cBhvr>
                                    </p:animEffect>
                                    <p:anim calcmode="lin" valueType="num">
                                      <p:cBhvr>
                                        <p:cTn id="14" dur="1000" fill="hold"/>
                                        <p:tgtEl>
                                          <p:spTgt spid="33"/>
                                        </p:tgtEl>
                                        <p:attrNameLst>
                                          <p:attrName>ppt_x</p:attrName>
                                        </p:attrNameLst>
                                      </p:cBhvr>
                                      <p:tavLst>
                                        <p:tav tm="0">
                                          <p:val>
                                            <p:strVal val="#ppt_x"/>
                                          </p:val>
                                        </p:tav>
                                        <p:tav tm="100000">
                                          <p:val>
                                            <p:strVal val="#ppt_x"/>
                                          </p:val>
                                        </p:tav>
                                      </p:tavLst>
                                    </p:anim>
                                    <p:anim calcmode="lin" valueType="num">
                                      <p:cBhvr>
                                        <p:cTn id="15" dur="1000" fill="hold"/>
                                        <p:tgtEl>
                                          <p:spTgt spid="3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1000"/>
                                        <p:tgtEl>
                                          <p:spTgt spid="40"/>
                                        </p:tgtEl>
                                      </p:cBhvr>
                                    </p:animEffect>
                                    <p:anim calcmode="lin" valueType="num">
                                      <p:cBhvr>
                                        <p:cTn id="20" dur="1000" fill="hold"/>
                                        <p:tgtEl>
                                          <p:spTgt spid="40"/>
                                        </p:tgtEl>
                                        <p:attrNameLst>
                                          <p:attrName>ppt_x</p:attrName>
                                        </p:attrNameLst>
                                      </p:cBhvr>
                                      <p:tavLst>
                                        <p:tav tm="0">
                                          <p:val>
                                            <p:strVal val="#ppt_x"/>
                                          </p:val>
                                        </p:tav>
                                        <p:tav tm="100000">
                                          <p:val>
                                            <p:strVal val="#ppt_x"/>
                                          </p:val>
                                        </p:tav>
                                      </p:tavLst>
                                    </p:anim>
                                    <p:anim calcmode="lin" valueType="num">
                                      <p:cBhvr>
                                        <p:cTn id="21" dur="1000" fill="hold"/>
                                        <p:tgtEl>
                                          <p:spTgt spid="4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1000"/>
                                        <p:tgtEl>
                                          <p:spTgt spid="47"/>
                                        </p:tgtEl>
                                      </p:cBhvr>
                                    </p:animEffect>
                                    <p:anim calcmode="lin" valueType="num">
                                      <p:cBhvr>
                                        <p:cTn id="26" dur="1000" fill="hold"/>
                                        <p:tgtEl>
                                          <p:spTgt spid="47"/>
                                        </p:tgtEl>
                                        <p:attrNameLst>
                                          <p:attrName>ppt_x</p:attrName>
                                        </p:attrNameLst>
                                      </p:cBhvr>
                                      <p:tavLst>
                                        <p:tav tm="0">
                                          <p:val>
                                            <p:strVal val="#ppt_x"/>
                                          </p:val>
                                        </p:tav>
                                        <p:tav tm="100000">
                                          <p:val>
                                            <p:strVal val="#ppt_x"/>
                                          </p:val>
                                        </p:tav>
                                      </p:tavLst>
                                    </p:anim>
                                    <p:anim calcmode="lin" valueType="num">
                                      <p:cBhvr>
                                        <p:cTn id="27"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14"/>
          <p:cNvCxnSpPr>
            <a:cxnSpLocks noChangeShapeType="1"/>
          </p:cNvCxnSpPr>
          <p:nvPr/>
        </p:nvCxnSpPr>
        <p:spPr bwMode="auto">
          <a:xfrm flipH="1" flipV="1">
            <a:off x="4316119" y="3436442"/>
            <a:ext cx="3222162" cy="8023"/>
          </a:xfrm>
          <a:prstGeom prst="line">
            <a:avLst/>
          </a:prstGeom>
          <a:noFill/>
          <a:ln w="34925">
            <a:solidFill>
              <a:srgbClr val="829F89"/>
            </a:solidFill>
            <a:round/>
          </a:ln>
          <a:extLst>
            <a:ext uri="{909E8E84-426E-40DD-AFC4-6F175D3DCCD1}">
              <a14:hiddenFill xmlns:a14="http://schemas.microsoft.com/office/drawing/2010/main">
                <a:noFill/>
              </a14:hiddenFill>
            </a:ext>
          </a:extLst>
        </p:spPr>
      </p:cxnSp>
      <p:cxnSp>
        <p:nvCxnSpPr>
          <p:cNvPr id="5" name="直接连接符 15"/>
          <p:cNvCxnSpPr>
            <a:cxnSpLocks noChangeShapeType="1"/>
          </p:cNvCxnSpPr>
          <p:nvPr/>
        </p:nvCxnSpPr>
        <p:spPr bwMode="auto">
          <a:xfrm flipH="1">
            <a:off x="5963866" y="2165550"/>
            <a:ext cx="0" cy="2676577"/>
          </a:xfrm>
          <a:prstGeom prst="line">
            <a:avLst/>
          </a:prstGeom>
          <a:noFill/>
          <a:ln w="34925">
            <a:solidFill>
              <a:srgbClr val="829F89"/>
            </a:solidFill>
            <a:round/>
          </a:ln>
          <a:extLst>
            <a:ext uri="{909E8E84-426E-40DD-AFC4-6F175D3DCCD1}">
              <a14:hiddenFill xmlns:a14="http://schemas.microsoft.com/office/drawing/2010/main">
                <a:noFill/>
              </a14:hiddenFill>
            </a:ext>
          </a:extLst>
        </p:spPr>
      </p:cxnSp>
      <p:pic>
        <p:nvPicPr>
          <p:cNvPr id="6" name="图片 20"/>
          <p:cNvPicPr>
            <a:picLocks noChangeAspect="1" noChangeArrowheads="1"/>
          </p:cNvPicPr>
          <p:nvPr/>
        </p:nvPicPr>
        <p:blipFill>
          <a:blip r:embed="rId2">
            <a:duotone>
              <a:schemeClr val="accent6">
                <a:shade val="45000"/>
                <a:satMod val="135000"/>
              </a:schemeClr>
              <a:prstClr val="white"/>
            </a:duotone>
            <a:lum bright="20000" contrast="-50000"/>
            <a:extLst>
              <a:ext uri="{BEBA8EAE-BF5A-486C-A8C5-ECC9F3942E4B}">
                <a14:imgProps xmlns:a14="http://schemas.microsoft.com/office/drawing/2010/main">
                  <a14:imgLayer r:embed="rId3">
                    <a14:imgEffect>
                      <a14:brightnessContrast bright="40000"/>
                    </a14:imgEffect>
                  </a14:imgLayer>
                </a14:imgProps>
              </a:ext>
            </a:extLst>
          </a:blip>
          <a:stretch>
            <a:fillRect/>
          </a:stretch>
        </p:blipFill>
        <p:spPr bwMode="auto">
          <a:xfrm>
            <a:off x="4735311" y="2383697"/>
            <a:ext cx="899671" cy="95005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p:cNvSpPr txBox="1">
            <a:spLocks noChangeArrowheads="1"/>
          </p:cNvSpPr>
          <p:nvPr/>
        </p:nvSpPr>
        <p:spPr bwMode="auto">
          <a:xfrm>
            <a:off x="4915878" y="2518968"/>
            <a:ext cx="603551" cy="55399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3000">
                <a:latin typeface="隶书" panose="02010509060101010101" pitchFamily="49" charset="-122"/>
                <a:ea typeface="隶书" panose="02010509060101010101" pitchFamily="49" charset="-122"/>
              </a:rPr>
              <a:t>壹</a:t>
            </a:r>
          </a:p>
        </p:txBody>
      </p:sp>
      <p:pic>
        <p:nvPicPr>
          <p:cNvPr id="8" name="图片 20"/>
          <p:cNvPicPr>
            <a:picLocks noChangeAspect="1" noChangeArrowheads="1"/>
          </p:cNvPicPr>
          <p:nvPr/>
        </p:nvPicPr>
        <p:blipFill>
          <a:blip r:embed="rId4">
            <a:duotone>
              <a:schemeClr val="accent6">
                <a:shade val="45000"/>
                <a:satMod val="135000"/>
              </a:schemeClr>
              <a:prstClr val="white"/>
            </a:duotone>
            <a:lum bright="20000" contrast="-50000"/>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bwMode="auto">
          <a:xfrm>
            <a:off x="6279287" y="2434191"/>
            <a:ext cx="851854" cy="89955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8"/>
          <p:cNvSpPr txBox="1">
            <a:spLocks noChangeArrowheads="1"/>
          </p:cNvSpPr>
          <p:nvPr/>
        </p:nvSpPr>
        <p:spPr bwMode="auto">
          <a:xfrm>
            <a:off x="6454894" y="2550137"/>
            <a:ext cx="60355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000">
                <a:latin typeface="隶书" panose="02010509060101010101" pitchFamily="49" charset="-122"/>
                <a:ea typeface="隶书" panose="02010509060101010101" pitchFamily="49" charset="-122"/>
              </a:rPr>
              <a:t>贰</a:t>
            </a:r>
            <a:endParaRPr lang="zh-CN" altLang="zh-CN" sz="3000">
              <a:latin typeface="隶书" panose="02010509060101010101" pitchFamily="49" charset="-122"/>
              <a:ea typeface="隶书" panose="02010509060101010101" pitchFamily="49" charset="-122"/>
            </a:endParaRPr>
          </a:p>
        </p:txBody>
      </p:sp>
      <p:pic>
        <p:nvPicPr>
          <p:cNvPr id="10" name="图片 20"/>
          <p:cNvPicPr>
            <a:picLocks noChangeAspect="1" noChangeArrowheads="1"/>
          </p:cNvPicPr>
          <p:nvPr/>
        </p:nvPicPr>
        <p:blipFill>
          <a:blip r:embed="rId4">
            <a:duotone>
              <a:schemeClr val="accent6">
                <a:shade val="45000"/>
                <a:satMod val="135000"/>
              </a:schemeClr>
              <a:prstClr val="white"/>
            </a:duotone>
            <a:lum bright="20000" contrast="-50000"/>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bwMode="auto">
          <a:xfrm>
            <a:off x="6330699" y="3752317"/>
            <a:ext cx="854828" cy="90269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10"/>
          <p:cNvSpPr txBox="1">
            <a:spLocks noChangeArrowheads="1"/>
          </p:cNvSpPr>
          <p:nvPr/>
        </p:nvSpPr>
        <p:spPr bwMode="auto">
          <a:xfrm>
            <a:off x="6512626" y="3889446"/>
            <a:ext cx="60355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000">
                <a:latin typeface="隶书" panose="02010509060101010101" pitchFamily="49" charset="-122"/>
                <a:ea typeface="隶书" panose="02010509060101010101" pitchFamily="49" charset="-122"/>
              </a:rPr>
              <a:t>叁</a:t>
            </a:r>
            <a:endParaRPr lang="zh-CN" altLang="zh-CN" sz="3000">
              <a:latin typeface="隶书" panose="02010509060101010101" pitchFamily="49" charset="-122"/>
              <a:ea typeface="隶书" panose="02010509060101010101" pitchFamily="49" charset="-122"/>
            </a:endParaRPr>
          </a:p>
        </p:txBody>
      </p:sp>
      <p:pic>
        <p:nvPicPr>
          <p:cNvPr id="12" name="图片 20"/>
          <p:cNvPicPr>
            <a:picLocks noChangeAspect="1" noChangeArrowheads="1"/>
          </p:cNvPicPr>
          <p:nvPr/>
        </p:nvPicPr>
        <p:blipFill>
          <a:blip r:embed="rId4">
            <a:duotone>
              <a:schemeClr val="accent6">
                <a:shade val="45000"/>
                <a:satMod val="135000"/>
              </a:schemeClr>
              <a:prstClr val="white"/>
            </a:duotone>
            <a:lum bright="20000" contrast="-50000"/>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bwMode="auto">
          <a:xfrm>
            <a:off x="4768455" y="3752317"/>
            <a:ext cx="854828" cy="90269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2"/>
          <p:cNvSpPr txBox="1">
            <a:spLocks noChangeArrowheads="1"/>
          </p:cNvSpPr>
          <p:nvPr/>
        </p:nvSpPr>
        <p:spPr bwMode="auto">
          <a:xfrm>
            <a:off x="4915878" y="3889446"/>
            <a:ext cx="60355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000">
                <a:latin typeface="隶书" panose="02010509060101010101" pitchFamily="49" charset="-122"/>
                <a:ea typeface="隶书" panose="02010509060101010101" pitchFamily="49" charset="-122"/>
              </a:rPr>
              <a:t>肆</a:t>
            </a:r>
            <a:endParaRPr lang="zh-CN" altLang="zh-CN" sz="3000">
              <a:latin typeface="隶书" panose="02010509060101010101" pitchFamily="49" charset="-122"/>
              <a:ea typeface="隶书" panose="02010509060101010101" pitchFamily="49" charset="-122"/>
            </a:endParaRPr>
          </a:p>
        </p:txBody>
      </p:sp>
      <p:grpSp>
        <p:nvGrpSpPr>
          <p:cNvPr id="16" name="组合 15"/>
          <p:cNvGrpSpPr/>
          <p:nvPr/>
        </p:nvGrpSpPr>
        <p:grpSpPr>
          <a:xfrm>
            <a:off x="7852914" y="2141139"/>
            <a:ext cx="3293062" cy="1148232"/>
            <a:chOff x="3659280" y="1538912"/>
            <a:chExt cx="3293062" cy="1148232"/>
          </a:xfrm>
        </p:grpSpPr>
        <p:sp>
          <p:nvSpPr>
            <p:cNvPr id="17" name="文本框 20"/>
            <p:cNvSpPr txBox="1">
              <a:spLocks noChangeArrowheads="1"/>
            </p:cNvSpPr>
            <p:nvPr/>
          </p:nvSpPr>
          <p:spPr bwMode="auto">
            <a:xfrm>
              <a:off x="3664269" y="1948480"/>
              <a:ext cx="328807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buNone/>
              </a:pPr>
              <a:r>
                <a:rPr lang="zh-CN" altLang="en-US" sz="1400" spc="300">
                  <a:latin typeface="隶书" panose="02010509060101010101" pitchFamily="49" charset="-122"/>
                  <a:ea typeface="隶书" panose="02010509060101010101" pitchFamily="49" charset="-122"/>
                  <a:sym typeface="微软雅黑" panose="020B0503020204020204" charset="-122"/>
                </a:rPr>
                <a:t>点击添加文本信息点击添加文本信息点击添加文本信息 </a:t>
              </a:r>
              <a:endParaRPr lang="zh-CN" altLang="en-US" sz="1400">
                <a:latin typeface="隶书" panose="02010509060101010101" pitchFamily="49" charset="-122"/>
                <a:ea typeface="隶书" panose="02010509060101010101" pitchFamily="49" charset="-122"/>
              </a:endParaRPr>
            </a:p>
          </p:txBody>
        </p:sp>
        <p:sp>
          <p:nvSpPr>
            <p:cNvPr id="18" name="TextBox 10"/>
            <p:cNvSpPr txBox="1">
              <a:spLocks noChangeArrowheads="1"/>
            </p:cNvSpPr>
            <p:nvPr/>
          </p:nvSpPr>
          <p:spPr bwMode="auto">
            <a:xfrm>
              <a:off x="3659280" y="1538912"/>
              <a:ext cx="2636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b="1">
                  <a:latin typeface="隶书" panose="02010509060101010101" pitchFamily="49" charset="-122"/>
                  <a:ea typeface="隶书" panose="02010509060101010101" pitchFamily="49" charset="-122"/>
                </a:rPr>
                <a:t>单击添加标题</a:t>
              </a:r>
            </a:p>
          </p:txBody>
        </p:sp>
      </p:grpSp>
      <p:grpSp>
        <p:nvGrpSpPr>
          <p:cNvPr id="23" name="组合 22"/>
          <p:cNvGrpSpPr/>
          <p:nvPr/>
        </p:nvGrpSpPr>
        <p:grpSpPr>
          <a:xfrm>
            <a:off x="7852914" y="3750569"/>
            <a:ext cx="3293062" cy="1097770"/>
            <a:chOff x="3659280" y="1538912"/>
            <a:chExt cx="3293062" cy="1097770"/>
          </a:xfrm>
        </p:grpSpPr>
        <p:sp>
          <p:nvSpPr>
            <p:cNvPr id="24" name="文本框 20"/>
            <p:cNvSpPr txBox="1">
              <a:spLocks noChangeArrowheads="1"/>
            </p:cNvSpPr>
            <p:nvPr/>
          </p:nvSpPr>
          <p:spPr bwMode="auto">
            <a:xfrm>
              <a:off x="3664269" y="1948480"/>
              <a:ext cx="3288073" cy="688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buNone/>
              </a:pPr>
              <a:r>
                <a:rPr lang="zh-CN" altLang="en-US" sz="1400" spc="300">
                  <a:latin typeface="隶书" panose="02010509060101010101" pitchFamily="49" charset="-122"/>
                  <a:ea typeface="隶书" panose="02010509060101010101" pitchFamily="49" charset="-122"/>
                  <a:sym typeface="微软雅黑" panose="020B0503020204020204" charset="-122"/>
                </a:rPr>
                <a:t>点击添加文本信息点击添加文本信息点击添加文本信息 </a:t>
              </a:r>
              <a:endParaRPr lang="zh-CN" altLang="en-US" sz="1400">
                <a:latin typeface="隶书" panose="02010509060101010101" pitchFamily="49" charset="-122"/>
                <a:ea typeface="隶书" panose="02010509060101010101" pitchFamily="49" charset="-122"/>
              </a:endParaRPr>
            </a:p>
          </p:txBody>
        </p:sp>
        <p:sp>
          <p:nvSpPr>
            <p:cNvPr id="25" name="TextBox 10"/>
            <p:cNvSpPr txBox="1">
              <a:spLocks noChangeArrowheads="1"/>
            </p:cNvSpPr>
            <p:nvPr/>
          </p:nvSpPr>
          <p:spPr bwMode="auto">
            <a:xfrm>
              <a:off x="3659280" y="1538912"/>
              <a:ext cx="2636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b="1">
                  <a:latin typeface="隶书" panose="02010509060101010101" pitchFamily="49" charset="-122"/>
                  <a:ea typeface="隶书" panose="02010509060101010101" pitchFamily="49" charset="-122"/>
                </a:rPr>
                <a:t>单击添加标题</a:t>
              </a:r>
            </a:p>
          </p:txBody>
        </p:sp>
      </p:grpSp>
      <p:grpSp>
        <p:nvGrpSpPr>
          <p:cNvPr id="28" name="组合 27"/>
          <p:cNvGrpSpPr/>
          <p:nvPr/>
        </p:nvGrpSpPr>
        <p:grpSpPr>
          <a:xfrm>
            <a:off x="1033101" y="2141139"/>
            <a:ext cx="3288073" cy="1160312"/>
            <a:chOff x="3664269" y="1526832"/>
            <a:chExt cx="3288073" cy="1160312"/>
          </a:xfrm>
        </p:grpSpPr>
        <p:sp>
          <p:nvSpPr>
            <p:cNvPr id="29" name="文本框 20"/>
            <p:cNvSpPr txBox="1">
              <a:spLocks noChangeArrowheads="1"/>
            </p:cNvSpPr>
            <p:nvPr/>
          </p:nvSpPr>
          <p:spPr bwMode="auto">
            <a:xfrm>
              <a:off x="3664269" y="1948480"/>
              <a:ext cx="328807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a:lnSpc>
                  <a:spcPct val="150000"/>
                </a:lnSpc>
                <a:buNone/>
              </a:pPr>
              <a:r>
                <a:rPr lang="zh-CN" altLang="en-US" sz="1400" spc="300">
                  <a:latin typeface="隶书" panose="02010509060101010101" pitchFamily="49" charset="-122"/>
                  <a:ea typeface="隶书" panose="02010509060101010101" pitchFamily="49" charset="-122"/>
                  <a:sym typeface="微软雅黑" panose="020B0503020204020204" charset="-122"/>
                </a:rPr>
                <a:t>点击添加文本信息点击添加文本信息点击添加文本信息 </a:t>
              </a:r>
              <a:endParaRPr lang="zh-CN" altLang="en-US" sz="1400">
                <a:latin typeface="隶书" panose="02010509060101010101" pitchFamily="49" charset="-122"/>
                <a:ea typeface="隶书" panose="02010509060101010101" pitchFamily="49" charset="-122"/>
              </a:endParaRPr>
            </a:p>
          </p:txBody>
        </p:sp>
        <p:sp>
          <p:nvSpPr>
            <p:cNvPr id="30" name="TextBox 10"/>
            <p:cNvSpPr txBox="1">
              <a:spLocks noChangeArrowheads="1"/>
            </p:cNvSpPr>
            <p:nvPr/>
          </p:nvSpPr>
          <p:spPr bwMode="auto">
            <a:xfrm>
              <a:off x="4253984" y="1526832"/>
              <a:ext cx="2636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 typeface="Arial" panose="020B0604020202020204" pitchFamily="34" charset="0"/>
                <a:buNone/>
              </a:pPr>
              <a:r>
                <a:rPr lang="zh-CN" altLang="en-US" sz="2400" b="1">
                  <a:latin typeface="隶书" panose="02010509060101010101" pitchFamily="49" charset="-122"/>
                  <a:ea typeface="隶书" panose="02010509060101010101" pitchFamily="49" charset="-122"/>
                </a:rPr>
                <a:t>单击添加标题</a:t>
              </a:r>
            </a:p>
          </p:txBody>
        </p:sp>
      </p:grpSp>
      <p:grpSp>
        <p:nvGrpSpPr>
          <p:cNvPr id="31" name="组合 30"/>
          <p:cNvGrpSpPr/>
          <p:nvPr/>
        </p:nvGrpSpPr>
        <p:grpSpPr>
          <a:xfrm>
            <a:off x="1033101" y="3704780"/>
            <a:ext cx="3288073" cy="1143559"/>
            <a:chOff x="3664269" y="1543585"/>
            <a:chExt cx="3288073" cy="1143559"/>
          </a:xfrm>
        </p:grpSpPr>
        <p:sp>
          <p:nvSpPr>
            <p:cNvPr id="32" name="文本框 20"/>
            <p:cNvSpPr txBox="1">
              <a:spLocks noChangeArrowheads="1"/>
            </p:cNvSpPr>
            <p:nvPr/>
          </p:nvSpPr>
          <p:spPr bwMode="auto">
            <a:xfrm>
              <a:off x="3664269" y="1948480"/>
              <a:ext cx="328807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a:lnSpc>
                  <a:spcPct val="150000"/>
                </a:lnSpc>
                <a:buNone/>
              </a:pPr>
              <a:r>
                <a:rPr lang="zh-CN" altLang="en-US" sz="1400" spc="300">
                  <a:latin typeface="隶书" panose="02010509060101010101" pitchFamily="49" charset="-122"/>
                  <a:ea typeface="隶书" panose="02010509060101010101" pitchFamily="49" charset="-122"/>
                  <a:sym typeface="微软雅黑" panose="020B0503020204020204" charset="-122"/>
                </a:rPr>
                <a:t>点击添加文本信息点击添加文本信息点击添加文本信息 </a:t>
              </a:r>
              <a:endParaRPr lang="zh-CN" altLang="en-US" sz="1400">
                <a:latin typeface="隶书" panose="02010509060101010101" pitchFamily="49" charset="-122"/>
                <a:ea typeface="隶书" panose="02010509060101010101" pitchFamily="49" charset="-122"/>
              </a:endParaRPr>
            </a:p>
          </p:txBody>
        </p:sp>
        <p:sp>
          <p:nvSpPr>
            <p:cNvPr id="33" name="TextBox 10"/>
            <p:cNvSpPr txBox="1">
              <a:spLocks noChangeArrowheads="1"/>
            </p:cNvSpPr>
            <p:nvPr/>
          </p:nvSpPr>
          <p:spPr bwMode="auto">
            <a:xfrm>
              <a:off x="4211989" y="1543585"/>
              <a:ext cx="2636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 typeface="Arial" panose="020B0604020202020204" pitchFamily="34" charset="0"/>
                <a:buNone/>
              </a:pPr>
              <a:r>
                <a:rPr lang="zh-CN" altLang="en-US" sz="2400" b="1">
                  <a:latin typeface="隶书" panose="02010509060101010101" pitchFamily="49" charset="-122"/>
                  <a:ea typeface="隶书" panose="02010509060101010101" pitchFamily="49" charset="-122"/>
                </a:rPr>
                <a:t>单击添加标题</a:t>
              </a:r>
            </a:p>
          </p:txBody>
        </p:sp>
      </p:gr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1750"/>
                                        <p:tgtEl>
                                          <p:spTgt spid="11"/>
                                        </p:tgtEl>
                                      </p:cBhvr>
                                    </p:animEffect>
                                  </p:childTnLst>
                                </p:cTn>
                              </p:par>
                              <p:par>
                                <p:cTn id="15" presetID="16" presetClass="entr" presetSubtype="21"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1750"/>
                                        <p:tgtEl>
                                          <p:spTgt spid="10"/>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1750"/>
                                        <p:tgtEl>
                                          <p:spTgt spid="9"/>
                                        </p:tgtEl>
                                      </p:cBhvr>
                                    </p:animEffect>
                                  </p:childTnLst>
                                </p:cTn>
                              </p:par>
                              <p:par>
                                <p:cTn id="21" presetID="16" presetClass="entr" presetSubtype="21"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175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1750"/>
                                        <p:tgtEl>
                                          <p:spTgt spid="7"/>
                                        </p:tgtEl>
                                      </p:cBhvr>
                                    </p:animEffect>
                                  </p:childTnLst>
                                </p:cTn>
                              </p:par>
                              <p:par>
                                <p:cTn id="27" presetID="16" presetClass="entr" presetSubtype="21"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1750"/>
                                        <p:tgtEl>
                                          <p:spTgt spid="6"/>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1750"/>
                                        <p:tgtEl>
                                          <p:spTgt spid="13"/>
                                        </p:tgtEl>
                                      </p:cBhvr>
                                    </p:animEffect>
                                  </p:childTnLst>
                                </p:cTn>
                              </p:par>
                              <p:par>
                                <p:cTn id="33" presetID="16" presetClass="entr" presetSubtype="21"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1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349605" y="1259717"/>
            <a:ext cx="3927246" cy="4693445"/>
            <a:chOff x="1178154" y="551905"/>
            <a:chExt cx="4822371" cy="5763207"/>
          </a:xfrm>
        </p:grpSpPr>
        <p:pic>
          <p:nvPicPr>
            <p:cNvPr id="7" name="图片 6"/>
            <p:cNvPicPr>
              <a:picLocks noChangeAspect="1"/>
            </p:cNvPicPr>
            <p:nvPr/>
          </p:nvPicPr>
          <p:blipFill>
            <a:blip r:embed="rId2"/>
            <a:stretch>
              <a:fillRect/>
            </a:stretch>
          </p:blipFill>
          <p:spPr>
            <a:xfrm>
              <a:off x="1178154" y="551905"/>
              <a:ext cx="4822371" cy="4822371"/>
            </a:xfrm>
            <a:prstGeom prst="rect">
              <a:avLst/>
            </a:prstGeom>
          </p:spPr>
        </p:pic>
        <p:pic>
          <p:nvPicPr>
            <p:cNvPr id="8" name="图片 7" descr="图片包含 餐桌&#10;&#10;已生成极高可信度的说明"/>
            <p:cNvPicPr>
              <a:picLocks noChangeAspect="1"/>
            </p:cNvPicPr>
            <p:nvPr/>
          </p:nvPicPr>
          <p:blipFill>
            <a:blip r:embed="rId3"/>
            <a:stretch>
              <a:fillRect/>
            </a:stretch>
          </p:blipFill>
          <p:spPr>
            <a:xfrm>
              <a:off x="1541295" y="922019"/>
              <a:ext cx="4096090" cy="5393093"/>
            </a:xfrm>
            <a:prstGeom prst="rect">
              <a:avLst/>
            </a:prstGeom>
          </p:spPr>
        </p:pic>
      </p:grpSp>
      <p:grpSp>
        <p:nvGrpSpPr>
          <p:cNvPr id="11" name="组合 10"/>
          <p:cNvGrpSpPr/>
          <p:nvPr/>
        </p:nvGrpSpPr>
        <p:grpSpPr>
          <a:xfrm>
            <a:off x="6834844" y="4277158"/>
            <a:ext cx="430887" cy="447894"/>
            <a:chOff x="7077476" y="2846291"/>
            <a:chExt cx="430887" cy="447894"/>
          </a:xfrm>
        </p:grpSpPr>
        <p:pic>
          <p:nvPicPr>
            <p:cNvPr id="12" name="图片 11"/>
            <p:cNvPicPr>
              <a:picLocks noChangeAspect="1" noChangeArrowheads="1"/>
            </p:cNvPicPr>
            <p:nvPr/>
          </p:nvPicPr>
          <p:blipFill>
            <a:blip r:embed="rId4"/>
            <a:stretch>
              <a:fillRect/>
            </a:stretch>
          </p:blipFill>
          <p:spPr bwMode="auto">
            <a:xfrm>
              <a:off x="7135739" y="2846291"/>
              <a:ext cx="32702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2"/>
            <p:cNvSpPr txBox="1">
              <a:spLocks noChangeArrowheads="1"/>
            </p:cNvSpPr>
            <p:nvPr/>
          </p:nvSpPr>
          <p:spPr bwMode="auto">
            <a:xfrm>
              <a:off x="7077476" y="2873498"/>
              <a:ext cx="430887"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FFFFFF"/>
                  </a:solidFill>
                  <a:latin typeface="华文行楷" panose="02010800040101010101" pitchFamily="2" charset="-122"/>
                  <a:ea typeface="华文行楷" panose="02010800040101010101" pitchFamily="2" charset="-122"/>
                </a:rPr>
                <a:t>印</a:t>
              </a:r>
            </a:p>
          </p:txBody>
        </p:sp>
      </p:grpSp>
      <p:sp>
        <p:nvSpPr>
          <p:cNvPr id="14" name="文本框 4"/>
          <p:cNvSpPr txBox="1"/>
          <p:nvPr/>
        </p:nvSpPr>
        <p:spPr>
          <a:xfrm>
            <a:off x="6735709" y="1986185"/>
            <a:ext cx="646331" cy="2398081"/>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000">
                <a:latin typeface="隶书" panose="02010509060101010101" pitchFamily="49" charset="-122"/>
                <a:ea typeface="隶书" panose="02010509060101010101" pitchFamily="49" charset="-122"/>
              </a:rPr>
              <a:t>点击添加文本信息点击添加文本信息点击添加文本信息点击添加文本信息</a:t>
            </a:r>
          </a:p>
        </p:txBody>
      </p:sp>
      <p:sp>
        <p:nvSpPr>
          <p:cNvPr id="15" name="文本框 5"/>
          <p:cNvSpPr txBox="1"/>
          <p:nvPr/>
        </p:nvSpPr>
        <p:spPr>
          <a:xfrm>
            <a:off x="7481175" y="1669522"/>
            <a:ext cx="1292662" cy="3785652"/>
          </a:xfrm>
          <a:prstGeom prst="rect">
            <a:avLst/>
          </a:prstGeom>
          <a:noFill/>
        </p:spPr>
        <p:txBody>
          <a:bodyPr vert="eaVert"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7200">
                <a:latin typeface="隶书" panose="02010509060101010101" pitchFamily="49" charset="-122"/>
                <a:ea typeface="隶书" panose="02010509060101010101" pitchFamily="49" charset="-122"/>
              </a:rPr>
              <a:t>感谢聆听</a:t>
            </a:r>
          </a:p>
        </p:txBody>
      </p:sp>
      <p:sp>
        <p:nvSpPr>
          <p:cNvPr id="16" name="文本框 7"/>
          <p:cNvSpPr txBox="1"/>
          <p:nvPr/>
        </p:nvSpPr>
        <p:spPr>
          <a:xfrm>
            <a:off x="8699664" y="1807339"/>
            <a:ext cx="830997" cy="2693766"/>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50000"/>
              </a:lnSpc>
            </a:pPr>
            <a:r>
              <a:rPr lang="zh-CN" altLang="en-US" sz="2800" b="1">
                <a:latin typeface="幼圆" panose="02010509060101010101" pitchFamily="49" charset="-122"/>
                <a:ea typeface="幼圆" panose="02010509060101010101" pitchFamily="49" charset="-122"/>
              </a:rPr>
              <a:t>唯美中国风</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3000"/>
                            </p:stCondLst>
                            <p:childTnLst>
                              <p:par>
                                <p:cTn id="25" presetID="16" presetClass="entr" presetSubtype="21"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349605" y="1259717"/>
            <a:ext cx="3927246" cy="4693445"/>
            <a:chOff x="1178154" y="551905"/>
            <a:chExt cx="4822371" cy="5763207"/>
          </a:xfrm>
        </p:grpSpPr>
        <p:pic>
          <p:nvPicPr>
            <p:cNvPr id="7" name="图片 6"/>
            <p:cNvPicPr>
              <a:picLocks noChangeAspect="1"/>
            </p:cNvPicPr>
            <p:nvPr/>
          </p:nvPicPr>
          <p:blipFill>
            <a:blip r:embed="rId2"/>
            <a:stretch>
              <a:fillRect/>
            </a:stretch>
          </p:blipFill>
          <p:spPr>
            <a:xfrm>
              <a:off x="1178154" y="551905"/>
              <a:ext cx="4822371" cy="4822371"/>
            </a:xfrm>
            <a:prstGeom prst="rect">
              <a:avLst/>
            </a:prstGeom>
          </p:spPr>
        </p:pic>
        <p:pic>
          <p:nvPicPr>
            <p:cNvPr id="8" name="图片 7" descr="图片包含 餐桌&#10;&#10;已生成极高可信度的说明"/>
            <p:cNvPicPr>
              <a:picLocks noChangeAspect="1"/>
            </p:cNvPicPr>
            <p:nvPr/>
          </p:nvPicPr>
          <p:blipFill>
            <a:blip r:embed="rId3"/>
            <a:stretch>
              <a:fillRect/>
            </a:stretch>
          </p:blipFill>
          <p:spPr>
            <a:xfrm>
              <a:off x="1541295" y="922019"/>
              <a:ext cx="4096090" cy="5393093"/>
            </a:xfrm>
            <a:prstGeom prst="rect">
              <a:avLst/>
            </a:prstGeom>
          </p:spPr>
        </p:pic>
      </p:grpSp>
      <p:sp>
        <p:nvSpPr>
          <p:cNvPr id="17" name="文本框 4"/>
          <p:cNvSpPr txBox="1"/>
          <p:nvPr/>
        </p:nvSpPr>
        <p:spPr>
          <a:xfrm>
            <a:off x="5768713" y="1758598"/>
            <a:ext cx="1292662" cy="3624372"/>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800">
                <a:latin typeface="隶书" panose="02010509060101010101" pitchFamily="49" charset="-122"/>
                <a:ea typeface="隶书" panose="02010509060101010101" pitchFamily="49" charset="-122"/>
                <a:cs typeface="Open Sans" panose="020B0606030504020204" pitchFamily="34" charset="0"/>
              </a:rPr>
              <a:t>本模板字体为：隶书，如需批量替换，点击替换</a:t>
            </a:r>
            <a:r>
              <a:rPr lang="en-US" altLang="zh-CN" sz="800">
                <a:latin typeface="隶书" panose="02010509060101010101" pitchFamily="49" charset="-122"/>
                <a:ea typeface="隶书" panose="02010509060101010101" pitchFamily="49" charset="-122"/>
                <a:cs typeface="Open Sans" panose="020B0606030504020204" pitchFamily="34" charset="0"/>
              </a:rPr>
              <a:t>——</a:t>
            </a:r>
            <a:r>
              <a:rPr lang="zh-CN" altLang="en-US" sz="800">
                <a:latin typeface="隶书" panose="02010509060101010101" pitchFamily="49" charset="-122"/>
                <a:ea typeface="隶书" panose="02010509060101010101" pitchFamily="49" charset="-122"/>
                <a:cs typeface="Open Sans" panose="020B0606030504020204" pitchFamily="34" charset="0"/>
              </a:rPr>
              <a:t>替换字体即可，</a:t>
            </a:r>
            <a:endParaRPr lang="en-US" altLang="zh-CN" sz="800">
              <a:latin typeface="隶书" panose="02010509060101010101" pitchFamily="49" charset="-122"/>
              <a:ea typeface="隶书" panose="02010509060101010101" pitchFamily="49" charset="-122"/>
              <a:cs typeface="Open Sans" panose="020B0606030504020204" pitchFamily="34" charset="0"/>
            </a:endParaRPr>
          </a:p>
          <a:p>
            <a:pPr>
              <a:lnSpc>
                <a:spcPct val="150000"/>
              </a:lnSpc>
            </a:pPr>
            <a:r>
              <a:rPr lang="zh-CN" altLang="en-US" sz="800">
                <a:latin typeface="隶书" panose="02010509060101010101" pitchFamily="49" charset="-122"/>
                <a:ea typeface="隶书" panose="02010509060101010101" pitchFamily="49" charset="-122"/>
                <a:cs typeface="Open Sans" panose="020B0606030504020204" pitchFamily="34" charset="0"/>
              </a:rPr>
              <a:t>安装字体：点击控制面板</a:t>
            </a:r>
            <a:r>
              <a:rPr lang="en-US" altLang="zh-CN" sz="800">
                <a:latin typeface="隶书" panose="02010509060101010101" pitchFamily="49" charset="-122"/>
                <a:ea typeface="隶书" panose="02010509060101010101" pitchFamily="49" charset="-122"/>
                <a:cs typeface="Open Sans" panose="020B0606030504020204" pitchFamily="34" charset="0"/>
              </a:rPr>
              <a:t>——</a:t>
            </a:r>
            <a:r>
              <a:rPr lang="zh-CN" altLang="en-US" sz="800">
                <a:latin typeface="隶书" panose="02010509060101010101" pitchFamily="49" charset="-122"/>
                <a:ea typeface="隶书" panose="02010509060101010101" pitchFamily="49" charset="-122"/>
                <a:cs typeface="Open Sans" panose="020B0606030504020204" pitchFamily="34" charset="0"/>
              </a:rPr>
              <a:t>字体，将字体复制到文件夹中，或者右击安装即可，重启</a:t>
            </a:r>
            <a:r>
              <a:rPr lang="en-US" altLang="zh-CN" sz="800">
                <a:latin typeface="隶书" panose="02010509060101010101" pitchFamily="49" charset="-122"/>
                <a:ea typeface="隶书" panose="02010509060101010101" pitchFamily="49" charset="-122"/>
                <a:cs typeface="Open Sans" panose="020B0606030504020204" pitchFamily="34" charset="0"/>
              </a:rPr>
              <a:t>PPT</a:t>
            </a:r>
            <a:r>
              <a:rPr lang="zh-CN" altLang="en-US" sz="800">
                <a:latin typeface="隶书" panose="02010509060101010101" pitchFamily="49" charset="-122"/>
                <a:ea typeface="隶书" panose="02010509060101010101" pitchFamily="49" charset="-122"/>
                <a:cs typeface="Open Sans" panose="020B0606030504020204" pitchFamily="34" charset="0"/>
              </a:rPr>
              <a:t>后就可以使用字体；</a:t>
            </a:r>
            <a:endParaRPr lang="en-US" altLang="zh-CN" sz="800">
              <a:latin typeface="隶书" panose="02010509060101010101" pitchFamily="49" charset="-122"/>
              <a:ea typeface="隶书" panose="02010509060101010101" pitchFamily="49" charset="-122"/>
              <a:cs typeface="Open Sans" panose="020B0606030504020204" pitchFamily="34" charset="0"/>
            </a:endParaRPr>
          </a:p>
          <a:p>
            <a:pPr>
              <a:lnSpc>
                <a:spcPct val="150000"/>
              </a:lnSpc>
            </a:pPr>
            <a:r>
              <a:rPr lang="zh-CN" altLang="en-US" sz="800">
                <a:latin typeface="隶书" panose="02010509060101010101" pitchFamily="49" charset="-122"/>
                <a:ea typeface="隶书" panose="02010509060101010101" pitchFamily="49" charset="-122"/>
                <a:cs typeface="Open Sans" panose="020B0606030504020204" pitchFamily="34" charset="0"/>
              </a:rPr>
              <a:t>插入音乐：下载好音频文件，点击插入</a:t>
            </a:r>
            <a:r>
              <a:rPr lang="en-US" altLang="zh-CN" sz="800">
                <a:latin typeface="隶书" panose="02010509060101010101" pitchFamily="49" charset="-122"/>
                <a:ea typeface="隶书" panose="02010509060101010101" pitchFamily="49" charset="-122"/>
                <a:cs typeface="Open Sans" panose="020B0606030504020204" pitchFamily="34" charset="0"/>
              </a:rPr>
              <a:t>——PC</a:t>
            </a:r>
            <a:r>
              <a:rPr lang="zh-CN" altLang="en-US" sz="800">
                <a:latin typeface="隶书" panose="02010509060101010101" pitchFamily="49" charset="-122"/>
                <a:ea typeface="隶书" panose="02010509060101010101" pitchFamily="49" charset="-122"/>
                <a:cs typeface="Open Sans" panose="020B0606030504020204" pitchFamily="34" charset="0"/>
              </a:rPr>
              <a:t>上的音频即可插入并设置，删除</a:t>
            </a:r>
            <a:r>
              <a:rPr lang="en-US" altLang="zh-CN" sz="800">
                <a:latin typeface="隶书" panose="02010509060101010101" pitchFamily="49" charset="-122"/>
                <a:ea typeface="隶书" panose="02010509060101010101" pitchFamily="49" charset="-122"/>
                <a:cs typeface="Open Sans" panose="020B0606030504020204" pitchFamily="34" charset="0"/>
              </a:rPr>
              <a:t>PPT</a:t>
            </a:r>
            <a:r>
              <a:rPr lang="zh-CN" altLang="en-US" sz="800">
                <a:latin typeface="隶书" panose="02010509060101010101" pitchFamily="49" charset="-122"/>
                <a:ea typeface="隶书" panose="02010509060101010101" pitchFamily="49" charset="-122"/>
                <a:cs typeface="Open Sans" panose="020B0606030504020204" pitchFamily="34" charset="0"/>
              </a:rPr>
              <a:t>背景音乐在</a:t>
            </a:r>
            <a:r>
              <a:rPr lang="en-US" altLang="zh-CN" sz="800">
                <a:latin typeface="隶书" panose="02010509060101010101" pitchFamily="49" charset="-122"/>
                <a:ea typeface="隶书" panose="02010509060101010101" pitchFamily="49" charset="-122"/>
                <a:cs typeface="Open Sans" panose="020B0606030504020204" pitchFamily="34" charset="0"/>
              </a:rPr>
              <a:t>PPT</a:t>
            </a:r>
            <a:r>
              <a:rPr lang="zh-CN" altLang="en-US" sz="800">
                <a:latin typeface="隶书" panose="02010509060101010101" pitchFamily="49" charset="-122"/>
                <a:ea typeface="隶书" panose="02010509060101010101" pitchFamily="49" charset="-122"/>
                <a:cs typeface="Open Sans" panose="020B0606030504020204" pitchFamily="34" charset="0"/>
              </a:rPr>
              <a:t>首页选择喇叭符号删除即可；</a:t>
            </a:r>
            <a:endParaRPr lang="en-US" altLang="zh-CN" sz="800">
              <a:latin typeface="隶书" panose="02010509060101010101" pitchFamily="49" charset="-122"/>
              <a:ea typeface="隶书" panose="02010509060101010101" pitchFamily="49" charset="-122"/>
              <a:cs typeface="Open Sans" panose="020B0606030504020204" pitchFamily="34" charset="0"/>
            </a:endParaRPr>
          </a:p>
          <a:p>
            <a:pPr>
              <a:lnSpc>
                <a:spcPct val="150000"/>
              </a:lnSpc>
            </a:pPr>
            <a:r>
              <a:rPr lang="zh-CN" altLang="en-US" sz="800">
                <a:latin typeface="隶书" panose="02010509060101010101" pitchFamily="49" charset="-122"/>
                <a:ea typeface="隶书" panose="02010509060101010101" pitchFamily="49" charset="-122"/>
                <a:cs typeface="Open Sans" panose="020B0606030504020204" pitchFamily="34" charset="0"/>
              </a:rPr>
              <a:t>本模板所有字体和图片仅供参考，版权归原作者所有。</a:t>
            </a:r>
          </a:p>
        </p:txBody>
      </p:sp>
      <p:sp>
        <p:nvSpPr>
          <p:cNvPr id="18" name="文本框 5"/>
          <p:cNvSpPr txBox="1"/>
          <p:nvPr/>
        </p:nvSpPr>
        <p:spPr>
          <a:xfrm>
            <a:off x="6909675" y="1536173"/>
            <a:ext cx="1292662" cy="3785652"/>
          </a:xfrm>
          <a:prstGeom prst="rect">
            <a:avLst/>
          </a:prstGeom>
          <a:noFill/>
        </p:spPr>
        <p:txBody>
          <a:bodyPr vert="eaVert"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7200">
                <a:latin typeface="隶书" panose="02010509060101010101" pitchFamily="49" charset="-122"/>
                <a:ea typeface="隶书" panose="02010509060101010101" pitchFamily="49" charset="-122"/>
              </a:rPr>
              <a:t>使用说明</a:t>
            </a:r>
          </a:p>
        </p:txBody>
      </p:sp>
      <p:sp>
        <p:nvSpPr>
          <p:cNvPr id="19" name="文本框 7"/>
          <p:cNvSpPr txBox="1"/>
          <p:nvPr/>
        </p:nvSpPr>
        <p:spPr>
          <a:xfrm>
            <a:off x="8128164" y="1673989"/>
            <a:ext cx="830997" cy="2693766"/>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50000"/>
              </a:lnSpc>
            </a:pPr>
            <a:r>
              <a:rPr lang="zh-CN" altLang="en-US" sz="2800" b="1">
                <a:latin typeface="幼圆" panose="02010509060101010101" pitchFamily="49" charset="-122"/>
                <a:ea typeface="幼圆" panose="02010509060101010101" pitchFamily="49" charset="-122"/>
              </a:rPr>
              <a:t>唯美中国风</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14"/>
          <p:cNvGrpSpPr/>
          <p:nvPr/>
        </p:nvGrpSpPr>
        <p:grpSpPr>
          <a:xfrm>
            <a:off x="1655946" y="2561957"/>
            <a:ext cx="2462212" cy="2441575"/>
            <a:chOff x="0" y="0"/>
            <a:chExt cx="775964" cy="769239"/>
          </a:xfrm>
        </p:grpSpPr>
        <p:pic>
          <p:nvPicPr>
            <p:cNvPr id="6" name="图片 11"/>
            <p:cNvPicPr>
              <a:picLocks noChangeAspect="1" noChangeArrowheads="1"/>
            </p:cNvPicPr>
            <p:nvPr/>
          </p:nvPicPr>
          <p:blipFill>
            <a:blip r:embed="rId2"/>
            <a:stretch>
              <a:fillRect/>
            </a:stretch>
          </p:blipFill>
          <p:spPr bwMode="auto">
            <a:xfrm>
              <a:off x="0" y="0"/>
              <a:ext cx="775964" cy="76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a:spLocks noChangeArrowheads="1"/>
            </p:cNvSpPr>
            <p:nvPr/>
          </p:nvSpPr>
          <p:spPr bwMode="auto">
            <a:xfrm>
              <a:off x="264845" y="196033"/>
              <a:ext cx="236528" cy="455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4400" b="1">
                  <a:latin typeface="隶书" panose="02010509060101010101" pitchFamily="49" charset="-122"/>
                  <a:ea typeface="隶书" panose="02010509060101010101" pitchFamily="49" charset="-122"/>
                </a:rPr>
                <a:t>目</a:t>
              </a:r>
              <a:endParaRPr lang="en-US" altLang="zh-CN" sz="4400" b="1">
                <a:latin typeface="隶书" panose="02010509060101010101" pitchFamily="49" charset="-122"/>
                <a:ea typeface="隶书" panose="02010509060101010101" pitchFamily="49" charset="-122"/>
              </a:endParaRPr>
            </a:p>
            <a:p>
              <a:pPr eaLnBrk="1" hangingPunct="1">
                <a:lnSpc>
                  <a:spcPct val="100000"/>
                </a:lnSpc>
                <a:spcBef>
                  <a:spcPct val="0"/>
                </a:spcBef>
                <a:buFont typeface="Arial" panose="020B0604020202020204" pitchFamily="34" charset="0"/>
                <a:buNone/>
              </a:pPr>
              <a:r>
                <a:rPr lang="zh-CN" altLang="en-US" sz="4400" b="1">
                  <a:latin typeface="隶书" panose="02010509060101010101" pitchFamily="49" charset="-122"/>
                  <a:ea typeface="隶书" panose="02010509060101010101" pitchFamily="49" charset="-122"/>
                </a:rPr>
                <a:t>录</a:t>
              </a:r>
            </a:p>
          </p:txBody>
        </p:sp>
      </p:grpSp>
      <p:grpSp>
        <p:nvGrpSpPr>
          <p:cNvPr id="8" name="组合 7"/>
          <p:cNvGrpSpPr/>
          <p:nvPr/>
        </p:nvGrpSpPr>
        <p:grpSpPr>
          <a:xfrm>
            <a:off x="5113864" y="2331125"/>
            <a:ext cx="564512" cy="2720939"/>
            <a:chOff x="4764938" y="1417646"/>
            <a:chExt cx="564512" cy="2720939"/>
          </a:xfrm>
        </p:grpSpPr>
        <p:grpSp>
          <p:nvGrpSpPr>
            <p:cNvPr id="9" name="组合 8"/>
            <p:cNvGrpSpPr/>
            <p:nvPr/>
          </p:nvGrpSpPr>
          <p:grpSpPr>
            <a:xfrm>
              <a:off x="4764938" y="1417646"/>
              <a:ext cx="494046" cy="461665"/>
              <a:chOff x="4764938" y="1417646"/>
              <a:chExt cx="494046" cy="461665"/>
            </a:xfrm>
          </p:grpSpPr>
          <p:pic>
            <p:nvPicPr>
              <p:cNvPr id="11" name="图片 10"/>
              <p:cNvPicPr>
                <a:picLocks noChangeAspect="1"/>
              </p:cNvPicPr>
              <p:nvPr/>
            </p:nvPicPr>
            <p:blipFill>
              <a:blip r:embed="rId3"/>
              <a:stretch>
                <a:fillRect/>
              </a:stretch>
            </p:blipFill>
            <p:spPr>
              <a:xfrm>
                <a:off x="4796207" y="1430152"/>
                <a:ext cx="423493" cy="449159"/>
              </a:xfrm>
              <a:prstGeom prst="rect">
                <a:avLst/>
              </a:prstGeom>
            </p:spPr>
          </p:pic>
          <p:sp>
            <p:nvSpPr>
              <p:cNvPr id="12" name="矩形 13"/>
              <p:cNvSpPr>
                <a:spLocks noChangeArrowheads="1"/>
              </p:cNvSpPr>
              <p:nvPr/>
            </p:nvSpPr>
            <p:spPr bwMode="auto">
              <a:xfrm>
                <a:off x="4764938" y="1417646"/>
                <a:ext cx="4940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a:solidFill>
                      <a:srgbClr val="E90012"/>
                    </a:solidFill>
                    <a:latin typeface="隶书" panose="02010509060101010101" pitchFamily="49" charset="-122"/>
                    <a:ea typeface="隶书" panose="02010509060101010101" pitchFamily="49" charset="-122"/>
                  </a:rPr>
                  <a:t>壹</a:t>
                </a:r>
              </a:p>
            </p:txBody>
          </p:sp>
        </p:grpSp>
        <p:sp>
          <p:nvSpPr>
            <p:cNvPr id="10" name="矩形 9"/>
            <p:cNvSpPr/>
            <p:nvPr/>
          </p:nvSpPr>
          <p:spPr>
            <a:xfrm>
              <a:off x="4775452" y="2199593"/>
              <a:ext cx="553998" cy="1938992"/>
            </a:xfrm>
            <a:prstGeom prst="rect">
              <a:avLst/>
            </a:prstGeom>
            <a:noFill/>
            <a:ln w="9525">
              <a:noFill/>
            </a:ln>
          </p:spPr>
          <p:txBody>
            <a:bodyPr vert="eaVert"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lvl="0" indent="0" algn="ctr" eaLnBrk="1" hangingPunct="1">
                <a:lnSpc>
                  <a:spcPct val="100000"/>
                </a:lnSpc>
                <a:spcBef>
                  <a:spcPct val="0"/>
                </a:spcBef>
                <a:buNone/>
              </a:pPr>
              <a:r>
                <a:rPr lang="zh-CN" altLang="en-US" sz="2400">
                  <a:solidFill>
                    <a:srgbClr val="262626"/>
                  </a:solidFill>
                  <a:latin typeface="隶书" panose="02010509060101010101" pitchFamily="49" charset="-122"/>
                  <a:ea typeface="隶书" panose="02010509060101010101" pitchFamily="49" charset="-122"/>
                  <a:sym typeface="微软雅黑" panose="020B0503020204020204" charset="-122"/>
                </a:rPr>
                <a:t>点击添加标题</a:t>
              </a:r>
              <a:endParaRPr lang="zh-CN" altLang="en-US" sz="2400">
                <a:latin typeface="隶书" panose="02010509060101010101" pitchFamily="49" charset="-122"/>
                <a:ea typeface="隶书" panose="02010509060101010101" pitchFamily="49" charset="-122"/>
              </a:endParaRPr>
            </a:p>
          </p:txBody>
        </p:sp>
      </p:grpSp>
      <p:grpSp>
        <p:nvGrpSpPr>
          <p:cNvPr id="13" name="组合 12"/>
          <p:cNvGrpSpPr/>
          <p:nvPr/>
        </p:nvGrpSpPr>
        <p:grpSpPr>
          <a:xfrm>
            <a:off x="6606114" y="2331125"/>
            <a:ext cx="564512" cy="2720939"/>
            <a:chOff x="4764938" y="1417646"/>
            <a:chExt cx="564512" cy="2720939"/>
          </a:xfrm>
        </p:grpSpPr>
        <p:grpSp>
          <p:nvGrpSpPr>
            <p:cNvPr id="14" name="组合 13"/>
            <p:cNvGrpSpPr/>
            <p:nvPr/>
          </p:nvGrpSpPr>
          <p:grpSpPr>
            <a:xfrm>
              <a:off x="4764938" y="1417646"/>
              <a:ext cx="490840" cy="461665"/>
              <a:chOff x="4764938" y="1417646"/>
              <a:chExt cx="490840" cy="461665"/>
            </a:xfrm>
          </p:grpSpPr>
          <p:pic>
            <p:nvPicPr>
              <p:cNvPr id="16" name="图片 15"/>
              <p:cNvPicPr>
                <a:picLocks noChangeAspect="1"/>
              </p:cNvPicPr>
              <p:nvPr/>
            </p:nvPicPr>
            <p:blipFill>
              <a:blip r:embed="rId3"/>
              <a:stretch>
                <a:fillRect/>
              </a:stretch>
            </p:blipFill>
            <p:spPr>
              <a:xfrm>
                <a:off x="4796207" y="1430152"/>
                <a:ext cx="423493" cy="449159"/>
              </a:xfrm>
              <a:prstGeom prst="rect">
                <a:avLst/>
              </a:prstGeom>
            </p:spPr>
          </p:pic>
          <p:sp>
            <p:nvSpPr>
              <p:cNvPr id="17" name="矩形 13"/>
              <p:cNvSpPr>
                <a:spLocks noChangeArrowheads="1"/>
              </p:cNvSpPr>
              <p:nvPr/>
            </p:nvSpPr>
            <p:spPr bwMode="auto">
              <a:xfrm>
                <a:off x="4764938" y="1417646"/>
                <a:ext cx="4908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a:solidFill>
                      <a:srgbClr val="E90012"/>
                    </a:solidFill>
                    <a:latin typeface="隶书" panose="02010509060101010101" pitchFamily="49" charset="-122"/>
                    <a:ea typeface="隶书" panose="02010509060101010101" pitchFamily="49" charset="-122"/>
                  </a:rPr>
                  <a:t>贰</a:t>
                </a:r>
              </a:p>
            </p:txBody>
          </p:sp>
        </p:grpSp>
        <p:sp>
          <p:nvSpPr>
            <p:cNvPr id="15" name="矩形 9"/>
            <p:cNvSpPr/>
            <p:nvPr/>
          </p:nvSpPr>
          <p:spPr>
            <a:xfrm>
              <a:off x="4775452" y="2199593"/>
              <a:ext cx="553998" cy="1938992"/>
            </a:xfrm>
            <a:prstGeom prst="rect">
              <a:avLst/>
            </a:prstGeom>
            <a:noFill/>
            <a:ln w="9525">
              <a:noFill/>
            </a:ln>
          </p:spPr>
          <p:txBody>
            <a:bodyPr vert="eaVert"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lvl="0" indent="0" algn="ctr" eaLnBrk="1" hangingPunct="1">
                <a:lnSpc>
                  <a:spcPct val="100000"/>
                </a:lnSpc>
                <a:spcBef>
                  <a:spcPct val="0"/>
                </a:spcBef>
                <a:buNone/>
              </a:pPr>
              <a:r>
                <a:rPr lang="zh-CN" altLang="en-US" sz="2400">
                  <a:solidFill>
                    <a:srgbClr val="262626"/>
                  </a:solidFill>
                  <a:latin typeface="隶书" panose="02010509060101010101" pitchFamily="49" charset="-122"/>
                  <a:ea typeface="隶书" panose="02010509060101010101" pitchFamily="49" charset="-122"/>
                  <a:sym typeface="微软雅黑" panose="020B0503020204020204" charset="-122"/>
                </a:rPr>
                <a:t>点击添加标题</a:t>
              </a:r>
              <a:endParaRPr lang="zh-CN" altLang="en-US" sz="2400">
                <a:latin typeface="隶书" panose="02010509060101010101" pitchFamily="49" charset="-122"/>
                <a:ea typeface="隶书" panose="02010509060101010101" pitchFamily="49" charset="-122"/>
              </a:endParaRPr>
            </a:p>
          </p:txBody>
        </p:sp>
      </p:grpSp>
      <p:grpSp>
        <p:nvGrpSpPr>
          <p:cNvPr id="18" name="组合 17"/>
          <p:cNvGrpSpPr/>
          <p:nvPr/>
        </p:nvGrpSpPr>
        <p:grpSpPr>
          <a:xfrm>
            <a:off x="8098364" y="2331125"/>
            <a:ext cx="564512" cy="2720939"/>
            <a:chOff x="4764938" y="1417646"/>
            <a:chExt cx="564512" cy="2720939"/>
          </a:xfrm>
        </p:grpSpPr>
        <p:grpSp>
          <p:nvGrpSpPr>
            <p:cNvPr id="19" name="组合 18"/>
            <p:cNvGrpSpPr/>
            <p:nvPr/>
          </p:nvGrpSpPr>
          <p:grpSpPr>
            <a:xfrm>
              <a:off x="4764938" y="1417646"/>
              <a:ext cx="494046" cy="461665"/>
              <a:chOff x="4764938" y="1417646"/>
              <a:chExt cx="494046" cy="461665"/>
            </a:xfrm>
          </p:grpSpPr>
          <p:pic>
            <p:nvPicPr>
              <p:cNvPr id="21" name="图片 20"/>
              <p:cNvPicPr>
                <a:picLocks noChangeAspect="1"/>
              </p:cNvPicPr>
              <p:nvPr/>
            </p:nvPicPr>
            <p:blipFill>
              <a:blip r:embed="rId3"/>
              <a:stretch>
                <a:fillRect/>
              </a:stretch>
            </p:blipFill>
            <p:spPr>
              <a:xfrm>
                <a:off x="4796207" y="1430152"/>
                <a:ext cx="423493" cy="449159"/>
              </a:xfrm>
              <a:prstGeom prst="rect">
                <a:avLst/>
              </a:prstGeom>
            </p:spPr>
          </p:pic>
          <p:sp>
            <p:nvSpPr>
              <p:cNvPr id="22" name="矩形 13"/>
              <p:cNvSpPr>
                <a:spLocks noChangeArrowheads="1"/>
              </p:cNvSpPr>
              <p:nvPr/>
            </p:nvSpPr>
            <p:spPr bwMode="auto">
              <a:xfrm>
                <a:off x="4764938" y="1417646"/>
                <a:ext cx="4940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a:solidFill>
                      <a:srgbClr val="E90012"/>
                    </a:solidFill>
                    <a:latin typeface="隶书" panose="02010509060101010101" pitchFamily="49" charset="-122"/>
                    <a:ea typeface="隶书" panose="02010509060101010101" pitchFamily="49" charset="-122"/>
                  </a:rPr>
                  <a:t>叁</a:t>
                </a:r>
              </a:p>
            </p:txBody>
          </p:sp>
        </p:grpSp>
        <p:sp>
          <p:nvSpPr>
            <p:cNvPr id="20" name="矩形 9"/>
            <p:cNvSpPr/>
            <p:nvPr/>
          </p:nvSpPr>
          <p:spPr>
            <a:xfrm>
              <a:off x="4775452" y="2199593"/>
              <a:ext cx="553998" cy="1938992"/>
            </a:xfrm>
            <a:prstGeom prst="rect">
              <a:avLst/>
            </a:prstGeom>
            <a:noFill/>
            <a:ln w="9525">
              <a:noFill/>
            </a:ln>
          </p:spPr>
          <p:txBody>
            <a:bodyPr vert="eaVert"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lvl="0" indent="0" algn="ctr" eaLnBrk="1" hangingPunct="1">
                <a:lnSpc>
                  <a:spcPct val="100000"/>
                </a:lnSpc>
                <a:spcBef>
                  <a:spcPct val="0"/>
                </a:spcBef>
                <a:buNone/>
              </a:pPr>
              <a:r>
                <a:rPr lang="zh-CN" altLang="en-US" sz="2400">
                  <a:solidFill>
                    <a:srgbClr val="262626"/>
                  </a:solidFill>
                  <a:latin typeface="隶书" panose="02010509060101010101" pitchFamily="49" charset="-122"/>
                  <a:ea typeface="隶书" panose="02010509060101010101" pitchFamily="49" charset="-122"/>
                  <a:sym typeface="微软雅黑" panose="020B0503020204020204" charset="-122"/>
                </a:rPr>
                <a:t>点击添加标题</a:t>
              </a:r>
              <a:endParaRPr lang="zh-CN" altLang="en-US" sz="2400">
                <a:latin typeface="隶书" panose="02010509060101010101" pitchFamily="49" charset="-122"/>
                <a:ea typeface="隶书" panose="02010509060101010101" pitchFamily="49" charset="-122"/>
              </a:endParaRPr>
            </a:p>
          </p:txBody>
        </p:sp>
      </p:grpSp>
      <p:grpSp>
        <p:nvGrpSpPr>
          <p:cNvPr id="23" name="组合 22"/>
          <p:cNvGrpSpPr/>
          <p:nvPr/>
        </p:nvGrpSpPr>
        <p:grpSpPr>
          <a:xfrm>
            <a:off x="9590614" y="2331125"/>
            <a:ext cx="564512" cy="2720939"/>
            <a:chOff x="4764938" y="1417646"/>
            <a:chExt cx="564512" cy="2720939"/>
          </a:xfrm>
        </p:grpSpPr>
        <p:grpSp>
          <p:nvGrpSpPr>
            <p:cNvPr id="24" name="组合 23"/>
            <p:cNvGrpSpPr/>
            <p:nvPr/>
          </p:nvGrpSpPr>
          <p:grpSpPr>
            <a:xfrm>
              <a:off x="4764938" y="1417646"/>
              <a:ext cx="494046" cy="461665"/>
              <a:chOff x="4764938" y="1417646"/>
              <a:chExt cx="494046" cy="461665"/>
            </a:xfrm>
          </p:grpSpPr>
          <p:pic>
            <p:nvPicPr>
              <p:cNvPr id="26" name="图片 25"/>
              <p:cNvPicPr>
                <a:picLocks noChangeAspect="1"/>
              </p:cNvPicPr>
              <p:nvPr/>
            </p:nvPicPr>
            <p:blipFill>
              <a:blip r:embed="rId3"/>
              <a:stretch>
                <a:fillRect/>
              </a:stretch>
            </p:blipFill>
            <p:spPr>
              <a:xfrm>
                <a:off x="4796207" y="1430152"/>
                <a:ext cx="423493" cy="449159"/>
              </a:xfrm>
              <a:prstGeom prst="rect">
                <a:avLst/>
              </a:prstGeom>
            </p:spPr>
          </p:pic>
          <p:sp>
            <p:nvSpPr>
              <p:cNvPr id="27" name="矩形 13"/>
              <p:cNvSpPr>
                <a:spLocks noChangeArrowheads="1"/>
              </p:cNvSpPr>
              <p:nvPr/>
            </p:nvSpPr>
            <p:spPr bwMode="auto">
              <a:xfrm>
                <a:off x="4764938" y="1417646"/>
                <a:ext cx="4940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Calibri Light" panose="020F0302020204030204" pitchFamily="34" charset="0"/>
                    <a:cs typeface="Calibri Light" panose="020F0302020204030204" pitchFamily="34" charset="0"/>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a:solidFill>
                      <a:srgbClr val="E90012"/>
                    </a:solidFill>
                    <a:latin typeface="隶书" panose="02010509060101010101" pitchFamily="49" charset="-122"/>
                    <a:ea typeface="隶书" panose="02010509060101010101" pitchFamily="49" charset="-122"/>
                  </a:rPr>
                  <a:t>肆</a:t>
                </a:r>
              </a:p>
            </p:txBody>
          </p:sp>
        </p:grpSp>
        <p:sp>
          <p:nvSpPr>
            <p:cNvPr id="25" name="矩形 9"/>
            <p:cNvSpPr/>
            <p:nvPr/>
          </p:nvSpPr>
          <p:spPr>
            <a:xfrm>
              <a:off x="4775452" y="2199593"/>
              <a:ext cx="553998" cy="1938992"/>
            </a:xfrm>
            <a:prstGeom prst="rect">
              <a:avLst/>
            </a:prstGeom>
            <a:noFill/>
            <a:ln w="9525">
              <a:noFill/>
            </a:ln>
          </p:spPr>
          <p:txBody>
            <a:bodyPr vert="eaVert"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stStyle>
            <a:p>
              <a:pPr marL="0" lvl="0" indent="0" algn="ctr" eaLnBrk="1" hangingPunct="1">
                <a:lnSpc>
                  <a:spcPct val="100000"/>
                </a:lnSpc>
                <a:spcBef>
                  <a:spcPct val="0"/>
                </a:spcBef>
                <a:buNone/>
              </a:pPr>
              <a:r>
                <a:rPr lang="zh-CN" altLang="en-US" sz="2400">
                  <a:solidFill>
                    <a:srgbClr val="262626"/>
                  </a:solidFill>
                  <a:latin typeface="隶书" panose="02010509060101010101" pitchFamily="49" charset="-122"/>
                  <a:ea typeface="隶书" panose="02010509060101010101" pitchFamily="49" charset="-122"/>
                  <a:sym typeface="微软雅黑" panose="020B0503020204020204" charset="-122"/>
                </a:rPr>
                <a:t>点击添加标题</a:t>
              </a:r>
              <a:endParaRPr lang="zh-CN" altLang="en-US" sz="2400">
                <a:latin typeface="隶书" panose="02010509060101010101" pitchFamily="49" charset="-122"/>
                <a:ea typeface="隶书" panose="02010509060101010101" pitchFamily="49" charset="-122"/>
              </a:endParaRPr>
            </a:p>
          </p:txBody>
        </p:sp>
      </p:grpSp>
      <p:pic>
        <p:nvPicPr>
          <p:cNvPr id="28" name="图片 27"/>
          <p:cNvPicPr>
            <a:picLocks noChangeAspect="1"/>
          </p:cNvPicPr>
          <p:nvPr/>
        </p:nvPicPr>
        <p:blipFill>
          <a:blip r:embed="rId4"/>
          <a:stretch>
            <a:fillRect/>
          </a:stretch>
        </p:blipFill>
        <p:spPr>
          <a:xfrm>
            <a:off x="10663890" y="5020887"/>
            <a:ext cx="1528110" cy="2054541"/>
          </a:xfrm>
          <a:prstGeom prst="rect">
            <a:avLst/>
          </a:prstGeom>
        </p:spPr>
      </p:pic>
      <p:pic>
        <p:nvPicPr>
          <p:cNvPr id="29" name="图片 28"/>
          <p:cNvPicPr>
            <a:picLocks noChangeAspect="1"/>
          </p:cNvPicPr>
          <p:nvPr/>
        </p:nvPicPr>
        <p:blipFill>
          <a:blip r:embed="rId5">
            <a:extLst>
              <a:ext uri="{BEBA8EAE-BF5A-486C-A8C5-ECC9F3942E4B}">
                <a14:imgProps xmlns:a14="http://schemas.microsoft.com/office/drawing/2010/main">
                  <a14:imgLayer r:embed="rId6">
                    <a14:imgEffect>
                      <a14:saturation sat="66000"/>
                    </a14:imgEffect>
                  </a14:imgLayer>
                </a14:imgProps>
              </a:ext>
            </a:extLst>
          </a:blip>
          <a:stretch>
            <a:fillRect/>
          </a:stretch>
        </p:blipFill>
        <p:spPr>
          <a:xfrm>
            <a:off x="0" y="4788130"/>
            <a:ext cx="1952637" cy="206986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filter="">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anim calcmode="lin" valueType="num">
                                      <p:cBhvr>
                                        <p:cTn id="32" dur="1000" fill="hold"/>
                                        <p:tgtEl>
                                          <p:spTgt spid="23"/>
                                        </p:tgtEl>
                                        <p:attrNameLst>
                                          <p:attrName>ppt_x</p:attrName>
                                        </p:attrNameLst>
                                      </p:cBhvr>
                                      <p:tavLst>
                                        <p:tav tm="0">
                                          <p:val>
                                            <p:strVal val="#ppt_x"/>
                                          </p:val>
                                        </p:tav>
                                        <p:tav tm="100000">
                                          <p:val>
                                            <p:strVal val="#ppt_x"/>
                                          </p:val>
                                        </p:tav>
                                      </p:tavLst>
                                    </p:anim>
                                    <p:anim calcmode="lin" valueType="num">
                                      <p:cBhvr>
                                        <p:cTn id="3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500" fill="hold"/>
                                        <p:tgtEl>
                                          <p:spTgt spid="29"/>
                                        </p:tgtEl>
                                        <p:attrNameLst>
                                          <p:attrName>ppt_x</p:attrName>
                                        </p:attrNameLst>
                                      </p:cBhvr>
                                      <p:tavLst>
                                        <p:tav tm="0">
                                          <p:val>
                                            <p:strVal val="#ppt_x"/>
                                          </p:val>
                                        </p:tav>
                                        <p:tav tm="100000">
                                          <p:val>
                                            <p:strVal val="#ppt_x"/>
                                          </p:val>
                                        </p:tav>
                                      </p:tavLst>
                                    </p:anim>
                                    <p:anim calcmode="lin" valueType="num">
                                      <p:cBhvr additive="base">
                                        <p:cTn id="39" dur="500" fill="hold"/>
                                        <p:tgtEl>
                                          <p:spTgt spid="29"/>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fill="hold"/>
                                        <p:tgtEl>
                                          <p:spTgt spid="28"/>
                                        </p:tgtEl>
                                        <p:attrNameLst>
                                          <p:attrName>ppt_x</p:attrName>
                                        </p:attrNameLst>
                                      </p:cBhvr>
                                      <p:tavLst>
                                        <p:tav tm="0">
                                          <p:val>
                                            <p:strVal val="#ppt_x"/>
                                          </p:val>
                                        </p:tav>
                                        <p:tav tm="100000">
                                          <p:val>
                                            <p:strVal val="#ppt_x"/>
                                          </p:val>
                                        </p:tav>
                                      </p:tavLst>
                                    </p:anim>
                                    <p:anim calcmode="lin" valueType="num">
                                      <p:cBhvr additive="base">
                                        <p:cTn id="4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349605" y="1259717"/>
            <a:ext cx="3927246" cy="4693445"/>
            <a:chOff x="1178154" y="551905"/>
            <a:chExt cx="4822371" cy="5763207"/>
          </a:xfrm>
        </p:grpSpPr>
        <p:pic>
          <p:nvPicPr>
            <p:cNvPr id="7" name="图片 6"/>
            <p:cNvPicPr>
              <a:picLocks noChangeAspect="1"/>
            </p:cNvPicPr>
            <p:nvPr/>
          </p:nvPicPr>
          <p:blipFill>
            <a:blip r:embed="rId2"/>
            <a:stretch>
              <a:fillRect/>
            </a:stretch>
          </p:blipFill>
          <p:spPr>
            <a:xfrm>
              <a:off x="1178154" y="551905"/>
              <a:ext cx="4822371" cy="4822371"/>
            </a:xfrm>
            <a:prstGeom prst="rect">
              <a:avLst/>
            </a:prstGeom>
          </p:spPr>
        </p:pic>
        <p:pic>
          <p:nvPicPr>
            <p:cNvPr id="8" name="图片 7" descr="图片包含 餐桌&#10;&#10;已生成极高可信度的说明"/>
            <p:cNvPicPr>
              <a:picLocks noChangeAspect="1"/>
            </p:cNvPicPr>
            <p:nvPr/>
          </p:nvPicPr>
          <p:blipFill>
            <a:blip r:embed="rId3"/>
            <a:stretch>
              <a:fillRect/>
            </a:stretch>
          </p:blipFill>
          <p:spPr>
            <a:xfrm>
              <a:off x="1541295" y="922019"/>
              <a:ext cx="4096090" cy="5393093"/>
            </a:xfrm>
            <a:prstGeom prst="rect">
              <a:avLst/>
            </a:prstGeom>
          </p:spPr>
        </p:pic>
      </p:grpSp>
      <p:grpSp>
        <p:nvGrpSpPr>
          <p:cNvPr id="11" name="组合 10"/>
          <p:cNvGrpSpPr/>
          <p:nvPr/>
        </p:nvGrpSpPr>
        <p:grpSpPr>
          <a:xfrm>
            <a:off x="6834844" y="4277158"/>
            <a:ext cx="430887" cy="447894"/>
            <a:chOff x="7077476" y="2846291"/>
            <a:chExt cx="430887" cy="447894"/>
          </a:xfrm>
        </p:grpSpPr>
        <p:pic>
          <p:nvPicPr>
            <p:cNvPr id="12" name="图片 11"/>
            <p:cNvPicPr>
              <a:picLocks noChangeAspect="1" noChangeArrowheads="1"/>
            </p:cNvPicPr>
            <p:nvPr/>
          </p:nvPicPr>
          <p:blipFill>
            <a:blip r:embed="rId4"/>
            <a:stretch>
              <a:fillRect/>
            </a:stretch>
          </p:blipFill>
          <p:spPr bwMode="auto">
            <a:xfrm>
              <a:off x="7135739" y="2846291"/>
              <a:ext cx="32702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2"/>
            <p:cNvSpPr txBox="1">
              <a:spLocks noChangeArrowheads="1"/>
            </p:cNvSpPr>
            <p:nvPr/>
          </p:nvSpPr>
          <p:spPr bwMode="auto">
            <a:xfrm>
              <a:off x="7077476" y="2873498"/>
              <a:ext cx="430887"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FFFFFF"/>
                  </a:solidFill>
                  <a:latin typeface="华文行楷" panose="02010800040101010101" pitchFamily="2" charset="-122"/>
                  <a:ea typeface="华文行楷" panose="02010800040101010101" pitchFamily="2" charset="-122"/>
                </a:rPr>
                <a:t>印</a:t>
              </a:r>
            </a:p>
          </p:txBody>
        </p:sp>
      </p:grpSp>
      <p:sp>
        <p:nvSpPr>
          <p:cNvPr id="14" name="文本框 4"/>
          <p:cNvSpPr txBox="1"/>
          <p:nvPr/>
        </p:nvSpPr>
        <p:spPr>
          <a:xfrm>
            <a:off x="6735709" y="1986185"/>
            <a:ext cx="646331" cy="2398081"/>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000">
                <a:latin typeface="隶书" panose="02010509060101010101" pitchFamily="49" charset="-122"/>
                <a:ea typeface="隶书" panose="02010509060101010101" pitchFamily="49" charset="-122"/>
              </a:rPr>
              <a:t>点击添加文本信息点击添加文本信息点击添加文本信息点击添加文本信息</a:t>
            </a:r>
          </a:p>
        </p:txBody>
      </p:sp>
      <p:sp>
        <p:nvSpPr>
          <p:cNvPr id="15" name="文本框 5"/>
          <p:cNvSpPr txBox="1"/>
          <p:nvPr/>
        </p:nvSpPr>
        <p:spPr>
          <a:xfrm>
            <a:off x="7481175" y="1669523"/>
            <a:ext cx="1292662" cy="3785652"/>
          </a:xfrm>
          <a:prstGeom prst="rect">
            <a:avLst/>
          </a:prstGeom>
          <a:noFill/>
        </p:spPr>
        <p:txBody>
          <a:bodyPr vert="eaVert"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7200">
                <a:latin typeface="隶书" panose="02010509060101010101" pitchFamily="49" charset="-122"/>
                <a:ea typeface="隶书" panose="02010509060101010101" pitchFamily="49" charset="-122"/>
              </a:rPr>
              <a:t>第一部分</a:t>
            </a:r>
          </a:p>
        </p:txBody>
      </p:sp>
      <p:sp>
        <p:nvSpPr>
          <p:cNvPr id="16" name="文本框 7"/>
          <p:cNvSpPr txBox="1"/>
          <p:nvPr/>
        </p:nvSpPr>
        <p:spPr>
          <a:xfrm>
            <a:off x="8699664" y="1807339"/>
            <a:ext cx="830997" cy="2693766"/>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50000"/>
              </a:lnSpc>
            </a:pPr>
            <a:r>
              <a:rPr lang="zh-CN" altLang="en-US" sz="2800" b="1">
                <a:latin typeface="幼圆" panose="02010509060101010101" pitchFamily="49" charset="-122"/>
                <a:ea typeface="幼圆" panose="02010509060101010101" pitchFamily="49" charset="-122"/>
              </a:rPr>
              <a:t>唯美中国风</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3000"/>
                            </p:stCondLst>
                            <p:childTnLst>
                              <p:par>
                                <p:cTn id="25" presetID="16" presetClass="entr" presetSubtype="21"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鲜花, 餐桌, 室内, 花瓶&#10;&#10;已生成极高可信度的说明"/>
          <p:cNvPicPr>
            <a:picLocks noChangeAspect="1"/>
          </p:cNvPicPr>
          <p:nvPr/>
        </p:nvPicPr>
        <p:blipFill>
          <a:blip r:embed="rId2"/>
          <a:stretch>
            <a:fillRect/>
          </a:stretch>
        </p:blipFill>
        <p:spPr>
          <a:xfrm>
            <a:off x="4246938" y="1476702"/>
            <a:ext cx="3815962" cy="5246302"/>
          </a:xfrm>
          <a:prstGeom prst="rect">
            <a:avLst/>
          </a:prstGeom>
        </p:spPr>
      </p:pic>
      <p:grpSp>
        <p:nvGrpSpPr>
          <p:cNvPr id="5" name="组合 26"/>
          <p:cNvGrpSpPr/>
          <p:nvPr/>
        </p:nvGrpSpPr>
        <p:grpSpPr>
          <a:xfrm>
            <a:off x="8680552" y="1930028"/>
            <a:ext cx="2025641" cy="3681169"/>
            <a:chOff x="6545132" y="2842848"/>
            <a:chExt cx="2026891" cy="2797533"/>
          </a:xfrm>
        </p:grpSpPr>
        <p:sp>
          <p:nvSpPr>
            <p:cNvPr id="6" name="矩形 5"/>
            <p:cNvSpPr/>
            <p:nvPr/>
          </p:nvSpPr>
          <p:spPr>
            <a:xfrm>
              <a:off x="6545132" y="2842848"/>
              <a:ext cx="1349782" cy="2766841"/>
            </a:xfrm>
            <a:prstGeom prst="rect">
              <a:avLst/>
            </a:prstGeom>
          </p:spPr>
          <p:txBody>
            <a:bodyPr vert="eaVert" wrap="square">
              <a:noAutofit/>
            </a:bodyPr>
            <a:lstStyle/>
            <a:p>
              <a:pPr algn="just">
                <a:lnSpc>
                  <a:spcPct val="150000"/>
                </a:lnSpc>
              </a:pPr>
              <a:r>
                <a:rPr lang="zh-CN" altLang="en-US" sz="1050">
                  <a:solidFill>
                    <a:schemeClr val="tx1"/>
                  </a:solidFill>
                  <a:ea typeface="隶书" panose="02010509060101010101" pitchFamily="49" charset="-122"/>
                </a:rPr>
                <a:t>点击添加文本信息点击添加文本信息点击添加文本信点击添加文本信息点击添加文本信息点击添加文本信</a:t>
              </a:r>
              <a:endParaRPr lang="zh-CN" altLang="en-US" sz="1050" spc="300">
                <a:solidFill>
                  <a:schemeClr val="tx1"/>
                </a:solidFill>
                <a:ea typeface="隶书" panose="02010509060101010101" pitchFamily="49" charset="-122"/>
              </a:endParaRPr>
            </a:p>
            <a:p>
              <a:pPr algn="just">
                <a:lnSpc>
                  <a:spcPct val="150000"/>
                </a:lnSpc>
              </a:pPr>
              <a:endParaRPr lang="zh-CN" altLang="en-US" sz="1050" spc="300">
                <a:solidFill>
                  <a:schemeClr val="tx1"/>
                </a:solidFill>
                <a:ea typeface="隶书" panose="02010509060101010101" pitchFamily="49" charset="-122"/>
              </a:endParaRPr>
            </a:p>
          </p:txBody>
        </p:sp>
        <p:sp>
          <p:nvSpPr>
            <p:cNvPr id="7" name="文本框 6"/>
            <p:cNvSpPr txBox="1"/>
            <p:nvPr/>
          </p:nvSpPr>
          <p:spPr>
            <a:xfrm>
              <a:off x="8017811" y="2842848"/>
              <a:ext cx="554212" cy="1648975"/>
            </a:xfrm>
            <a:prstGeom prst="rect">
              <a:avLst/>
            </a:prstGeom>
            <a:noFill/>
          </p:spPr>
          <p:txBody>
            <a:bodyPr vert="eaVert" wrap="none" rtlCol="0">
              <a:spAutoFit/>
            </a:bodyPr>
            <a:lstStyle/>
            <a:p>
              <a:r>
                <a:rPr lang="zh-CN" altLang="en-US" sz="2400" spc="300">
                  <a:solidFill>
                    <a:schemeClr val="tx1">
                      <a:lumMod val="65000"/>
                      <a:lumOff val="35000"/>
                    </a:schemeClr>
                  </a:solidFill>
                  <a:latin typeface="隶书" panose="02010509060101010101" pitchFamily="49" charset="-122"/>
                  <a:ea typeface="隶书" panose="02010509060101010101" pitchFamily="49" charset="-122"/>
                </a:rPr>
                <a:t>点击添加标题</a:t>
              </a:r>
            </a:p>
          </p:txBody>
        </p:sp>
        <p:cxnSp>
          <p:nvCxnSpPr>
            <p:cNvPr id="8" name="直接连接符 7"/>
            <p:cNvCxnSpPr/>
            <p:nvPr/>
          </p:nvCxnSpPr>
          <p:spPr>
            <a:xfrm flipH="1">
              <a:off x="7897705" y="2860428"/>
              <a:ext cx="0" cy="2779953"/>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9" name="组合 25"/>
          <p:cNvGrpSpPr/>
          <p:nvPr/>
        </p:nvGrpSpPr>
        <p:grpSpPr>
          <a:xfrm>
            <a:off x="847380" y="1930028"/>
            <a:ext cx="2096991" cy="3681169"/>
            <a:chOff x="1977507" y="608202"/>
            <a:chExt cx="2098285" cy="2797533"/>
          </a:xfrm>
        </p:grpSpPr>
        <p:sp>
          <p:nvSpPr>
            <p:cNvPr id="10" name="矩形 9"/>
            <p:cNvSpPr/>
            <p:nvPr/>
          </p:nvSpPr>
          <p:spPr>
            <a:xfrm>
              <a:off x="1977507" y="608202"/>
              <a:ext cx="1349782" cy="2766841"/>
            </a:xfrm>
            <a:prstGeom prst="rect">
              <a:avLst/>
            </a:prstGeom>
          </p:spPr>
          <p:txBody>
            <a:bodyPr vert="eaVert" wrap="square">
              <a:noAutofit/>
            </a:bodyPr>
            <a:lstStyle/>
            <a:p>
              <a:pPr algn="just">
                <a:lnSpc>
                  <a:spcPct val="150000"/>
                </a:lnSpc>
              </a:pPr>
              <a:r>
                <a:rPr lang="zh-CN" altLang="en-US" sz="1050">
                  <a:solidFill>
                    <a:schemeClr val="tx1"/>
                  </a:solidFill>
                  <a:ea typeface="隶书" panose="02010509060101010101" pitchFamily="49" charset="-122"/>
                </a:rPr>
                <a:t>点击添加文本信息点击添加文本信息点击添加文本信点击添加文本信息点击添加文本信息点击添加文本信</a:t>
              </a:r>
              <a:endParaRPr lang="zh-CN" altLang="en-US" sz="1050" spc="300">
                <a:solidFill>
                  <a:schemeClr val="tx1"/>
                </a:solidFill>
                <a:ea typeface="隶书" panose="02010509060101010101" pitchFamily="49" charset="-122"/>
              </a:endParaRPr>
            </a:p>
            <a:p>
              <a:pPr algn="just">
                <a:lnSpc>
                  <a:spcPct val="150000"/>
                </a:lnSpc>
              </a:pPr>
              <a:endParaRPr lang="zh-CN" altLang="en-US" sz="1050" spc="300">
                <a:solidFill>
                  <a:schemeClr val="tx1"/>
                </a:solidFill>
                <a:ea typeface="隶书" panose="02010509060101010101" pitchFamily="49" charset="-122"/>
              </a:endParaRPr>
            </a:p>
          </p:txBody>
        </p:sp>
        <p:sp>
          <p:nvSpPr>
            <p:cNvPr id="11" name="文本框 10"/>
            <p:cNvSpPr txBox="1"/>
            <p:nvPr/>
          </p:nvSpPr>
          <p:spPr>
            <a:xfrm>
              <a:off x="3521580" y="608202"/>
              <a:ext cx="554212" cy="1648975"/>
            </a:xfrm>
            <a:prstGeom prst="rect">
              <a:avLst/>
            </a:prstGeom>
            <a:noFill/>
          </p:spPr>
          <p:txBody>
            <a:bodyPr vert="eaVert" wrap="none" rtlCol="0">
              <a:spAutoFit/>
            </a:bodyPr>
            <a:lstStyle/>
            <a:p>
              <a:r>
                <a:rPr lang="zh-CN" altLang="en-US" sz="2400" spc="300">
                  <a:solidFill>
                    <a:schemeClr val="tx1">
                      <a:lumMod val="65000"/>
                      <a:lumOff val="35000"/>
                    </a:schemeClr>
                  </a:solidFill>
                  <a:latin typeface="隶书" panose="02010509060101010101" pitchFamily="49" charset="-122"/>
                  <a:ea typeface="隶书" panose="02010509060101010101" pitchFamily="49" charset="-122"/>
                </a:rPr>
                <a:t>点击添加标题</a:t>
              </a:r>
            </a:p>
          </p:txBody>
        </p:sp>
        <p:cxnSp>
          <p:nvCxnSpPr>
            <p:cNvPr id="12" name="直接连接符 11"/>
            <p:cNvCxnSpPr/>
            <p:nvPr/>
          </p:nvCxnSpPr>
          <p:spPr>
            <a:xfrm flipH="1">
              <a:off x="3398683" y="625782"/>
              <a:ext cx="0" cy="2779953"/>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7764149" y="2049622"/>
            <a:ext cx="3518607" cy="4198473"/>
            <a:chOff x="6968743" y="1236587"/>
            <a:chExt cx="4822371" cy="5754150"/>
          </a:xfrm>
        </p:grpSpPr>
        <p:pic>
          <p:nvPicPr>
            <p:cNvPr id="4" name="图片 3"/>
            <p:cNvPicPr>
              <a:picLocks noChangeAspect="1"/>
            </p:cNvPicPr>
            <p:nvPr/>
          </p:nvPicPr>
          <p:blipFill>
            <a:blip r:embed="rId2"/>
            <a:stretch>
              <a:fillRect/>
            </a:stretch>
          </p:blipFill>
          <p:spPr>
            <a:xfrm>
              <a:off x="6968743" y="1236587"/>
              <a:ext cx="4822371" cy="4822371"/>
            </a:xfrm>
            <a:prstGeom prst="rect">
              <a:avLst/>
            </a:prstGeom>
          </p:spPr>
        </p:pic>
        <p:pic>
          <p:nvPicPr>
            <p:cNvPr id="5" name="图片 4" descr="图片包含 鲜花, 餐桌, 室内, 花瓶&#10;&#10;已生成极高可信度的说明"/>
            <p:cNvPicPr>
              <a:picLocks noChangeAspect="1"/>
            </p:cNvPicPr>
            <p:nvPr/>
          </p:nvPicPr>
          <p:blipFill>
            <a:blip r:embed="rId3"/>
            <a:stretch>
              <a:fillRect/>
            </a:stretch>
          </p:blipFill>
          <p:spPr>
            <a:xfrm>
              <a:off x="7471947" y="1744435"/>
              <a:ext cx="3815962" cy="5246302"/>
            </a:xfrm>
            <a:prstGeom prst="rect">
              <a:avLst/>
            </a:prstGeom>
          </p:spPr>
        </p:pic>
      </p:grpSp>
      <p:grpSp>
        <p:nvGrpSpPr>
          <p:cNvPr id="9" name="组合 8"/>
          <p:cNvGrpSpPr/>
          <p:nvPr/>
        </p:nvGrpSpPr>
        <p:grpSpPr>
          <a:xfrm>
            <a:off x="5614524" y="2049622"/>
            <a:ext cx="1154165" cy="3740965"/>
            <a:chOff x="5587905" y="1784065"/>
            <a:chExt cx="1154165" cy="3740965"/>
          </a:xfrm>
        </p:grpSpPr>
        <p:grpSp>
          <p:nvGrpSpPr>
            <p:cNvPr id="10" name="组合 9"/>
            <p:cNvGrpSpPr/>
            <p:nvPr/>
          </p:nvGrpSpPr>
          <p:grpSpPr>
            <a:xfrm>
              <a:off x="5587905" y="2835899"/>
              <a:ext cx="1154165" cy="2689131"/>
              <a:chOff x="1087939" y="1753630"/>
              <a:chExt cx="1079716" cy="718500"/>
            </a:xfrm>
          </p:grpSpPr>
          <p:sp>
            <p:nvSpPr>
              <p:cNvPr id="14" name="文本框 29"/>
              <p:cNvSpPr txBox="1">
                <a:spLocks noChangeArrowheads="1"/>
              </p:cNvSpPr>
              <p:nvPr/>
            </p:nvSpPr>
            <p:spPr bwMode="auto">
              <a:xfrm>
                <a:off x="1706977" y="1753630"/>
                <a:ext cx="460678" cy="638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b="1">
                    <a:latin typeface="隶书" panose="02010509060101010101" pitchFamily="49" charset="-122"/>
                    <a:ea typeface="隶书" panose="02010509060101010101" pitchFamily="49" charset="-122"/>
                  </a:rPr>
                  <a:t>点击添加标题</a:t>
                </a:r>
              </a:p>
            </p:txBody>
          </p:sp>
          <p:sp>
            <p:nvSpPr>
              <p:cNvPr id="15" name="矩形 14"/>
              <p:cNvSpPr/>
              <p:nvPr/>
            </p:nvSpPr>
            <p:spPr>
              <a:xfrm>
                <a:off x="1087939" y="1767882"/>
                <a:ext cx="647828" cy="704248"/>
              </a:xfrm>
              <a:prstGeom prst="rect">
                <a:avLst/>
              </a:prstGeom>
            </p:spPr>
            <p:txBody>
              <a:bodyPr vert="eaVert" wrap="square">
                <a:spAutoFit/>
              </a:bodyPr>
              <a:lstStyle/>
              <a:p>
                <a:pPr>
                  <a:lnSpc>
                    <a:spcPct val="150000"/>
                  </a:lnSpc>
                </a:pPr>
                <a:r>
                  <a:rPr lang="zh-CN" altLang="en-US" sz="1100">
                    <a:latin typeface="隶书" panose="02010509060101010101" pitchFamily="49" charset="-122"/>
                    <a:ea typeface="隶书" panose="02010509060101010101" pitchFamily="49" charset="-122"/>
                  </a:rPr>
                  <a:t>点击添加文本信息点击添加文本信息点击添加文本信息点击添加文本信息</a:t>
                </a:r>
              </a:p>
            </p:txBody>
          </p:sp>
        </p:grpSp>
        <p:grpSp>
          <p:nvGrpSpPr>
            <p:cNvPr id="11" name="组合 10"/>
            <p:cNvGrpSpPr/>
            <p:nvPr/>
          </p:nvGrpSpPr>
          <p:grpSpPr>
            <a:xfrm>
              <a:off x="5693709" y="1784065"/>
              <a:ext cx="939694" cy="939694"/>
              <a:chOff x="7314420" y="2860471"/>
              <a:chExt cx="1171968" cy="1171968"/>
            </a:xfrm>
          </p:grpSpPr>
          <p:sp>
            <p:nvSpPr>
              <p:cNvPr id="12" name="文本框 11"/>
              <p:cNvSpPr txBox="1"/>
              <p:nvPr/>
            </p:nvSpPr>
            <p:spPr>
              <a:xfrm>
                <a:off x="7528728" y="3000329"/>
                <a:ext cx="901915" cy="806023"/>
              </a:xfrm>
              <a:prstGeom prst="rect">
                <a:avLst/>
              </a:prstGeom>
              <a:noFill/>
            </p:spPr>
            <p:txBody>
              <a:bodyPr vert="horz" wrap="none" lIns="91384" tIns="45693" rIns="91384" bIns="45693" rtlCol="0">
                <a:spAutoFit/>
              </a:bodyPr>
              <a:lstStyle/>
              <a:p>
                <a:pPr algn="ctr"/>
                <a:r>
                  <a:rPr lang="zh-CN" altLang="en-US" sz="3600" spc="600">
                    <a:solidFill>
                      <a:schemeClr val="tx1">
                        <a:lumMod val="85000"/>
                        <a:lumOff val="15000"/>
                      </a:schemeClr>
                    </a:solidFill>
                    <a:latin typeface="隶书" panose="02010509060101010101" pitchFamily="49" charset="-122"/>
                    <a:ea typeface="隶书" panose="02010509060101010101" pitchFamily="49" charset="-122"/>
                  </a:rPr>
                  <a:t>叁</a:t>
                </a:r>
              </a:p>
            </p:txBody>
          </p:sp>
          <p:sp>
            <p:nvSpPr>
              <p:cNvPr id="13" name="椭圆 12"/>
              <p:cNvSpPr/>
              <p:nvPr/>
            </p:nvSpPr>
            <p:spPr>
              <a:xfrm>
                <a:off x="7314420" y="2860471"/>
                <a:ext cx="1171968" cy="11719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隶书" panose="02010509060101010101" pitchFamily="49" charset="-122"/>
                  <a:ea typeface="隶书" panose="02010509060101010101" pitchFamily="49" charset="-122"/>
                </a:endParaRPr>
              </a:p>
            </p:txBody>
          </p:sp>
        </p:grpSp>
      </p:grpSp>
      <p:grpSp>
        <p:nvGrpSpPr>
          <p:cNvPr id="16" name="组合 15"/>
          <p:cNvGrpSpPr/>
          <p:nvPr/>
        </p:nvGrpSpPr>
        <p:grpSpPr>
          <a:xfrm>
            <a:off x="3464899" y="2049622"/>
            <a:ext cx="1154165" cy="3740965"/>
            <a:chOff x="5587905" y="1784065"/>
            <a:chExt cx="1154165" cy="3740965"/>
          </a:xfrm>
        </p:grpSpPr>
        <p:grpSp>
          <p:nvGrpSpPr>
            <p:cNvPr id="17" name="组合 16"/>
            <p:cNvGrpSpPr/>
            <p:nvPr/>
          </p:nvGrpSpPr>
          <p:grpSpPr>
            <a:xfrm>
              <a:off x="5587905" y="2835899"/>
              <a:ext cx="1154165" cy="2689131"/>
              <a:chOff x="1087939" y="1753630"/>
              <a:chExt cx="1079716" cy="718500"/>
            </a:xfrm>
          </p:grpSpPr>
          <p:sp>
            <p:nvSpPr>
              <p:cNvPr id="21" name="文本框 29"/>
              <p:cNvSpPr txBox="1">
                <a:spLocks noChangeArrowheads="1"/>
              </p:cNvSpPr>
              <p:nvPr/>
            </p:nvSpPr>
            <p:spPr bwMode="auto">
              <a:xfrm>
                <a:off x="1706977" y="1753630"/>
                <a:ext cx="460678" cy="638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b="1">
                    <a:latin typeface="隶书" panose="02010509060101010101" pitchFamily="49" charset="-122"/>
                    <a:ea typeface="隶书" panose="02010509060101010101" pitchFamily="49" charset="-122"/>
                  </a:rPr>
                  <a:t>点击添加标题</a:t>
                </a:r>
              </a:p>
            </p:txBody>
          </p:sp>
          <p:sp>
            <p:nvSpPr>
              <p:cNvPr id="22" name="矩形 21"/>
              <p:cNvSpPr/>
              <p:nvPr/>
            </p:nvSpPr>
            <p:spPr>
              <a:xfrm>
                <a:off x="1087939" y="1767882"/>
                <a:ext cx="647828" cy="704248"/>
              </a:xfrm>
              <a:prstGeom prst="rect">
                <a:avLst/>
              </a:prstGeom>
            </p:spPr>
            <p:txBody>
              <a:bodyPr vert="eaVert" wrap="square">
                <a:spAutoFit/>
              </a:bodyPr>
              <a:lstStyle/>
              <a:p>
                <a:pPr>
                  <a:lnSpc>
                    <a:spcPct val="150000"/>
                  </a:lnSpc>
                </a:pPr>
                <a:r>
                  <a:rPr lang="zh-CN" altLang="en-US" sz="1100">
                    <a:latin typeface="隶书" panose="02010509060101010101" pitchFamily="49" charset="-122"/>
                    <a:ea typeface="隶书" panose="02010509060101010101" pitchFamily="49" charset="-122"/>
                  </a:rPr>
                  <a:t>点击添加文本信息点击添加文本信息点击添加文本信息点击添加文本信息</a:t>
                </a:r>
              </a:p>
            </p:txBody>
          </p:sp>
        </p:grpSp>
        <p:grpSp>
          <p:nvGrpSpPr>
            <p:cNvPr id="18" name="组合 17"/>
            <p:cNvGrpSpPr/>
            <p:nvPr/>
          </p:nvGrpSpPr>
          <p:grpSpPr>
            <a:xfrm>
              <a:off x="5693709" y="1784065"/>
              <a:ext cx="939694" cy="939694"/>
              <a:chOff x="7314420" y="2860471"/>
              <a:chExt cx="1171968" cy="1171968"/>
            </a:xfrm>
          </p:grpSpPr>
          <p:sp>
            <p:nvSpPr>
              <p:cNvPr id="19" name="文本框 18"/>
              <p:cNvSpPr txBox="1"/>
              <p:nvPr/>
            </p:nvSpPr>
            <p:spPr>
              <a:xfrm>
                <a:off x="7528728" y="3000329"/>
                <a:ext cx="901915" cy="806023"/>
              </a:xfrm>
              <a:prstGeom prst="rect">
                <a:avLst/>
              </a:prstGeom>
              <a:noFill/>
            </p:spPr>
            <p:txBody>
              <a:bodyPr vert="horz" wrap="none" lIns="91384" tIns="45693" rIns="91384" bIns="45693" rtlCol="0">
                <a:spAutoFit/>
              </a:bodyPr>
              <a:lstStyle/>
              <a:p>
                <a:pPr algn="ctr"/>
                <a:r>
                  <a:rPr lang="zh-CN" altLang="en-US" sz="3600" spc="600">
                    <a:solidFill>
                      <a:schemeClr val="tx1">
                        <a:lumMod val="85000"/>
                        <a:lumOff val="15000"/>
                      </a:schemeClr>
                    </a:solidFill>
                    <a:latin typeface="隶书" panose="02010509060101010101" pitchFamily="49" charset="-122"/>
                    <a:ea typeface="隶书" panose="02010509060101010101" pitchFamily="49" charset="-122"/>
                  </a:rPr>
                  <a:t>贰</a:t>
                </a:r>
              </a:p>
            </p:txBody>
          </p:sp>
          <p:sp>
            <p:nvSpPr>
              <p:cNvPr id="20" name="椭圆 19"/>
              <p:cNvSpPr/>
              <p:nvPr/>
            </p:nvSpPr>
            <p:spPr>
              <a:xfrm>
                <a:off x="7314420" y="2860471"/>
                <a:ext cx="1171968" cy="11719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隶书" panose="02010509060101010101" pitchFamily="49" charset="-122"/>
                  <a:ea typeface="隶书" panose="02010509060101010101" pitchFamily="49" charset="-122"/>
                </a:endParaRPr>
              </a:p>
            </p:txBody>
          </p:sp>
        </p:grpSp>
      </p:grpSp>
      <p:grpSp>
        <p:nvGrpSpPr>
          <p:cNvPr id="23" name="组合 22"/>
          <p:cNvGrpSpPr/>
          <p:nvPr/>
        </p:nvGrpSpPr>
        <p:grpSpPr>
          <a:xfrm>
            <a:off x="1315274" y="2049622"/>
            <a:ext cx="1154165" cy="3740965"/>
            <a:chOff x="5587905" y="1784065"/>
            <a:chExt cx="1154165" cy="3740965"/>
          </a:xfrm>
        </p:grpSpPr>
        <p:grpSp>
          <p:nvGrpSpPr>
            <p:cNvPr id="24" name="组合 23"/>
            <p:cNvGrpSpPr/>
            <p:nvPr/>
          </p:nvGrpSpPr>
          <p:grpSpPr>
            <a:xfrm>
              <a:off x="5587905" y="2835899"/>
              <a:ext cx="1154165" cy="2689131"/>
              <a:chOff x="1087939" y="1753630"/>
              <a:chExt cx="1079716" cy="718500"/>
            </a:xfrm>
          </p:grpSpPr>
          <p:sp>
            <p:nvSpPr>
              <p:cNvPr id="28" name="文本框 29"/>
              <p:cNvSpPr txBox="1">
                <a:spLocks noChangeArrowheads="1"/>
              </p:cNvSpPr>
              <p:nvPr/>
            </p:nvSpPr>
            <p:spPr bwMode="auto">
              <a:xfrm>
                <a:off x="1706977" y="1753630"/>
                <a:ext cx="460678" cy="638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b="1">
                    <a:latin typeface="隶书" panose="02010509060101010101" pitchFamily="49" charset="-122"/>
                    <a:ea typeface="隶书" panose="02010509060101010101" pitchFamily="49" charset="-122"/>
                  </a:rPr>
                  <a:t>点击添加标题</a:t>
                </a:r>
              </a:p>
            </p:txBody>
          </p:sp>
          <p:sp>
            <p:nvSpPr>
              <p:cNvPr id="29" name="矩形 28"/>
              <p:cNvSpPr/>
              <p:nvPr/>
            </p:nvSpPr>
            <p:spPr>
              <a:xfrm>
                <a:off x="1087939" y="1767882"/>
                <a:ext cx="647828" cy="704248"/>
              </a:xfrm>
              <a:prstGeom prst="rect">
                <a:avLst/>
              </a:prstGeom>
            </p:spPr>
            <p:txBody>
              <a:bodyPr vert="eaVert" wrap="square">
                <a:spAutoFit/>
              </a:bodyPr>
              <a:lstStyle/>
              <a:p>
                <a:pPr>
                  <a:lnSpc>
                    <a:spcPct val="150000"/>
                  </a:lnSpc>
                </a:pPr>
                <a:r>
                  <a:rPr lang="zh-CN" altLang="en-US" sz="1100">
                    <a:latin typeface="隶书" panose="02010509060101010101" pitchFamily="49" charset="-122"/>
                    <a:ea typeface="隶书" panose="02010509060101010101" pitchFamily="49" charset="-122"/>
                  </a:rPr>
                  <a:t>点击添加文本信息点击添加文本信息点击添加文本信息点击添加文本信息</a:t>
                </a:r>
              </a:p>
            </p:txBody>
          </p:sp>
        </p:grpSp>
        <p:grpSp>
          <p:nvGrpSpPr>
            <p:cNvPr id="25" name="组合 24"/>
            <p:cNvGrpSpPr/>
            <p:nvPr/>
          </p:nvGrpSpPr>
          <p:grpSpPr>
            <a:xfrm>
              <a:off x="5693709" y="1784065"/>
              <a:ext cx="939694" cy="939694"/>
              <a:chOff x="7314420" y="2860471"/>
              <a:chExt cx="1171968" cy="1171968"/>
            </a:xfrm>
          </p:grpSpPr>
          <p:sp>
            <p:nvSpPr>
              <p:cNvPr id="26" name="文本框 25"/>
              <p:cNvSpPr txBox="1"/>
              <p:nvPr/>
            </p:nvSpPr>
            <p:spPr>
              <a:xfrm>
                <a:off x="7528729" y="3000329"/>
                <a:ext cx="901914" cy="806023"/>
              </a:xfrm>
              <a:prstGeom prst="rect">
                <a:avLst/>
              </a:prstGeom>
              <a:noFill/>
            </p:spPr>
            <p:txBody>
              <a:bodyPr vert="horz" wrap="none" lIns="91384" tIns="45693" rIns="91384" bIns="45693" rtlCol="0">
                <a:spAutoFit/>
              </a:bodyPr>
              <a:lstStyle/>
              <a:p>
                <a:pPr algn="ctr"/>
                <a:r>
                  <a:rPr lang="zh-CN" altLang="en-US" sz="3600" spc="600">
                    <a:solidFill>
                      <a:schemeClr val="tx1">
                        <a:lumMod val="85000"/>
                        <a:lumOff val="15000"/>
                      </a:schemeClr>
                    </a:solidFill>
                    <a:latin typeface="隶书" panose="02010509060101010101" pitchFamily="49" charset="-122"/>
                    <a:ea typeface="隶书" panose="02010509060101010101" pitchFamily="49" charset="-122"/>
                  </a:rPr>
                  <a:t>壹</a:t>
                </a:r>
              </a:p>
            </p:txBody>
          </p:sp>
          <p:sp>
            <p:nvSpPr>
              <p:cNvPr id="27" name="椭圆 26"/>
              <p:cNvSpPr/>
              <p:nvPr/>
            </p:nvSpPr>
            <p:spPr>
              <a:xfrm>
                <a:off x="7314420" y="2860471"/>
                <a:ext cx="1171968" cy="11719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隶书" panose="02010509060101010101" pitchFamily="49" charset="-122"/>
                  <a:ea typeface="隶书" panose="02010509060101010101" pitchFamily="49" charset="-122"/>
                </a:endParaRPr>
              </a:p>
            </p:txBody>
          </p:sp>
        </p:grpSp>
      </p:gr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492342" y="3481606"/>
            <a:ext cx="5655394" cy="1737554"/>
          </a:xfrm>
          <a:prstGeom prst="rect">
            <a:avLst/>
          </a:prstGeom>
          <a:noFill/>
        </p:spPr>
        <p:txBody>
          <a:bodyPr vert="eaVert" wrap="square" rtlCol="0">
            <a:spAutoFit/>
          </a:bodyPr>
          <a:lstStyle>
            <a:defPPr>
              <a:defRPr lang="zh-CN"/>
            </a:defPPr>
            <a:lvl1pPr>
              <a:lnSpc>
                <a:spcPct val="200000"/>
              </a:lnSpc>
              <a:defRPr sz="1200" u="sng">
                <a:solidFill>
                  <a:schemeClr val="bg1">
                    <a:lumMod val="50000"/>
                  </a:schemeClr>
                </a:solidFill>
                <a:latin typeface="方正硬笔楷书繁体" panose="03000509000000000000" pitchFamily="65" charset="-122"/>
                <a:ea typeface="方正硬笔楷书繁体" panose="03000509000000000000" pitchFamily="65" charset="-122"/>
              </a:defRPr>
            </a:lvl1pPr>
          </a:lstStyle>
          <a:p>
            <a:pPr>
              <a:lnSpc>
                <a:spcPct val="250000"/>
              </a:lnSpc>
              <a:buNone/>
            </a:pPr>
            <a:r>
              <a:rPr lang="zh-CN" altLang="en-US" spc="300">
                <a:solidFill>
                  <a:schemeClr val="tx1"/>
                </a:solidFill>
                <a:latin typeface="隶书" panose="02010509060101010101" pitchFamily="49" charset="-122"/>
                <a:ea typeface="隶书" panose="02010509060101010101" pitchFamily="49" charset="-122"/>
                <a:sym typeface="微软雅黑" panose="020B0503020204020204" charset="-122"/>
              </a:rPr>
              <a:t>点击添加文本信息点击添加文本信息点击添加文本信息点击添加文本信息点击添加文本信息点击添加文本信息点击添加文本信息点击添加文本信息点击添加文本信息点击添加文本信息点击添加文本信息点击添加文本信息 </a:t>
            </a:r>
            <a:endParaRPr lang="zh-CN" altLang="en-US">
              <a:solidFill>
                <a:schemeClr val="tx1"/>
              </a:solidFill>
              <a:latin typeface="隶书" panose="02010509060101010101" pitchFamily="49" charset="-122"/>
              <a:ea typeface="隶书" panose="02010509060101010101" pitchFamily="49" charset="-122"/>
            </a:endParaRPr>
          </a:p>
        </p:txBody>
      </p:sp>
      <p:pic>
        <p:nvPicPr>
          <p:cNvPr id="6" name="图片 5" descr="图片包含 鲜花, 餐桌, 室内, 花瓶&#10;&#10;已生成极高可信度的说明"/>
          <p:cNvPicPr>
            <a:picLocks noChangeAspect="1"/>
          </p:cNvPicPr>
          <p:nvPr/>
        </p:nvPicPr>
        <p:blipFill>
          <a:blip r:embed="rId2"/>
          <a:stretch>
            <a:fillRect/>
          </a:stretch>
        </p:blipFill>
        <p:spPr>
          <a:xfrm>
            <a:off x="5552540" y="1392564"/>
            <a:ext cx="1534999" cy="211036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349605" y="1259717"/>
            <a:ext cx="3927246" cy="4693445"/>
            <a:chOff x="1178154" y="551905"/>
            <a:chExt cx="4822371" cy="5763207"/>
          </a:xfrm>
        </p:grpSpPr>
        <p:pic>
          <p:nvPicPr>
            <p:cNvPr id="7" name="图片 6"/>
            <p:cNvPicPr>
              <a:picLocks noChangeAspect="1"/>
            </p:cNvPicPr>
            <p:nvPr/>
          </p:nvPicPr>
          <p:blipFill>
            <a:blip r:embed="rId2"/>
            <a:stretch>
              <a:fillRect/>
            </a:stretch>
          </p:blipFill>
          <p:spPr>
            <a:xfrm>
              <a:off x="1178154" y="551905"/>
              <a:ext cx="4822371" cy="4822371"/>
            </a:xfrm>
            <a:prstGeom prst="rect">
              <a:avLst/>
            </a:prstGeom>
          </p:spPr>
        </p:pic>
        <p:pic>
          <p:nvPicPr>
            <p:cNvPr id="8" name="图片 7" descr="图片包含 餐桌&#10;&#10;已生成极高可信度的说明"/>
            <p:cNvPicPr>
              <a:picLocks noChangeAspect="1"/>
            </p:cNvPicPr>
            <p:nvPr/>
          </p:nvPicPr>
          <p:blipFill>
            <a:blip r:embed="rId3"/>
            <a:stretch>
              <a:fillRect/>
            </a:stretch>
          </p:blipFill>
          <p:spPr>
            <a:xfrm>
              <a:off x="1541295" y="922019"/>
              <a:ext cx="4096090" cy="5393093"/>
            </a:xfrm>
            <a:prstGeom prst="rect">
              <a:avLst/>
            </a:prstGeom>
          </p:spPr>
        </p:pic>
      </p:grpSp>
      <p:grpSp>
        <p:nvGrpSpPr>
          <p:cNvPr id="11" name="组合 10"/>
          <p:cNvGrpSpPr/>
          <p:nvPr/>
        </p:nvGrpSpPr>
        <p:grpSpPr>
          <a:xfrm>
            <a:off x="6834844" y="4277158"/>
            <a:ext cx="430887" cy="447894"/>
            <a:chOff x="7077476" y="2846291"/>
            <a:chExt cx="430887" cy="447894"/>
          </a:xfrm>
        </p:grpSpPr>
        <p:pic>
          <p:nvPicPr>
            <p:cNvPr id="12" name="图片 11"/>
            <p:cNvPicPr>
              <a:picLocks noChangeAspect="1" noChangeArrowheads="1"/>
            </p:cNvPicPr>
            <p:nvPr/>
          </p:nvPicPr>
          <p:blipFill>
            <a:blip r:embed="rId4"/>
            <a:stretch>
              <a:fillRect/>
            </a:stretch>
          </p:blipFill>
          <p:spPr bwMode="auto">
            <a:xfrm>
              <a:off x="7135739" y="2846291"/>
              <a:ext cx="32702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2"/>
            <p:cNvSpPr txBox="1">
              <a:spLocks noChangeArrowheads="1"/>
            </p:cNvSpPr>
            <p:nvPr/>
          </p:nvSpPr>
          <p:spPr bwMode="auto">
            <a:xfrm>
              <a:off x="7077476" y="2873498"/>
              <a:ext cx="430887"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FFFFFF"/>
                  </a:solidFill>
                  <a:latin typeface="华文行楷" panose="02010800040101010101" pitchFamily="2" charset="-122"/>
                  <a:ea typeface="华文行楷" panose="02010800040101010101" pitchFamily="2" charset="-122"/>
                </a:rPr>
                <a:t>印</a:t>
              </a:r>
            </a:p>
          </p:txBody>
        </p:sp>
      </p:grpSp>
      <p:sp>
        <p:nvSpPr>
          <p:cNvPr id="14" name="文本框 4"/>
          <p:cNvSpPr txBox="1"/>
          <p:nvPr/>
        </p:nvSpPr>
        <p:spPr>
          <a:xfrm>
            <a:off x="6735709" y="1986185"/>
            <a:ext cx="646331" cy="2398081"/>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000">
                <a:latin typeface="隶书" panose="02010509060101010101" pitchFamily="49" charset="-122"/>
                <a:ea typeface="隶书" panose="02010509060101010101" pitchFamily="49" charset="-122"/>
              </a:rPr>
              <a:t>点击添加文本信息点击添加文本信息点击添加文本信息点击添加文本信息</a:t>
            </a:r>
          </a:p>
        </p:txBody>
      </p:sp>
      <p:sp>
        <p:nvSpPr>
          <p:cNvPr id="15" name="文本框 5"/>
          <p:cNvSpPr txBox="1"/>
          <p:nvPr/>
        </p:nvSpPr>
        <p:spPr>
          <a:xfrm>
            <a:off x="7481175" y="1669523"/>
            <a:ext cx="1292662" cy="3785653"/>
          </a:xfrm>
          <a:prstGeom prst="rect">
            <a:avLst/>
          </a:prstGeom>
          <a:noFill/>
        </p:spPr>
        <p:txBody>
          <a:bodyPr vert="eaVert"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7200">
                <a:latin typeface="隶书" panose="02010509060101010101" pitchFamily="49" charset="-122"/>
                <a:ea typeface="隶书" panose="02010509060101010101" pitchFamily="49" charset="-122"/>
              </a:rPr>
              <a:t>第二部分</a:t>
            </a:r>
          </a:p>
        </p:txBody>
      </p:sp>
      <p:sp>
        <p:nvSpPr>
          <p:cNvPr id="16" name="文本框 7"/>
          <p:cNvSpPr txBox="1"/>
          <p:nvPr/>
        </p:nvSpPr>
        <p:spPr>
          <a:xfrm>
            <a:off x="8699664" y="1807339"/>
            <a:ext cx="830997" cy="2693766"/>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50000"/>
              </a:lnSpc>
            </a:pPr>
            <a:r>
              <a:rPr lang="zh-CN" altLang="en-US" sz="2800" b="1">
                <a:latin typeface="幼圆" panose="02010509060101010101" pitchFamily="49" charset="-122"/>
                <a:ea typeface="幼圆" panose="02010509060101010101" pitchFamily="49" charset="-122"/>
              </a:rPr>
              <a:t>唯美中国风</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3000"/>
                            </p:stCondLst>
                            <p:childTnLst>
                              <p:par>
                                <p:cTn id="25" presetID="16" presetClass="entr" presetSubtype="21"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1025741" y="1669150"/>
            <a:ext cx="4896087" cy="1471397"/>
            <a:chOff x="1780484" y="1571430"/>
            <a:chExt cx="4896087" cy="1471397"/>
          </a:xfrm>
        </p:grpSpPr>
        <p:grpSp>
          <p:nvGrpSpPr>
            <p:cNvPr id="5" name="组合 4"/>
            <p:cNvGrpSpPr/>
            <p:nvPr/>
          </p:nvGrpSpPr>
          <p:grpSpPr>
            <a:xfrm>
              <a:off x="1780484" y="1754139"/>
              <a:ext cx="1255806" cy="1113575"/>
              <a:chOff x="1905176" y="1892684"/>
              <a:chExt cx="1255806" cy="1113575"/>
            </a:xfrm>
          </p:grpSpPr>
          <p:pic>
            <p:nvPicPr>
              <p:cNvPr id="6" name="图片 5"/>
              <p:cNvPicPr>
                <a:picLocks noChangeAspect="1"/>
              </p:cNvPicPr>
              <p:nvPr/>
            </p:nvPicPr>
            <p:blipFill>
              <a:blip r:embed="rId2">
                <a:duotone>
                  <a:schemeClr val="accent6">
                    <a:shade val="45000"/>
                    <a:satMod val="135000"/>
                  </a:schemeClr>
                  <a:prstClr val="white"/>
                </a:duotone>
              </a:blip>
              <a:stretch>
                <a:fillRect/>
              </a:stretch>
            </p:blipFill>
            <p:spPr>
              <a:xfrm>
                <a:off x="1905176" y="1892684"/>
                <a:ext cx="1255806" cy="1113575"/>
              </a:xfrm>
              <a:prstGeom prst="rect">
                <a:avLst/>
              </a:prstGeom>
            </p:spPr>
          </p:pic>
          <p:sp>
            <p:nvSpPr>
              <p:cNvPr id="9" name="Text Box 30"/>
              <p:cNvSpPr txBox="1">
                <a:spLocks noChangeArrowheads="1"/>
              </p:cNvSpPr>
              <p:nvPr/>
            </p:nvSpPr>
            <p:spPr bwMode="auto">
              <a:xfrm>
                <a:off x="2098665" y="2175977"/>
                <a:ext cx="800219" cy="43045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000" b="0">
                    <a:latin typeface="隶书" panose="02010509060101010101" pitchFamily="49" charset="-122"/>
                    <a:ea typeface="隶书" panose="02010509060101010101" pitchFamily="49" charset="-122"/>
                  </a:rPr>
                  <a:t>壹</a:t>
                </a:r>
              </a:p>
            </p:txBody>
          </p:sp>
        </p:grpSp>
        <p:grpSp>
          <p:nvGrpSpPr>
            <p:cNvPr id="12" name="组合 11"/>
            <p:cNvGrpSpPr/>
            <p:nvPr/>
          </p:nvGrpSpPr>
          <p:grpSpPr>
            <a:xfrm>
              <a:off x="3383509" y="1571430"/>
              <a:ext cx="3293062" cy="1471397"/>
              <a:chOff x="3659280" y="1538912"/>
              <a:chExt cx="3293062" cy="1471397"/>
            </a:xfrm>
          </p:grpSpPr>
          <p:sp>
            <p:nvSpPr>
              <p:cNvPr id="13" name="文本框 20"/>
              <p:cNvSpPr txBox="1">
                <a:spLocks noChangeArrowheads="1"/>
              </p:cNvSpPr>
              <p:nvPr/>
            </p:nvSpPr>
            <p:spPr bwMode="auto">
              <a:xfrm>
                <a:off x="3664269" y="1948480"/>
                <a:ext cx="3288073"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buNone/>
                </a:pPr>
                <a:r>
                  <a:rPr lang="zh-CN" altLang="en-US" sz="1400" spc="300">
                    <a:latin typeface="隶书" panose="02010509060101010101" pitchFamily="49" charset="-122"/>
                    <a:ea typeface="隶书" panose="02010509060101010101" pitchFamily="49" charset="-122"/>
                    <a:sym typeface="微软雅黑" panose="020B0503020204020204" charset="-122"/>
                  </a:rPr>
                  <a:t>点击添加文本信息点击添加文本信息点击添加文本信息点击添加文本信息</a:t>
                </a:r>
                <a:endParaRPr lang="zh-CN" altLang="en-US" sz="1400">
                  <a:latin typeface="隶书" panose="02010509060101010101" pitchFamily="49" charset="-122"/>
                  <a:ea typeface="隶书" panose="02010509060101010101" pitchFamily="49" charset="-122"/>
                </a:endParaRPr>
              </a:p>
            </p:txBody>
          </p:sp>
          <p:sp>
            <p:nvSpPr>
              <p:cNvPr id="14" name="TextBox 10"/>
              <p:cNvSpPr txBox="1">
                <a:spLocks noChangeArrowheads="1"/>
              </p:cNvSpPr>
              <p:nvPr/>
            </p:nvSpPr>
            <p:spPr bwMode="auto">
              <a:xfrm>
                <a:off x="3659280" y="1538912"/>
                <a:ext cx="2636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b="1">
                    <a:latin typeface="隶书" panose="02010509060101010101" pitchFamily="49" charset="-122"/>
                    <a:ea typeface="隶书" panose="02010509060101010101" pitchFamily="49" charset="-122"/>
                  </a:rPr>
                  <a:t>单击添加标题</a:t>
                </a:r>
              </a:p>
            </p:txBody>
          </p:sp>
        </p:grpSp>
      </p:grpSp>
      <p:grpSp>
        <p:nvGrpSpPr>
          <p:cNvPr id="16" name="组合 15"/>
          <p:cNvGrpSpPr/>
          <p:nvPr/>
        </p:nvGrpSpPr>
        <p:grpSpPr>
          <a:xfrm>
            <a:off x="1011227" y="4166117"/>
            <a:ext cx="4896087" cy="1471397"/>
            <a:chOff x="1780484" y="1571430"/>
            <a:chExt cx="4896087" cy="1471397"/>
          </a:xfrm>
        </p:grpSpPr>
        <p:grpSp>
          <p:nvGrpSpPr>
            <p:cNvPr id="17" name="组合 16"/>
            <p:cNvGrpSpPr/>
            <p:nvPr/>
          </p:nvGrpSpPr>
          <p:grpSpPr>
            <a:xfrm>
              <a:off x="1780484" y="1754139"/>
              <a:ext cx="1255806" cy="1113575"/>
              <a:chOff x="1905176" y="1892684"/>
              <a:chExt cx="1255806" cy="1113575"/>
            </a:xfrm>
          </p:grpSpPr>
          <p:pic>
            <p:nvPicPr>
              <p:cNvPr id="21" name="图片 20"/>
              <p:cNvPicPr>
                <a:picLocks noChangeAspect="1"/>
              </p:cNvPicPr>
              <p:nvPr/>
            </p:nvPicPr>
            <p:blipFill>
              <a:blip r:embed="rId2">
                <a:duotone>
                  <a:schemeClr val="accent6">
                    <a:shade val="45000"/>
                    <a:satMod val="135000"/>
                  </a:schemeClr>
                  <a:prstClr val="white"/>
                </a:duotone>
              </a:blip>
              <a:stretch>
                <a:fillRect/>
              </a:stretch>
            </p:blipFill>
            <p:spPr>
              <a:xfrm>
                <a:off x="1905176" y="1892684"/>
                <a:ext cx="1255806" cy="1113575"/>
              </a:xfrm>
              <a:prstGeom prst="rect">
                <a:avLst/>
              </a:prstGeom>
            </p:spPr>
          </p:pic>
          <p:sp>
            <p:nvSpPr>
              <p:cNvPr id="22" name="Text Box 30"/>
              <p:cNvSpPr txBox="1">
                <a:spLocks noChangeArrowheads="1"/>
              </p:cNvSpPr>
              <p:nvPr/>
            </p:nvSpPr>
            <p:spPr bwMode="auto">
              <a:xfrm>
                <a:off x="2098665" y="2175977"/>
                <a:ext cx="800219" cy="43045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000" b="0">
                    <a:latin typeface="隶书" panose="02010509060101010101" pitchFamily="49" charset="-122"/>
                    <a:ea typeface="隶书" panose="02010509060101010101" pitchFamily="49" charset="-122"/>
                  </a:rPr>
                  <a:t>壹</a:t>
                </a:r>
              </a:p>
            </p:txBody>
          </p:sp>
        </p:grpSp>
        <p:grpSp>
          <p:nvGrpSpPr>
            <p:cNvPr id="18" name="组合 17"/>
            <p:cNvGrpSpPr/>
            <p:nvPr/>
          </p:nvGrpSpPr>
          <p:grpSpPr>
            <a:xfrm>
              <a:off x="3383509" y="1571430"/>
              <a:ext cx="3293062" cy="1471397"/>
              <a:chOff x="3659280" y="1538912"/>
              <a:chExt cx="3293062" cy="1471397"/>
            </a:xfrm>
          </p:grpSpPr>
          <p:sp>
            <p:nvSpPr>
              <p:cNvPr id="19" name="文本框 20"/>
              <p:cNvSpPr txBox="1">
                <a:spLocks noChangeArrowheads="1"/>
              </p:cNvSpPr>
              <p:nvPr/>
            </p:nvSpPr>
            <p:spPr bwMode="auto">
              <a:xfrm>
                <a:off x="3664269" y="1948480"/>
                <a:ext cx="3288073"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buNone/>
                </a:pPr>
                <a:r>
                  <a:rPr lang="zh-CN" altLang="en-US" sz="1400" spc="300">
                    <a:latin typeface="隶书" panose="02010509060101010101" pitchFamily="49" charset="-122"/>
                    <a:ea typeface="隶书" panose="02010509060101010101" pitchFamily="49" charset="-122"/>
                    <a:sym typeface="微软雅黑" panose="020B0503020204020204" charset="-122"/>
                  </a:rPr>
                  <a:t>点击添加文本信息点击添加文本信息点击添加文本信息点击添加文本信息</a:t>
                </a:r>
                <a:endParaRPr lang="zh-CN" altLang="en-US" sz="1400">
                  <a:latin typeface="隶书" panose="02010509060101010101" pitchFamily="49" charset="-122"/>
                  <a:ea typeface="隶书" panose="02010509060101010101" pitchFamily="49" charset="-122"/>
                </a:endParaRPr>
              </a:p>
            </p:txBody>
          </p:sp>
          <p:sp>
            <p:nvSpPr>
              <p:cNvPr id="20" name="TextBox 10"/>
              <p:cNvSpPr txBox="1">
                <a:spLocks noChangeArrowheads="1"/>
              </p:cNvSpPr>
              <p:nvPr/>
            </p:nvSpPr>
            <p:spPr bwMode="auto">
              <a:xfrm>
                <a:off x="3659280" y="1538912"/>
                <a:ext cx="2636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b="1">
                    <a:latin typeface="隶书" panose="02010509060101010101" pitchFamily="49" charset="-122"/>
                    <a:ea typeface="隶书" panose="02010509060101010101" pitchFamily="49" charset="-122"/>
                  </a:rPr>
                  <a:t>单击添加标题</a:t>
                </a:r>
              </a:p>
            </p:txBody>
          </p:sp>
        </p:grpSp>
      </p:grpSp>
      <p:grpSp>
        <p:nvGrpSpPr>
          <p:cNvPr id="23" name="组合 22"/>
          <p:cNvGrpSpPr/>
          <p:nvPr/>
        </p:nvGrpSpPr>
        <p:grpSpPr>
          <a:xfrm>
            <a:off x="6388769" y="1669150"/>
            <a:ext cx="4896087" cy="1471397"/>
            <a:chOff x="1780484" y="1571430"/>
            <a:chExt cx="4896087" cy="1471397"/>
          </a:xfrm>
        </p:grpSpPr>
        <p:grpSp>
          <p:nvGrpSpPr>
            <p:cNvPr id="24" name="组合 23"/>
            <p:cNvGrpSpPr/>
            <p:nvPr/>
          </p:nvGrpSpPr>
          <p:grpSpPr>
            <a:xfrm>
              <a:off x="1780484" y="1754139"/>
              <a:ext cx="1255806" cy="1113575"/>
              <a:chOff x="1905176" y="1892684"/>
              <a:chExt cx="1255806" cy="1113575"/>
            </a:xfrm>
          </p:grpSpPr>
          <p:pic>
            <p:nvPicPr>
              <p:cNvPr id="28" name="图片 27"/>
              <p:cNvPicPr>
                <a:picLocks noChangeAspect="1"/>
              </p:cNvPicPr>
              <p:nvPr/>
            </p:nvPicPr>
            <p:blipFill>
              <a:blip r:embed="rId2">
                <a:duotone>
                  <a:schemeClr val="accent6">
                    <a:shade val="45000"/>
                    <a:satMod val="135000"/>
                  </a:schemeClr>
                  <a:prstClr val="white"/>
                </a:duotone>
              </a:blip>
              <a:stretch>
                <a:fillRect/>
              </a:stretch>
            </p:blipFill>
            <p:spPr>
              <a:xfrm>
                <a:off x="1905176" y="1892684"/>
                <a:ext cx="1255806" cy="1113575"/>
              </a:xfrm>
              <a:prstGeom prst="rect">
                <a:avLst/>
              </a:prstGeom>
            </p:spPr>
          </p:pic>
          <p:sp>
            <p:nvSpPr>
              <p:cNvPr id="29" name="Text Box 30"/>
              <p:cNvSpPr txBox="1">
                <a:spLocks noChangeArrowheads="1"/>
              </p:cNvSpPr>
              <p:nvPr/>
            </p:nvSpPr>
            <p:spPr bwMode="auto">
              <a:xfrm>
                <a:off x="2098665" y="2175977"/>
                <a:ext cx="800219" cy="43045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000" b="0">
                    <a:latin typeface="隶书" panose="02010509060101010101" pitchFamily="49" charset="-122"/>
                    <a:ea typeface="隶书" panose="02010509060101010101" pitchFamily="49" charset="-122"/>
                  </a:rPr>
                  <a:t>壹</a:t>
                </a:r>
              </a:p>
            </p:txBody>
          </p:sp>
        </p:grpSp>
        <p:grpSp>
          <p:nvGrpSpPr>
            <p:cNvPr id="25" name="组合 24"/>
            <p:cNvGrpSpPr/>
            <p:nvPr/>
          </p:nvGrpSpPr>
          <p:grpSpPr>
            <a:xfrm>
              <a:off x="3383509" y="1571430"/>
              <a:ext cx="3293062" cy="1471397"/>
              <a:chOff x="3659280" y="1538912"/>
              <a:chExt cx="3293062" cy="1471397"/>
            </a:xfrm>
          </p:grpSpPr>
          <p:sp>
            <p:nvSpPr>
              <p:cNvPr id="26" name="文本框 20"/>
              <p:cNvSpPr txBox="1">
                <a:spLocks noChangeArrowheads="1"/>
              </p:cNvSpPr>
              <p:nvPr/>
            </p:nvSpPr>
            <p:spPr bwMode="auto">
              <a:xfrm>
                <a:off x="3664269" y="1948480"/>
                <a:ext cx="3288073"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buNone/>
                </a:pPr>
                <a:r>
                  <a:rPr lang="zh-CN" altLang="en-US" sz="1400" spc="300">
                    <a:latin typeface="隶书" panose="02010509060101010101" pitchFamily="49" charset="-122"/>
                    <a:ea typeface="隶书" panose="02010509060101010101" pitchFamily="49" charset="-122"/>
                    <a:sym typeface="微软雅黑" panose="020B0503020204020204" charset="-122"/>
                  </a:rPr>
                  <a:t>点击添加文本信息点击添加文本信息点击添加文本信息点击添加文本信息</a:t>
                </a:r>
                <a:endParaRPr lang="zh-CN" altLang="en-US" sz="1400">
                  <a:latin typeface="隶书" panose="02010509060101010101" pitchFamily="49" charset="-122"/>
                  <a:ea typeface="隶书" panose="02010509060101010101" pitchFamily="49" charset="-122"/>
                </a:endParaRPr>
              </a:p>
            </p:txBody>
          </p:sp>
          <p:sp>
            <p:nvSpPr>
              <p:cNvPr id="27" name="TextBox 10"/>
              <p:cNvSpPr txBox="1">
                <a:spLocks noChangeArrowheads="1"/>
              </p:cNvSpPr>
              <p:nvPr/>
            </p:nvSpPr>
            <p:spPr bwMode="auto">
              <a:xfrm>
                <a:off x="3659280" y="1538912"/>
                <a:ext cx="2636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b="1">
                    <a:latin typeface="隶书" panose="02010509060101010101" pitchFamily="49" charset="-122"/>
                    <a:ea typeface="隶书" panose="02010509060101010101" pitchFamily="49" charset="-122"/>
                  </a:rPr>
                  <a:t>单击添加标题</a:t>
                </a:r>
              </a:p>
            </p:txBody>
          </p:sp>
        </p:grpSp>
      </p:grpSp>
      <p:grpSp>
        <p:nvGrpSpPr>
          <p:cNvPr id="30" name="组合 29"/>
          <p:cNvGrpSpPr/>
          <p:nvPr/>
        </p:nvGrpSpPr>
        <p:grpSpPr>
          <a:xfrm>
            <a:off x="6374255" y="4166117"/>
            <a:ext cx="4896087" cy="1471397"/>
            <a:chOff x="1780484" y="1571430"/>
            <a:chExt cx="4896087" cy="1471397"/>
          </a:xfrm>
        </p:grpSpPr>
        <p:grpSp>
          <p:nvGrpSpPr>
            <p:cNvPr id="31" name="组合 30"/>
            <p:cNvGrpSpPr/>
            <p:nvPr/>
          </p:nvGrpSpPr>
          <p:grpSpPr>
            <a:xfrm>
              <a:off x="1780484" y="1754139"/>
              <a:ext cx="1255806" cy="1113575"/>
              <a:chOff x="1905176" y="1892684"/>
              <a:chExt cx="1255806" cy="1113575"/>
            </a:xfrm>
          </p:grpSpPr>
          <p:pic>
            <p:nvPicPr>
              <p:cNvPr id="35" name="图片 34"/>
              <p:cNvPicPr>
                <a:picLocks noChangeAspect="1"/>
              </p:cNvPicPr>
              <p:nvPr/>
            </p:nvPicPr>
            <p:blipFill>
              <a:blip r:embed="rId2">
                <a:duotone>
                  <a:schemeClr val="accent6">
                    <a:shade val="45000"/>
                    <a:satMod val="135000"/>
                  </a:schemeClr>
                  <a:prstClr val="white"/>
                </a:duotone>
              </a:blip>
              <a:stretch>
                <a:fillRect/>
              </a:stretch>
            </p:blipFill>
            <p:spPr>
              <a:xfrm>
                <a:off x="1905176" y="1892684"/>
                <a:ext cx="1255806" cy="1113575"/>
              </a:xfrm>
              <a:prstGeom prst="rect">
                <a:avLst/>
              </a:prstGeom>
            </p:spPr>
          </p:pic>
          <p:sp>
            <p:nvSpPr>
              <p:cNvPr id="36" name="Text Box 30"/>
              <p:cNvSpPr txBox="1">
                <a:spLocks noChangeArrowheads="1"/>
              </p:cNvSpPr>
              <p:nvPr/>
            </p:nvSpPr>
            <p:spPr bwMode="auto">
              <a:xfrm>
                <a:off x="2098665" y="2175977"/>
                <a:ext cx="800219" cy="43045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000" b="0">
                    <a:latin typeface="隶书" panose="02010509060101010101" pitchFamily="49" charset="-122"/>
                    <a:ea typeface="隶书" panose="02010509060101010101" pitchFamily="49" charset="-122"/>
                  </a:rPr>
                  <a:t>壹</a:t>
                </a:r>
              </a:p>
            </p:txBody>
          </p:sp>
        </p:grpSp>
        <p:grpSp>
          <p:nvGrpSpPr>
            <p:cNvPr id="32" name="组合 31"/>
            <p:cNvGrpSpPr/>
            <p:nvPr/>
          </p:nvGrpSpPr>
          <p:grpSpPr>
            <a:xfrm>
              <a:off x="3383509" y="1571430"/>
              <a:ext cx="3293062" cy="1471397"/>
              <a:chOff x="3659280" y="1538912"/>
              <a:chExt cx="3293062" cy="1471397"/>
            </a:xfrm>
          </p:grpSpPr>
          <p:sp>
            <p:nvSpPr>
              <p:cNvPr id="33" name="文本框 20"/>
              <p:cNvSpPr txBox="1">
                <a:spLocks noChangeArrowheads="1"/>
              </p:cNvSpPr>
              <p:nvPr/>
            </p:nvSpPr>
            <p:spPr bwMode="auto">
              <a:xfrm>
                <a:off x="3664269" y="1948480"/>
                <a:ext cx="3288073"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buNone/>
                </a:pPr>
                <a:r>
                  <a:rPr lang="zh-CN" altLang="en-US" sz="1400" spc="300">
                    <a:latin typeface="隶书" panose="02010509060101010101" pitchFamily="49" charset="-122"/>
                    <a:ea typeface="隶书" panose="02010509060101010101" pitchFamily="49" charset="-122"/>
                    <a:sym typeface="微软雅黑" panose="020B0503020204020204" charset="-122"/>
                  </a:rPr>
                  <a:t>点击添加文本信息点击添加文本信息点击添加文本信息点击添加文本信息</a:t>
                </a:r>
                <a:endParaRPr lang="zh-CN" altLang="en-US" sz="1400">
                  <a:latin typeface="隶书" panose="02010509060101010101" pitchFamily="49" charset="-122"/>
                  <a:ea typeface="隶书" panose="02010509060101010101" pitchFamily="49" charset="-122"/>
                </a:endParaRPr>
              </a:p>
            </p:txBody>
          </p:sp>
          <p:sp>
            <p:nvSpPr>
              <p:cNvPr id="34" name="TextBox 10"/>
              <p:cNvSpPr txBox="1">
                <a:spLocks noChangeArrowheads="1"/>
              </p:cNvSpPr>
              <p:nvPr/>
            </p:nvSpPr>
            <p:spPr bwMode="auto">
              <a:xfrm>
                <a:off x="3659280" y="1538912"/>
                <a:ext cx="2636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2400" b="1">
                    <a:latin typeface="隶书" panose="02010509060101010101" pitchFamily="49" charset="-122"/>
                    <a:ea typeface="隶书" panose="02010509060101010101" pitchFamily="49" charset="-122"/>
                  </a:rPr>
                  <a:t>单击添加标题</a:t>
                </a:r>
              </a:p>
            </p:txBody>
          </p:sp>
        </p:grpSp>
      </p:gr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down)">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5313808" y="1918569"/>
            <a:ext cx="1732093" cy="1565544"/>
            <a:chOff x="4824710" y="3253254"/>
            <a:chExt cx="889484" cy="803956"/>
          </a:xfrm>
        </p:grpSpPr>
        <p:pic>
          <p:nvPicPr>
            <p:cNvPr id="45" name="图片 44"/>
            <p:cNvPicPr>
              <a:picLocks noChangeAspect="1"/>
            </p:cNvPicPr>
            <p:nvPr/>
          </p:nvPicPr>
          <p:blipFill>
            <a:blip r:embed="rId2">
              <a:duotone>
                <a:schemeClr val="accent6">
                  <a:shade val="45000"/>
                  <a:satMod val="135000"/>
                </a:schemeClr>
                <a:prstClr val="white"/>
              </a:duotone>
            </a:blip>
            <a:stretch>
              <a:fillRect/>
            </a:stretch>
          </p:blipFill>
          <p:spPr>
            <a:xfrm>
              <a:off x="4824710" y="3253254"/>
              <a:ext cx="889484" cy="803956"/>
            </a:xfrm>
            <a:prstGeom prst="rect">
              <a:avLst/>
            </a:prstGeom>
          </p:spPr>
        </p:pic>
        <p:sp>
          <p:nvSpPr>
            <p:cNvPr id="46" name="Freeform 51"/>
            <p:cNvSpPr>
              <a:spLocks noEditPoints="1"/>
            </p:cNvSpPr>
            <p:nvPr/>
          </p:nvSpPr>
          <p:spPr bwMode="auto">
            <a:xfrm>
              <a:off x="5041333" y="3513908"/>
              <a:ext cx="416730" cy="303474"/>
            </a:xfrm>
            <a:custGeom>
              <a:avLst/>
              <a:gdLst>
                <a:gd name="T0" fmla="*/ 56 w 376"/>
                <a:gd name="T1" fmla="*/ 29 h 274"/>
                <a:gd name="T2" fmla="*/ 318 w 376"/>
                <a:gd name="T3" fmla="*/ 29 h 274"/>
                <a:gd name="T4" fmla="*/ 318 w 376"/>
                <a:gd name="T5" fmla="*/ 187 h 274"/>
                <a:gd name="T6" fmla="*/ 56 w 376"/>
                <a:gd name="T7" fmla="*/ 187 h 274"/>
                <a:gd name="T8" fmla="*/ 56 w 376"/>
                <a:gd name="T9" fmla="*/ 29 h 274"/>
                <a:gd name="T10" fmla="*/ 86 w 376"/>
                <a:gd name="T11" fmla="*/ 146 h 274"/>
                <a:gd name="T12" fmla="*/ 86 w 376"/>
                <a:gd name="T13" fmla="*/ 155 h 274"/>
                <a:gd name="T14" fmla="*/ 256 w 376"/>
                <a:gd name="T15" fmla="*/ 155 h 274"/>
                <a:gd name="T16" fmla="*/ 256 w 376"/>
                <a:gd name="T17" fmla="*/ 146 h 274"/>
                <a:gd name="T18" fmla="*/ 86 w 376"/>
                <a:gd name="T19" fmla="*/ 146 h 274"/>
                <a:gd name="T20" fmla="*/ 86 w 376"/>
                <a:gd name="T21" fmla="*/ 125 h 274"/>
                <a:gd name="T22" fmla="*/ 86 w 376"/>
                <a:gd name="T23" fmla="*/ 134 h 274"/>
                <a:gd name="T24" fmla="*/ 256 w 376"/>
                <a:gd name="T25" fmla="*/ 134 h 274"/>
                <a:gd name="T26" fmla="*/ 256 w 376"/>
                <a:gd name="T27" fmla="*/ 125 h 274"/>
                <a:gd name="T28" fmla="*/ 86 w 376"/>
                <a:gd name="T29" fmla="*/ 125 h 274"/>
                <a:gd name="T30" fmla="*/ 86 w 376"/>
                <a:gd name="T31" fmla="*/ 100 h 274"/>
                <a:gd name="T32" fmla="*/ 86 w 376"/>
                <a:gd name="T33" fmla="*/ 108 h 274"/>
                <a:gd name="T34" fmla="*/ 304 w 376"/>
                <a:gd name="T35" fmla="*/ 108 h 274"/>
                <a:gd name="T36" fmla="*/ 304 w 376"/>
                <a:gd name="T37" fmla="*/ 100 h 274"/>
                <a:gd name="T38" fmla="*/ 86 w 376"/>
                <a:gd name="T39" fmla="*/ 100 h 274"/>
                <a:gd name="T40" fmla="*/ 86 w 376"/>
                <a:gd name="T41" fmla="*/ 76 h 274"/>
                <a:gd name="T42" fmla="*/ 86 w 376"/>
                <a:gd name="T43" fmla="*/ 85 h 274"/>
                <a:gd name="T44" fmla="*/ 304 w 376"/>
                <a:gd name="T45" fmla="*/ 85 h 274"/>
                <a:gd name="T46" fmla="*/ 304 w 376"/>
                <a:gd name="T47" fmla="*/ 76 h 274"/>
                <a:gd name="T48" fmla="*/ 86 w 376"/>
                <a:gd name="T49" fmla="*/ 76 h 274"/>
                <a:gd name="T50" fmla="*/ 86 w 376"/>
                <a:gd name="T51" fmla="*/ 52 h 274"/>
                <a:gd name="T52" fmla="*/ 86 w 376"/>
                <a:gd name="T53" fmla="*/ 61 h 274"/>
                <a:gd name="T54" fmla="*/ 304 w 376"/>
                <a:gd name="T55" fmla="*/ 61 h 274"/>
                <a:gd name="T56" fmla="*/ 304 w 376"/>
                <a:gd name="T57" fmla="*/ 52 h 274"/>
                <a:gd name="T58" fmla="*/ 86 w 376"/>
                <a:gd name="T59" fmla="*/ 52 h 274"/>
                <a:gd name="T60" fmla="*/ 167 w 376"/>
                <a:gd name="T61" fmla="*/ 230 h 274"/>
                <a:gd name="T62" fmla="*/ 207 w 376"/>
                <a:gd name="T63" fmla="*/ 230 h 274"/>
                <a:gd name="T64" fmla="*/ 221 w 376"/>
                <a:gd name="T65" fmla="*/ 253 h 274"/>
                <a:gd name="T66" fmla="*/ 155 w 376"/>
                <a:gd name="T67" fmla="*/ 253 h 274"/>
                <a:gd name="T68" fmla="*/ 167 w 376"/>
                <a:gd name="T69" fmla="*/ 230 h 274"/>
                <a:gd name="T70" fmla="*/ 57 w 376"/>
                <a:gd name="T71" fmla="*/ 0 h 274"/>
                <a:gd name="T72" fmla="*/ 30 w 376"/>
                <a:gd name="T73" fmla="*/ 27 h 274"/>
                <a:gd name="T74" fmla="*/ 30 w 376"/>
                <a:gd name="T75" fmla="*/ 183 h 274"/>
                <a:gd name="T76" fmla="*/ 50 w 376"/>
                <a:gd name="T77" fmla="*/ 210 h 274"/>
                <a:gd name="T78" fmla="*/ 50 w 376"/>
                <a:gd name="T79" fmla="*/ 210 h 274"/>
                <a:gd name="T80" fmla="*/ 0 w 376"/>
                <a:gd name="T81" fmla="*/ 249 h 274"/>
                <a:gd name="T82" fmla="*/ 0 w 376"/>
                <a:gd name="T83" fmla="*/ 274 h 274"/>
                <a:gd name="T84" fmla="*/ 376 w 376"/>
                <a:gd name="T85" fmla="*/ 274 h 274"/>
                <a:gd name="T86" fmla="*/ 376 w 376"/>
                <a:gd name="T87" fmla="*/ 249 h 274"/>
                <a:gd name="T88" fmla="*/ 322 w 376"/>
                <a:gd name="T89" fmla="*/ 210 h 274"/>
                <a:gd name="T90" fmla="*/ 344 w 376"/>
                <a:gd name="T91" fmla="*/ 183 h 274"/>
                <a:gd name="T92" fmla="*/ 344 w 376"/>
                <a:gd name="T93" fmla="*/ 27 h 274"/>
                <a:gd name="T94" fmla="*/ 316 w 376"/>
                <a:gd name="T95" fmla="*/ 0 h 274"/>
                <a:gd name="T96" fmla="*/ 57 w 376"/>
                <a:gd name="T97"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6" h="274">
                  <a:moveTo>
                    <a:pt x="56" y="29"/>
                  </a:moveTo>
                  <a:cubicBezTo>
                    <a:pt x="318" y="29"/>
                    <a:pt x="318" y="29"/>
                    <a:pt x="318" y="29"/>
                  </a:cubicBezTo>
                  <a:cubicBezTo>
                    <a:pt x="318" y="187"/>
                    <a:pt x="318" y="187"/>
                    <a:pt x="318" y="187"/>
                  </a:cubicBezTo>
                  <a:cubicBezTo>
                    <a:pt x="56" y="187"/>
                    <a:pt x="56" y="187"/>
                    <a:pt x="56" y="187"/>
                  </a:cubicBezTo>
                  <a:cubicBezTo>
                    <a:pt x="56" y="29"/>
                    <a:pt x="56" y="29"/>
                    <a:pt x="56" y="29"/>
                  </a:cubicBezTo>
                  <a:close/>
                  <a:moveTo>
                    <a:pt x="86" y="146"/>
                  </a:moveTo>
                  <a:cubicBezTo>
                    <a:pt x="86" y="155"/>
                    <a:pt x="86" y="155"/>
                    <a:pt x="86" y="155"/>
                  </a:cubicBezTo>
                  <a:cubicBezTo>
                    <a:pt x="256" y="155"/>
                    <a:pt x="256" y="155"/>
                    <a:pt x="256" y="155"/>
                  </a:cubicBezTo>
                  <a:cubicBezTo>
                    <a:pt x="256" y="146"/>
                    <a:pt x="256" y="146"/>
                    <a:pt x="256" y="146"/>
                  </a:cubicBezTo>
                  <a:cubicBezTo>
                    <a:pt x="86" y="146"/>
                    <a:pt x="86" y="146"/>
                    <a:pt x="86" y="146"/>
                  </a:cubicBezTo>
                  <a:close/>
                  <a:moveTo>
                    <a:pt x="86" y="125"/>
                  </a:moveTo>
                  <a:cubicBezTo>
                    <a:pt x="86" y="134"/>
                    <a:pt x="86" y="134"/>
                    <a:pt x="86" y="134"/>
                  </a:cubicBezTo>
                  <a:cubicBezTo>
                    <a:pt x="256" y="134"/>
                    <a:pt x="256" y="134"/>
                    <a:pt x="256" y="134"/>
                  </a:cubicBezTo>
                  <a:cubicBezTo>
                    <a:pt x="256" y="125"/>
                    <a:pt x="256" y="125"/>
                    <a:pt x="256" y="125"/>
                  </a:cubicBezTo>
                  <a:cubicBezTo>
                    <a:pt x="86" y="125"/>
                    <a:pt x="86" y="125"/>
                    <a:pt x="86" y="125"/>
                  </a:cubicBezTo>
                  <a:close/>
                  <a:moveTo>
                    <a:pt x="86" y="100"/>
                  </a:moveTo>
                  <a:cubicBezTo>
                    <a:pt x="86" y="108"/>
                    <a:pt x="86" y="108"/>
                    <a:pt x="86" y="108"/>
                  </a:cubicBezTo>
                  <a:cubicBezTo>
                    <a:pt x="304" y="108"/>
                    <a:pt x="304" y="108"/>
                    <a:pt x="304" y="108"/>
                  </a:cubicBezTo>
                  <a:cubicBezTo>
                    <a:pt x="304" y="100"/>
                    <a:pt x="304" y="100"/>
                    <a:pt x="304" y="100"/>
                  </a:cubicBezTo>
                  <a:cubicBezTo>
                    <a:pt x="86" y="100"/>
                    <a:pt x="86" y="100"/>
                    <a:pt x="86" y="100"/>
                  </a:cubicBezTo>
                  <a:close/>
                  <a:moveTo>
                    <a:pt x="86" y="76"/>
                  </a:moveTo>
                  <a:cubicBezTo>
                    <a:pt x="86" y="85"/>
                    <a:pt x="86" y="85"/>
                    <a:pt x="86" y="85"/>
                  </a:cubicBezTo>
                  <a:cubicBezTo>
                    <a:pt x="304" y="85"/>
                    <a:pt x="304" y="85"/>
                    <a:pt x="304" y="85"/>
                  </a:cubicBezTo>
                  <a:cubicBezTo>
                    <a:pt x="304" y="76"/>
                    <a:pt x="304" y="76"/>
                    <a:pt x="304" y="76"/>
                  </a:cubicBezTo>
                  <a:cubicBezTo>
                    <a:pt x="86" y="76"/>
                    <a:pt x="86" y="76"/>
                    <a:pt x="86" y="76"/>
                  </a:cubicBezTo>
                  <a:close/>
                  <a:moveTo>
                    <a:pt x="86" y="52"/>
                  </a:moveTo>
                  <a:cubicBezTo>
                    <a:pt x="86" y="61"/>
                    <a:pt x="86" y="61"/>
                    <a:pt x="86" y="61"/>
                  </a:cubicBezTo>
                  <a:cubicBezTo>
                    <a:pt x="304" y="61"/>
                    <a:pt x="304" y="61"/>
                    <a:pt x="304" y="61"/>
                  </a:cubicBezTo>
                  <a:cubicBezTo>
                    <a:pt x="304" y="52"/>
                    <a:pt x="304" y="52"/>
                    <a:pt x="304" y="52"/>
                  </a:cubicBezTo>
                  <a:cubicBezTo>
                    <a:pt x="86" y="52"/>
                    <a:pt x="86" y="52"/>
                    <a:pt x="86" y="52"/>
                  </a:cubicBezTo>
                  <a:close/>
                  <a:moveTo>
                    <a:pt x="167" y="230"/>
                  </a:moveTo>
                  <a:cubicBezTo>
                    <a:pt x="207" y="230"/>
                    <a:pt x="207" y="230"/>
                    <a:pt x="207" y="230"/>
                  </a:cubicBezTo>
                  <a:cubicBezTo>
                    <a:pt x="221" y="253"/>
                    <a:pt x="221" y="253"/>
                    <a:pt x="221" y="253"/>
                  </a:cubicBezTo>
                  <a:cubicBezTo>
                    <a:pt x="155" y="253"/>
                    <a:pt x="155" y="253"/>
                    <a:pt x="155" y="253"/>
                  </a:cubicBezTo>
                  <a:cubicBezTo>
                    <a:pt x="167" y="230"/>
                    <a:pt x="167" y="230"/>
                    <a:pt x="167" y="230"/>
                  </a:cubicBezTo>
                  <a:close/>
                  <a:moveTo>
                    <a:pt x="57" y="0"/>
                  </a:moveTo>
                  <a:cubicBezTo>
                    <a:pt x="42" y="0"/>
                    <a:pt x="30" y="12"/>
                    <a:pt x="30" y="27"/>
                  </a:cubicBezTo>
                  <a:cubicBezTo>
                    <a:pt x="30" y="183"/>
                    <a:pt x="30" y="183"/>
                    <a:pt x="30" y="183"/>
                  </a:cubicBezTo>
                  <a:cubicBezTo>
                    <a:pt x="30" y="196"/>
                    <a:pt x="38" y="207"/>
                    <a:pt x="50" y="210"/>
                  </a:cubicBezTo>
                  <a:cubicBezTo>
                    <a:pt x="50" y="210"/>
                    <a:pt x="50" y="210"/>
                    <a:pt x="50" y="210"/>
                  </a:cubicBezTo>
                  <a:cubicBezTo>
                    <a:pt x="0" y="249"/>
                    <a:pt x="0" y="249"/>
                    <a:pt x="0" y="249"/>
                  </a:cubicBezTo>
                  <a:cubicBezTo>
                    <a:pt x="0" y="274"/>
                    <a:pt x="0" y="274"/>
                    <a:pt x="0" y="274"/>
                  </a:cubicBezTo>
                  <a:cubicBezTo>
                    <a:pt x="376" y="274"/>
                    <a:pt x="376" y="274"/>
                    <a:pt x="376" y="274"/>
                  </a:cubicBezTo>
                  <a:cubicBezTo>
                    <a:pt x="376" y="249"/>
                    <a:pt x="376" y="249"/>
                    <a:pt x="376" y="249"/>
                  </a:cubicBezTo>
                  <a:cubicBezTo>
                    <a:pt x="322" y="210"/>
                    <a:pt x="322" y="210"/>
                    <a:pt x="322" y="210"/>
                  </a:cubicBezTo>
                  <a:cubicBezTo>
                    <a:pt x="335" y="208"/>
                    <a:pt x="344" y="196"/>
                    <a:pt x="344" y="183"/>
                  </a:cubicBezTo>
                  <a:cubicBezTo>
                    <a:pt x="344" y="27"/>
                    <a:pt x="344" y="27"/>
                    <a:pt x="344" y="27"/>
                  </a:cubicBezTo>
                  <a:cubicBezTo>
                    <a:pt x="344" y="12"/>
                    <a:pt x="332" y="0"/>
                    <a:pt x="316" y="0"/>
                  </a:cubicBezTo>
                  <a:lnTo>
                    <a:pt x="57" y="0"/>
                  </a:lnTo>
                  <a:close/>
                </a:path>
              </a:pathLst>
            </a:custGeom>
            <a:solidFill>
              <a:schemeClr val="bg1"/>
            </a:solidFill>
            <a:ln>
              <a:noFill/>
            </a:ln>
          </p:spPr>
          <p:txBody>
            <a:bodyPr vert="horz" wrap="square" lIns="68580" tIns="34290" rIns="68580" bIns="34290" numCol="1" anchor="t" anchorCtr="0" compatLnSpc="1"/>
            <a:lstStyle/>
            <a:p>
              <a:endParaRPr lang="zh-CN" altLang="en-US" sz="1015"/>
            </a:p>
          </p:txBody>
        </p:sp>
      </p:grpSp>
      <p:grpSp>
        <p:nvGrpSpPr>
          <p:cNvPr id="9" name="组合 8"/>
          <p:cNvGrpSpPr/>
          <p:nvPr/>
        </p:nvGrpSpPr>
        <p:grpSpPr>
          <a:xfrm>
            <a:off x="2187008" y="1918569"/>
            <a:ext cx="1732093" cy="1565544"/>
            <a:chOff x="1455744" y="3253254"/>
            <a:chExt cx="889484" cy="803956"/>
          </a:xfrm>
        </p:grpSpPr>
        <p:pic>
          <p:nvPicPr>
            <p:cNvPr id="41" name="图片 40"/>
            <p:cNvPicPr>
              <a:picLocks noChangeAspect="1"/>
            </p:cNvPicPr>
            <p:nvPr/>
          </p:nvPicPr>
          <p:blipFill>
            <a:blip r:embed="rId2">
              <a:duotone>
                <a:schemeClr val="accent6">
                  <a:shade val="45000"/>
                  <a:satMod val="135000"/>
                </a:schemeClr>
                <a:prstClr val="white"/>
              </a:duotone>
            </a:blip>
            <a:stretch>
              <a:fillRect/>
            </a:stretch>
          </p:blipFill>
          <p:spPr>
            <a:xfrm>
              <a:off x="1455744" y="3253254"/>
              <a:ext cx="889484" cy="803956"/>
            </a:xfrm>
            <a:prstGeom prst="rect">
              <a:avLst/>
            </a:prstGeom>
          </p:spPr>
        </p:pic>
        <p:sp>
          <p:nvSpPr>
            <p:cNvPr id="42" name="Freeform 11"/>
            <p:cNvSpPr>
              <a:spLocks noEditPoints="1"/>
            </p:cNvSpPr>
            <p:nvPr/>
          </p:nvSpPr>
          <p:spPr bwMode="auto">
            <a:xfrm>
              <a:off x="1758687" y="3492068"/>
              <a:ext cx="283598" cy="347154"/>
            </a:xfrm>
            <a:custGeom>
              <a:avLst/>
              <a:gdLst>
                <a:gd name="T0" fmla="*/ 160 w 224"/>
                <a:gd name="T1" fmla="*/ 265 h 275"/>
                <a:gd name="T2" fmla="*/ 171 w 224"/>
                <a:gd name="T3" fmla="*/ 258 h 275"/>
                <a:gd name="T4" fmla="*/ 147 w 224"/>
                <a:gd name="T5" fmla="*/ 225 h 275"/>
                <a:gd name="T6" fmla="*/ 126 w 224"/>
                <a:gd name="T7" fmla="*/ 190 h 275"/>
                <a:gd name="T8" fmla="*/ 109 w 224"/>
                <a:gd name="T9" fmla="*/ 199 h 275"/>
                <a:gd name="T10" fmla="*/ 54 w 224"/>
                <a:gd name="T11" fmla="*/ 100 h 275"/>
                <a:gd name="T12" fmla="*/ 71 w 224"/>
                <a:gd name="T13" fmla="*/ 91 h 275"/>
                <a:gd name="T14" fmla="*/ 53 w 224"/>
                <a:gd name="T15" fmla="*/ 55 h 275"/>
                <a:gd name="T16" fmla="*/ 38 w 224"/>
                <a:gd name="T17" fmla="*/ 16 h 275"/>
                <a:gd name="T18" fmla="*/ 27 w 224"/>
                <a:gd name="T19" fmla="*/ 22 h 275"/>
                <a:gd name="T20" fmla="*/ 2 w 224"/>
                <a:gd name="T21" fmla="*/ 62 h 275"/>
                <a:gd name="T22" fmla="*/ 3 w 224"/>
                <a:gd name="T23" fmla="*/ 63 h 275"/>
                <a:gd name="T24" fmla="*/ 3 w 224"/>
                <a:gd name="T25" fmla="*/ 63 h 275"/>
                <a:gd name="T26" fmla="*/ 5 w 224"/>
                <a:gd name="T27" fmla="*/ 75 h 275"/>
                <a:gd name="T28" fmla="*/ 5 w 224"/>
                <a:gd name="T29" fmla="*/ 75 h 275"/>
                <a:gd name="T30" fmla="*/ 5 w 224"/>
                <a:gd name="T31" fmla="*/ 75 h 275"/>
                <a:gd name="T32" fmla="*/ 103 w 224"/>
                <a:gd name="T33" fmla="*/ 253 h 275"/>
                <a:gd name="T34" fmla="*/ 104 w 224"/>
                <a:gd name="T35" fmla="*/ 254 h 275"/>
                <a:gd name="T36" fmla="*/ 113 w 224"/>
                <a:gd name="T37" fmla="*/ 263 h 275"/>
                <a:gd name="T38" fmla="*/ 160 w 224"/>
                <a:gd name="T39" fmla="*/ 265 h 275"/>
                <a:gd name="T40" fmla="*/ 195 w 224"/>
                <a:gd name="T41" fmla="*/ 5 h 275"/>
                <a:gd name="T42" fmla="*/ 179 w 224"/>
                <a:gd name="T43" fmla="*/ 4 h 275"/>
                <a:gd name="T44" fmla="*/ 178 w 224"/>
                <a:gd name="T45" fmla="*/ 21 h 275"/>
                <a:gd name="T46" fmla="*/ 201 w 224"/>
                <a:gd name="T47" fmla="*/ 87 h 275"/>
                <a:gd name="T48" fmla="*/ 177 w 224"/>
                <a:gd name="T49" fmla="*/ 154 h 275"/>
                <a:gd name="T50" fmla="*/ 177 w 224"/>
                <a:gd name="T51" fmla="*/ 170 h 275"/>
                <a:gd name="T52" fmla="*/ 194 w 224"/>
                <a:gd name="T53" fmla="*/ 170 h 275"/>
                <a:gd name="T54" fmla="*/ 224 w 224"/>
                <a:gd name="T55" fmla="*/ 87 h 275"/>
                <a:gd name="T56" fmla="*/ 195 w 224"/>
                <a:gd name="T57" fmla="*/ 5 h 275"/>
                <a:gd name="T58" fmla="*/ 166 w 224"/>
                <a:gd name="T59" fmla="*/ 51 h 275"/>
                <a:gd name="T60" fmla="*/ 176 w 224"/>
                <a:gd name="T61" fmla="*/ 90 h 275"/>
                <a:gd name="T62" fmla="*/ 164 w 224"/>
                <a:gd name="T63" fmla="*/ 129 h 275"/>
                <a:gd name="T64" fmla="*/ 148 w 224"/>
                <a:gd name="T65" fmla="*/ 133 h 275"/>
                <a:gd name="T66" fmla="*/ 144 w 224"/>
                <a:gd name="T67" fmla="*/ 117 h 275"/>
                <a:gd name="T68" fmla="*/ 153 w 224"/>
                <a:gd name="T69" fmla="*/ 90 h 275"/>
                <a:gd name="T70" fmla="*/ 146 w 224"/>
                <a:gd name="T71" fmla="*/ 61 h 275"/>
                <a:gd name="T72" fmla="*/ 151 w 224"/>
                <a:gd name="T73" fmla="*/ 46 h 275"/>
                <a:gd name="T74" fmla="*/ 166 w 224"/>
                <a:gd name="T75" fmla="*/ 51 h 275"/>
                <a:gd name="T76" fmla="*/ 181 w 224"/>
                <a:gd name="T77" fmla="*/ 253 h 275"/>
                <a:gd name="T78" fmla="*/ 156 w 224"/>
                <a:gd name="T79" fmla="*/ 219 h 275"/>
                <a:gd name="T80" fmla="*/ 135 w 224"/>
                <a:gd name="T81" fmla="*/ 185 h 275"/>
                <a:gd name="T82" fmla="*/ 148 w 224"/>
                <a:gd name="T83" fmla="*/ 178 h 275"/>
                <a:gd name="T84" fmla="*/ 193 w 224"/>
                <a:gd name="T85" fmla="*/ 247 h 275"/>
                <a:gd name="T86" fmla="*/ 181 w 224"/>
                <a:gd name="T87" fmla="*/ 253 h 275"/>
                <a:gd name="T88" fmla="*/ 80 w 224"/>
                <a:gd name="T89" fmla="*/ 85 h 275"/>
                <a:gd name="T90" fmla="*/ 63 w 224"/>
                <a:gd name="T91" fmla="*/ 51 h 275"/>
                <a:gd name="T92" fmla="*/ 47 w 224"/>
                <a:gd name="T93" fmla="*/ 11 h 275"/>
                <a:gd name="T94" fmla="*/ 58 w 224"/>
                <a:gd name="T95" fmla="*/ 5 h 275"/>
                <a:gd name="T96" fmla="*/ 91 w 224"/>
                <a:gd name="T97" fmla="*/ 79 h 275"/>
                <a:gd name="T98" fmla="*/ 80 w 224"/>
                <a:gd name="T99" fmla="*/ 8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 h="275">
                  <a:moveTo>
                    <a:pt x="160" y="265"/>
                  </a:moveTo>
                  <a:cubicBezTo>
                    <a:pt x="171" y="258"/>
                    <a:pt x="171" y="258"/>
                    <a:pt x="171" y="258"/>
                  </a:cubicBezTo>
                  <a:cubicBezTo>
                    <a:pt x="162" y="248"/>
                    <a:pt x="154" y="236"/>
                    <a:pt x="147" y="225"/>
                  </a:cubicBezTo>
                  <a:cubicBezTo>
                    <a:pt x="139" y="214"/>
                    <a:pt x="132" y="202"/>
                    <a:pt x="126" y="190"/>
                  </a:cubicBezTo>
                  <a:cubicBezTo>
                    <a:pt x="109" y="199"/>
                    <a:pt x="109" y="199"/>
                    <a:pt x="109" y="199"/>
                  </a:cubicBezTo>
                  <a:cubicBezTo>
                    <a:pt x="88" y="169"/>
                    <a:pt x="69" y="136"/>
                    <a:pt x="54" y="100"/>
                  </a:cubicBezTo>
                  <a:cubicBezTo>
                    <a:pt x="71" y="91"/>
                    <a:pt x="71" y="91"/>
                    <a:pt x="71" y="91"/>
                  </a:cubicBezTo>
                  <a:cubicBezTo>
                    <a:pt x="65" y="79"/>
                    <a:pt x="59" y="67"/>
                    <a:pt x="53" y="55"/>
                  </a:cubicBezTo>
                  <a:cubicBezTo>
                    <a:pt x="47" y="42"/>
                    <a:pt x="42" y="29"/>
                    <a:pt x="38" y="16"/>
                  </a:cubicBezTo>
                  <a:cubicBezTo>
                    <a:pt x="27" y="22"/>
                    <a:pt x="27" y="22"/>
                    <a:pt x="27" y="22"/>
                  </a:cubicBezTo>
                  <a:cubicBezTo>
                    <a:pt x="8" y="33"/>
                    <a:pt x="0" y="46"/>
                    <a:pt x="2" y="62"/>
                  </a:cubicBezTo>
                  <a:cubicBezTo>
                    <a:pt x="3" y="63"/>
                    <a:pt x="3" y="63"/>
                    <a:pt x="3" y="63"/>
                  </a:cubicBezTo>
                  <a:cubicBezTo>
                    <a:pt x="3" y="63"/>
                    <a:pt x="3" y="63"/>
                    <a:pt x="3" y="63"/>
                  </a:cubicBezTo>
                  <a:cubicBezTo>
                    <a:pt x="3" y="67"/>
                    <a:pt x="4" y="71"/>
                    <a:pt x="5" y="75"/>
                  </a:cubicBezTo>
                  <a:cubicBezTo>
                    <a:pt x="5" y="75"/>
                    <a:pt x="5" y="75"/>
                    <a:pt x="5" y="75"/>
                  </a:cubicBezTo>
                  <a:cubicBezTo>
                    <a:pt x="5" y="75"/>
                    <a:pt x="5" y="75"/>
                    <a:pt x="5" y="75"/>
                  </a:cubicBezTo>
                  <a:cubicBezTo>
                    <a:pt x="23" y="143"/>
                    <a:pt x="57" y="201"/>
                    <a:pt x="103" y="253"/>
                  </a:cubicBezTo>
                  <a:cubicBezTo>
                    <a:pt x="104" y="253"/>
                    <a:pt x="104" y="254"/>
                    <a:pt x="104" y="254"/>
                  </a:cubicBezTo>
                  <a:cubicBezTo>
                    <a:pt x="107" y="257"/>
                    <a:pt x="110" y="260"/>
                    <a:pt x="113" y="263"/>
                  </a:cubicBezTo>
                  <a:cubicBezTo>
                    <a:pt x="125" y="274"/>
                    <a:pt x="141" y="275"/>
                    <a:pt x="160" y="265"/>
                  </a:cubicBezTo>
                  <a:close/>
                  <a:moveTo>
                    <a:pt x="195" y="5"/>
                  </a:moveTo>
                  <a:cubicBezTo>
                    <a:pt x="191" y="0"/>
                    <a:pt x="184" y="0"/>
                    <a:pt x="179" y="4"/>
                  </a:cubicBezTo>
                  <a:cubicBezTo>
                    <a:pt x="174" y="9"/>
                    <a:pt x="174" y="16"/>
                    <a:pt x="178" y="21"/>
                  </a:cubicBezTo>
                  <a:cubicBezTo>
                    <a:pt x="194" y="38"/>
                    <a:pt x="201" y="63"/>
                    <a:pt x="201" y="87"/>
                  </a:cubicBezTo>
                  <a:cubicBezTo>
                    <a:pt x="201" y="113"/>
                    <a:pt x="192" y="138"/>
                    <a:pt x="177" y="154"/>
                  </a:cubicBezTo>
                  <a:cubicBezTo>
                    <a:pt x="173" y="159"/>
                    <a:pt x="173" y="166"/>
                    <a:pt x="177" y="170"/>
                  </a:cubicBezTo>
                  <a:cubicBezTo>
                    <a:pt x="182" y="175"/>
                    <a:pt x="189" y="175"/>
                    <a:pt x="194" y="170"/>
                  </a:cubicBezTo>
                  <a:cubicBezTo>
                    <a:pt x="213" y="150"/>
                    <a:pt x="224" y="119"/>
                    <a:pt x="224" y="87"/>
                  </a:cubicBezTo>
                  <a:cubicBezTo>
                    <a:pt x="224" y="57"/>
                    <a:pt x="215" y="27"/>
                    <a:pt x="195" y="5"/>
                  </a:cubicBezTo>
                  <a:close/>
                  <a:moveTo>
                    <a:pt x="166" y="51"/>
                  </a:moveTo>
                  <a:cubicBezTo>
                    <a:pt x="173" y="64"/>
                    <a:pt x="176" y="77"/>
                    <a:pt x="176" y="90"/>
                  </a:cubicBezTo>
                  <a:cubicBezTo>
                    <a:pt x="175" y="104"/>
                    <a:pt x="171" y="117"/>
                    <a:pt x="164" y="129"/>
                  </a:cubicBezTo>
                  <a:cubicBezTo>
                    <a:pt x="160" y="135"/>
                    <a:pt x="153" y="136"/>
                    <a:pt x="148" y="133"/>
                  </a:cubicBezTo>
                  <a:cubicBezTo>
                    <a:pt x="142" y="129"/>
                    <a:pt x="140" y="122"/>
                    <a:pt x="144" y="117"/>
                  </a:cubicBezTo>
                  <a:cubicBezTo>
                    <a:pt x="149" y="108"/>
                    <a:pt x="152" y="99"/>
                    <a:pt x="153" y="90"/>
                  </a:cubicBezTo>
                  <a:cubicBezTo>
                    <a:pt x="153" y="81"/>
                    <a:pt x="151" y="71"/>
                    <a:pt x="146" y="61"/>
                  </a:cubicBezTo>
                  <a:cubicBezTo>
                    <a:pt x="143" y="55"/>
                    <a:pt x="145" y="48"/>
                    <a:pt x="151" y="46"/>
                  </a:cubicBezTo>
                  <a:cubicBezTo>
                    <a:pt x="157" y="43"/>
                    <a:pt x="164" y="45"/>
                    <a:pt x="166" y="51"/>
                  </a:cubicBezTo>
                  <a:close/>
                  <a:moveTo>
                    <a:pt x="181" y="253"/>
                  </a:moveTo>
                  <a:cubicBezTo>
                    <a:pt x="172" y="242"/>
                    <a:pt x="163" y="231"/>
                    <a:pt x="156" y="219"/>
                  </a:cubicBezTo>
                  <a:cubicBezTo>
                    <a:pt x="148" y="208"/>
                    <a:pt x="142" y="197"/>
                    <a:pt x="135" y="185"/>
                  </a:cubicBezTo>
                  <a:cubicBezTo>
                    <a:pt x="148" y="178"/>
                    <a:pt x="148" y="178"/>
                    <a:pt x="148" y="178"/>
                  </a:cubicBezTo>
                  <a:cubicBezTo>
                    <a:pt x="154" y="180"/>
                    <a:pt x="185" y="215"/>
                    <a:pt x="193" y="247"/>
                  </a:cubicBezTo>
                  <a:cubicBezTo>
                    <a:pt x="181" y="253"/>
                    <a:pt x="181" y="253"/>
                    <a:pt x="181" y="253"/>
                  </a:cubicBezTo>
                  <a:close/>
                  <a:moveTo>
                    <a:pt x="80" y="85"/>
                  </a:moveTo>
                  <a:cubicBezTo>
                    <a:pt x="74" y="74"/>
                    <a:pt x="68" y="63"/>
                    <a:pt x="63" y="51"/>
                  </a:cubicBezTo>
                  <a:cubicBezTo>
                    <a:pt x="57" y="38"/>
                    <a:pt x="52" y="24"/>
                    <a:pt x="47" y="11"/>
                  </a:cubicBezTo>
                  <a:cubicBezTo>
                    <a:pt x="58" y="5"/>
                    <a:pt x="58" y="5"/>
                    <a:pt x="58" y="5"/>
                  </a:cubicBezTo>
                  <a:cubicBezTo>
                    <a:pt x="73" y="16"/>
                    <a:pt x="93" y="68"/>
                    <a:pt x="91" y="79"/>
                  </a:cubicBezTo>
                  <a:lnTo>
                    <a:pt x="80" y="85"/>
                  </a:lnTo>
                  <a:close/>
                </a:path>
              </a:pathLst>
            </a:custGeom>
            <a:solidFill>
              <a:schemeClr val="bg1"/>
            </a:solidFill>
            <a:ln>
              <a:noFill/>
            </a:ln>
          </p:spPr>
          <p:txBody>
            <a:bodyPr vert="horz" wrap="square" lIns="68580" tIns="34290" rIns="68580" bIns="34290" numCol="1" anchor="t" anchorCtr="0" compatLnSpc="1"/>
            <a:lstStyle/>
            <a:p>
              <a:endParaRPr lang="zh-CN" altLang="en-US" sz="1015"/>
            </a:p>
          </p:txBody>
        </p:sp>
      </p:grpSp>
      <p:grpSp>
        <p:nvGrpSpPr>
          <p:cNvPr id="11" name="组合 10"/>
          <p:cNvGrpSpPr/>
          <p:nvPr/>
        </p:nvGrpSpPr>
        <p:grpSpPr>
          <a:xfrm>
            <a:off x="8440607" y="1918569"/>
            <a:ext cx="1732093" cy="1565544"/>
            <a:chOff x="8193676" y="3253254"/>
            <a:chExt cx="889484" cy="803956"/>
          </a:xfrm>
        </p:grpSpPr>
        <p:pic>
          <p:nvPicPr>
            <p:cNvPr id="37" name="图片 36"/>
            <p:cNvPicPr>
              <a:picLocks noChangeAspect="1"/>
            </p:cNvPicPr>
            <p:nvPr/>
          </p:nvPicPr>
          <p:blipFill>
            <a:blip r:embed="rId2">
              <a:duotone>
                <a:schemeClr val="accent6">
                  <a:shade val="45000"/>
                  <a:satMod val="135000"/>
                </a:schemeClr>
                <a:prstClr val="white"/>
              </a:duotone>
            </a:blip>
            <a:stretch>
              <a:fillRect/>
            </a:stretch>
          </p:blipFill>
          <p:spPr>
            <a:xfrm>
              <a:off x="8193676" y="3253254"/>
              <a:ext cx="889484" cy="803956"/>
            </a:xfrm>
            <a:prstGeom prst="rect">
              <a:avLst/>
            </a:prstGeom>
          </p:spPr>
        </p:pic>
        <p:sp>
          <p:nvSpPr>
            <p:cNvPr id="38" name="Freeform 5"/>
            <p:cNvSpPr>
              <a:spLocks noEditPoints="1"/>
            </p:cNvSpPr>
            <p:nvPr/>
          </p:nvSpPr>
          <p:spPr bwMode="auto">
            <a:xfrm>
              <a:off x="8470396" y="3469659"/>
              <a:ext cx="248000" cy="391972"/>
            </a:xfrm>
            <a:custGeom>
              <a:avLst/>
              <a:gdLst>
                <a:gd name="T0" fmla="*/ 107 w 126"/>
                <a:gd name="T1" fmla="*/ 19 h 199"/>
                <a:gd name="T2" fmla="*/ 117 w 126"/>
                <a:gd name="T3" fmla="*/ 95 h 199"/>
                <a:gd name="T4" fmla="*/ 97 w 126"/>
                <a:gd name="T5" fmla="*/ 123 h 199"/>
                <a:gd name="T6" fmla="*/ 104 w 126"/>
                <a:gd name="T7" fmla="*/ 122 h 199"/>
                <a:gd name="T8" fmla="*/ 108 w 126"/>
                <a:gd name="T9" fmla="*/ 137 h 199"/>
                <a:gd name="T10" fmla="*/ 105 w 126"/>
                <a:gd name="T11" fmla="*/ 149 h 199"/>
                <a:gd name="T12" fmla="*/ 108 w 126"/>
                <a:gd name="T13" fmla="*/ 161 h 199"/>
                <a:gd name="T14" fmla="*/ 104 w 126"/>
                <a:gd name="T15" fmla="*/ 175 h 199"/>
                <a:gd name="T16" fmla="*/ 29 w 126"/>
                <a:gd name="T17" fmla="*/ 181 h 199"/>
                <a:gd name="T18" fmla="*/ 22 w 126"/>
                <a:gd name="T19" fmla="*/ 177 h 199"/>
                <a:gd name="T20" fmla="*/ 22 w 126"/>
                <a:gd name="T21" fmla="*/ 156 h 199"/>
                <a:gd name="T22" fmla="*/ 22 w 126"/>
                <a:gd name="T23" fmla="*/ 153 h 199"/>
                <a:gd name="T24" fmla="*/ 22 w 126"/>
                <a:gd name="T25" fmla="*/ 132 h 199"/>
                <a:gd name="T26" fmla="*/ 28 w 126"/>
                <a:gd name="T27" fmla="*/ 129 h 199"/>
                <a:gd name="T28" fmla="*/ 31 w 126"/>
                <a:gd name="T29" fmla="*/ 117 h 199"/>
                <a:gd name="T30" fmla="*/ 0 w 126"/>
                <a:gd name="T31" fmla="*/ 63 h 199"/>
                <a:gd name="T32" fmla="*/ 63 w 126"/>
                <a:gd name="T33" fmla="*/ 0 h 199"/>
                <a:gd name="T34" fmla="*/ 52 w 126"/>
                <a:gd name="T35" fmla="*/ 76 h 199"/>
                <a:gd name="T36" fmla="*/ 57 w 126"/>
                <a:gd name="T37" fmla="*/ 73 h 199"/>
                <a:gd name="T38" fmla="*/ 63 w 126"/>
                <a:gd name="T39" fmla="*/ 76 h 199"/>
                <a:gd name="T40" fmla="*/ 68 w 126"/>
                <a:gd name="T41" fmla="*/ 73 h 199"/>
                <a:gd name="T42" fmla="*/ 74 w 126"/>
                <a:gd name="T43" fmla="*/ 76 h 199"/>
                <a:gd name="T44" fmla="*/ 81 w 126"/>
                <a:gd name="T45" fmla="*/ 71 h 199"/>
                <a:gd name="T46" fmla="*/ 73 w 126"/>
                <a:gd name="T47" fmla="*/ 96 h 199"/>
                <a:gd name="T48" fmla="*/ 84 w 126"/>
                <a:gd name="T49" fmla="*/ 124 h 199"/>
                <a:gd name="T50" fmla="*/ 84 w 126"/>
                <a:gd name="T51" fmla="*/ 109 h 199"/>
                <a:gd name="T52" fmla="*/ 106 w 126"/>
                <a:gd name="T53" fmla="*/ 88 h 199"/>
                <a:gd name="T54" fmla="*/ 98 w 126"/>
                <a:gd name="T55" fmla="*/ 28 h 199"/>
                <a:gd name="T56" fmla="*/ 28 w 126"/>
                <a:gd name="T57" fmla="*/ 28 h 199"/>
                <a:gd name="T58" fmla="*/ 20 w 126"/>
                <a:gd name="T59" fmla="*/ 89 h 199"/>
                <a:gd name="T60" fmla="*/ 44 w 126"/>
                <a:gd name="T61" fmla="*/ 109 h 199"/>
                <a:gd name="T62" fmla="*/ 44 w 126"/>
                <a:gd name="T63" fmla="*/ 125 h 199"/>
                <a:gd name="T64" fmla="*/ 55 w 126"/>
                <a:gd name="T65" fmla="*/ 96 h 199"/>
                <a:gd name="T66" fmla="*/ 47 w 126"/>
                <a:gd name="T67" fmla="*/ 71 h 199"/>
                <a:gd name="T68" fmla="*/ 76 w 126"/>
                <a:gd name="T69" fmla="*/ 79 h 199"/>
                <a:gd name="T70" fmla="*/ 68 w 126"/>
                <a:gd name="T71" fmla="*/ 78 h 199"/>
                <a:gd name="T72" fmla="*/ 57 w 126"/>
                <a:gd name="T73" fmla="*/ 78 h 199"/>
                <a:gd name="T74" fmla="*/ 52 w 126"/>
                <a:gd name="T75" fmla="*/ 79 h 199"/>
                <a:gd name="T76" fmla="*/ 61 w 126"/>
                <a:gd name="T77" fmla="*/ 94 h 199"/>
                <a:gd name="T78" fmla="*/ 61 w 126"/>
                <a:gd name="T79" fmla="*/ 125 h 199"/>
                <a:gd name="T80" fmla="*/ 66 w 126"/>
                <a:gd name="T81" fmla="*/ 95 h 199"/>
                <a:gd name="T82" fmla="*/ 67 w 126"/>
                <a:gd name="T83" fmla="*/ 93 h 199"/>
                <a:gd name="T84" fmla="*/ 82 w 126"/>
                <a:gd name="T85" fmla="*/ 180 h 199"/>
                <a:gd name="T86" fmla="*/ 64 w 126"/>
                <a:gd name="T87" fmla="*/ 199 h 199"/>
                <a:gd name="T88" fmla="*/ 82 w 126"/>
                <a:gd name="T89" fmla="*/ 180 h 199"/>
                <a:gd name="T90" fmla="*/ 33 w 126"/>
                <a:gd name="T91" fmla="*/ 165 h 199"/>
                <a:gd name="T92" fmla="*/ 33 w 126"/>
                <a:gd name="T93" fmla="*/ 168 h 199"/>
                <a:gd name="T94" fmla="*/ 95 w 126"/>
                <a:gd name="T95" fmla="*/ 161 h 199"/>
                <a:gd name="T96" fmla="*/ 95 w 126"/>
                <a:gd name="T97" fmla="*/ 136 h 199"/>
                <a:gd name="T98" fmla="*/ 33 w 126"/>
                <a:gd name="T99" fmla="*/ 143 h 199"/>
                <a:gd name="T100" fmla="*/ 95 w 126"/>
                <a:gd name="T101" fmla="*/ 139 h 199"/>
                <a:gd name="T102" fmla="*/ 95 w 126"/>
                <a:gd name="T103" fmla="*/ 13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5" h="199">
                  <a:moveTo>
                    <a:pt x="63" y="0"/>
                  </a:moveTo>
                  <a:cubicBezTo>
                    <a:pt x="80" y="0"/>
                    <a:pt x="96" y="7"/>
                    <a:pt x="107" y="19"/>
                  </a:cubicBezTo>
                  <a:cubicBezTo>
                    <a:pt x="119" y="30"/>
                    <a:pt x="126" y="46"/>
                    <a:pt x="126" y="63"/>
                  </a:cubicBezTo>
                  <a:cubicBezTo>
                    <a:pt x="126" y="75"/>
                    <a:pt x="123" y="86"/>
                    <a:pt x="117" y="95"/>
                  </a:cubicBezTo>
                  <a:cubicBezTo>
                    <a:pt x="112" y="104"/>
                    <a:pt x="105" y="111"/>
                    <a:pt x="97" y="116"/>
                  </a:cubicBezTo>
                  <a:cubicBezTo>
                    <a:pt x="97" y="123"/>
                    <a:pt x="97" y="123"/>
                    <a:pt x="97" y="123"/>
                  </a:cubicBezTo>
                  <a:cubicBezTo>
                    <a:pt x="99" y="122"/>
                    <a:pt x="99" y="122"/>
                    <a:pt x="99" y="122"/>
                  </a:cubicBezTo>
                  <a:cubicBezTo>
                    <a:pt x="104" y="122"/>
                    <a:pt x="104" y="122"/>
                    <a:pt x="104" y="122"/>
                  </a:cubicBezTo>
                  <a:cubicBezTo>
                    <a:pt x="106" y="126"/>
                    <a:pt x="106" y="126"/>
                    <a:pt x="106" y="126"/>
                  </a:cubicBezTo>
                  <a:cubicBezTo>
                    <a:pt x="107" y="130"/>
                    <a:pt x="108" y="134"/>
                    <a:pt x="108" y="137"/>
                  </a:cubicBezTo>
                  <a:cubicBezTo>
                    <a:pt x="108" y="141"/>
                    <a:pt x="107" y="144"/>
                    <a:pt x="106" y="148"/>
                  </a:cubicBezTo>
                  <a:cubicBezTo>
                    <a:pt x="105" y="149"/>
                    <a:pt x="105" y="149"/>
                    <a:pt x="105" y="149"/>
                  </a:cubicBezTo>
                  <a:cubicBezTo>
                    <a:pt x="106" y="150"/>
                    <a:pt x="106" y="150"/>
                    <a:pt x="106" y="150"/>
                  </a:cubicBezTo>
                  <a:cubicBezTo>
                    <a:pt x="107" y="154"/>
                    <a:pt x="108" y="157"/>
                    <a:pt x="108" y="161"/>
                  </a:cubicBezTo>
                  <a:cubicBezTo>
                    <a:pt x="108" y="164"/>
                    <a:pt x="107" y="168"/>
                    <a:pt x="106" y="171"/>
                  </a:cubicBezTo>
                  <a:cubicBezTo>
                    <a:pt x="104" y="175"/>
                    <a:pt x="104" y="175"/>
                    <a:pt x="104" y="175"/>
                  </a:cubicBezTo>
                  <a:cubicBezTo>
                    <a:pt x="100" y="175"/>
                    <a:pt x="100" y="175"/>
                    <a:pt x="100" y="175"/>
                  </a:cubicBezTo>
                  <a:cubicBezTo>
                    <a:pt x="29" y="181"/>
                    <a:pt x="29" y="181"/>
                    <a:pt x="29" y="181"/>
                  </a:cubicBezTo>
                  <a:cubicBezTo>
                    <a:pt x="24" y="182"/>
                    <a:pt x="24" y="182"/>
                    <a:pt x="24" y="182"/>
                  </a:cubicBezTo>
                  <a:cubicBezTo>
                    <a:pt x="22" y="177"/>
                    <a:pt x="22" y="177"/>
                    <a:pt x="22" y="177"/>
                  </a:cubicBezTo>
                  <a:cubicBezTo>
                    <a:pt x="21" y="174"/>
                    <a:pt x="20" y="171"/>
                    <a:pt x="20" y="167"/>
                  </a:cubicBezTo>
                  <a:cubicBezTo>
                    <a:pt x="20" y="164"/>
                    <a:pt x="21" y="160"/>
                    <a:pt x="22" y="156"/>
                  </a:cubicBezTo>
                  <a:cubicBezTo>
                    <a:pt x="23" y="155"/>
                    <a:pt x="23" y="155"/>
                    <a:pt x="23" y="155"/>
                  </a:cubicBezTo>
                  <a:cubicBezTo>
                    <a:pt x="22" y="153"/>
                    <a:pt x="22" y="153"/>
                    <a:pt x="22" y="153"/>
                  </a:cubicBezTo>
                  <a:cubicBezTo>
                    <a:pt x="21" y="150"/>
                    <a:pt x="20" y="147"/>
                    <a:pt x="20" y="144"/>
                  </a:cubicBezTo>
                  <a:cubicBezTo>
                    <a:pt x="20" y="140"/>
                    <a:pt x="21" y="136"/>
                    <a:pt x="22" y="132"/>
                  </a:cubicBezTo>
                  <a:cubicBezTo>
                    <a:pt x="24" y="129"/>
                    <a:pt x="24" y="129"/>
                    <a:pt x="24" y="129"/>
                  </a:cubicBezTo>
                  <a:cubicBezTo>
                    <a:pt x="28" y="129"/>
                    <a:pt x="28" y="129"/>
                    <a:pt x="28" y="129"/>
                  </a:cubicBezTo>
                  <a:cubicBezTo>
                    <a:pt x="31" y="129"/>
                    <a:pt x="31" y="129"/>
                    <a:pt x="31" y="129"/>
                  </a:cubicBezTo>
                  <a:cubicBezTo>
                    <a:pt x="31" y="117"/>
                    <a:pt x="31" y="117"/>
                    <a:pt x="31" y="117"/>
                  </a:cubicBezTo>
                  <a:cubicBezTo>
                    <a:pt x="22" y="112"/>
                    <a:pt x="15" y="104"/>
                    <a:pt x="9" y="96"/>
                  </a:cubicBezTo>
                  <a:cubicBezTo>
                    <a:pt x="3" y="86"/>
                    <a:pt x="0" y="75"/>
                    <a:pt x="0" y="63"/>
                  </a:cubicBezTo>
                  <a:cubicBezTo>
                    <a:pt x="0" y="46"/>
                    <a:pt x="7" y="30"/>
                    <a:pt x="19" y="19"/>
                  </a:cubicBezTo>
                  <a:cubicBezTo>
                    <a:pt x="30" y="7"/>
                    <a:pt x="46" y="0"/>
                    <a:pt x="63" y="0"/>
                  </a:cubicBezTo>
                  <a:close/>
                  <a:moveTo>
                    <a:pt x="49" y="75"/>
                  </a:moveTo>
                  <a:cubicBezTo>
                    <a:pt x="50" y="76"/>
                    <a:pt x="51" y="76"/>
                    <a:pt x="52" y="76"/>
                  </a:cubicBezTo>
                  <a:cubicBezTo>
                    <a:pt x="54" y="76"/>
                    <a:pt x="55" y="75"/>
                    <a:pt x="56" y="74"/>
                  </a:cubicBezTo>
                  <a:cubicBezTo>
                    <a:pt x="57" y="73"/>
                    <a:pt x="57" y="73"/>
                    <a:pt x="57" y="73"/>
                  </a:cubicBezTo>
                  <a:cubicBezTo>
                    <a:pt x="58" y="74"/>
                    <a:pt x="58" y="74"/>
                    <a:pt x="58" y="74"/>
                  </a:cubicBezTo>
                  <a:cubicBezTo>
                    <a:pt x="60" y="76"/>
                    <a:pt x="61" y="76"/>
                    <a:pt x="63" y="76"/>
                  </a:cubicBezTo>
                  <a:cubicBezTo>
                    <a:pt x="64" y="76"/>
                    <a:pt x="65" y="76"/>
                    <a:pt x="67" y="74"/>
                  </a:cubicBezTo>
                  <a:cubicBezTo>
                    <a:pt x="68" y="73"/>
                    <a:pt x="68" y="73"/>
                    <a:pt x="68" y="73"/>
                  </a:cubicBezTo>
                  <a:cubicBezTo>
                    <a:pt x="69" y="74"/>
                    <a:pt x="69" y="74"/>
                    <a:pt x="69" y="74"/>
                  </a:cubicBezTo>
                  <a:cubicBezTo>
                    <a:pt x="71" y="76"/>
                    <a:pt x="72" y="76"/>
                    <a:pt x="74" y="76"/>
                  </a:cubicBezTo>
                  <a:cubicBezTo>
                    <a:pt x="76" y="76"/>
                    <a:pt x="77" y="75"/>
                    <a:pt x="79" y="75"/>
                  </a:cubicBezTo>
                  <a:cubicBezTo>
                    <a:pt x="81" y="71"/>
                    <a:pt x="81" y="71"/>
                    <a:pt x="81" y="71"/>
                  </a:cubicBezTo>
                  <a:cubicBezTo>
                    <a:pt x="87" y="74"/>
                    <a:pt x="87" y="74"/>
                    <a:pt x="87" y="74"/>
                  </a:cubicBezTo>
                  <a:cubicBezTo>
                    <a:pt x="73" y="96"/>
                    <a:pt x="73" y="96"/>
                    <a:pt x="73" y="96"/>
                  </a:cubicBezTo>
                  <a:cubicBezTo>
                    <a:pt x="73" y="125"/>
                    <a:pt x="73" y="125"/>
                    <a:pt x="73" y="125"/>
                  </a:cubicBezTo>
                  <a:cubicBezTo>
                    <a:pt x="84" y="124"/>
                    <a:pt x="84" y="124"/>
                    <a:pt x="84" y="124"/>
                  </a:cubicBezTo>
                  <a:cubicBezTo>
                    <a:pt x="84" y="112"/>
                    <a:pt x="84" y="112"/>
                    <a:pt x="84" y="112"/>
                  </a:cubicBezTo>
                  <a:cubicBezTo>
                    <a:pt x="84" y="109"/>
                    <a:pt x="84" y="109"/>
                    <a:pt x="84" y="109"/>
                  </a:cubicBezTo>
                  <a:cubicBezTo>
                    <a:pt x="87" y="107"/>
                    <a:pt x="87" y="107"/>
                    <a:pt x="87" y="107"/>
                  </a:cubicBezTo>
                  <a:cubicBezTo>
                    <a:pt x="95" y="102"/>
                    <a:pt x="101" y="96"/>
                    <a:pt x="106" y="88"/>
                  </a:cubicBezTo>
                  <a:cubicBezTo>
                    <a:pt x="110" y="81"/>
                    <a:pt x="113" y="72"/>
                    <a:pt x="113" y="63"/>
                  </a:cubicBezTo>
                  <a:cubicBezTo>
                    <a:pt x="113" y="49"/>
                    <a:pt x="107" y="37"/>
                    <a:pt x="98" y="28"/>
                  </a:cubicBezTo>
                  <a:cubicBezTo>
                    <a:pt x="89" y="19"/>
                    <a:pt x="77" y="13"/>
                    <a:pt x="63" y="13"/>
                  </a:cubicBezTo>
                  <a:cubicBezTo>
                    <a:pt x="49" y="13"/>
                    <a:pt x="37" y="19"/>
                    <a:pt x="28" y="28"/>
                  </a:cubicBezTo>
                  <a:cubicBezTo>
                    <a:pt x="19" y="37"/>
                    <a:pt x="13" y="49"/>
                    <a:pt x="13" y="63"/>
                  </a:cubicBezTo>
                  <a:cubicBezTo>
                    <a:pt x="13" y="73"/>
                    <a:pt x="16" y="81"/>
                    <a:pt x="20" y="89"/>
                  </a:cubicBezTo>
                  <a:cubicBezTo>
                    <a:pt x="25" y="97"/>
                    <a:pt x="32" y="103"/>
                    <a:pt x="40" y="107"/>
                  </a:cubicBezTo>
                  <a:cubicBezTo>
                    <a:pt x="44" y="109"/>
                    <a:pt x="44" y="109"/>
                    <a:pt x="44" y="109"/>
                  </a:cubicBezTo>
                  <a:cubicBezTo>
                    <a:pt x="44" y="113"/>
                    <a:pt x="44" y="113"/>
                    <a:pt x="44" y="113"/>
                  </a:cubicBezTo>
                  <a:cubicBezTo>
                    <a:pt x="44" y="125"/>
                    <a:pt x="44" y="125"/>
                    <a:pt x="44" y="125"/>
                  </a:cubicBezTo>
                  <a:cubicBezTo>
                    <a:pt x="55" y="125"/>
                    <a:pt x="55" y="125"/>
                    <a:pt x="55" y="125"/>
                  </a:cubicBezTo>
                  <a:cubicBezTo>
                    <a:pt x="55" y="96"/>
                    <a:pt x="55" y="96"/>
                    <a:pt x="55" y="96"/>
                  </a:cubicBezTo>
                  <a:cubicBezTo>
                    <a:pt x="41" y="74"/>
                    <a:pt x="41" y="74"/>
                    <a:pt x="41" y="74"/>
                  </a:cubicBezTo>
                  <a:cubicBezTo>
                    <a:pt x="47" y="71"/>
                    <a:pt x="47" y="71"/>
                    <a:pt x="47" y="71"/>
                  </a:cubicBezTo>
                  <a:cubicBezTo>
                    <a:pt x="49" y="75"/>
                    <a:pt x="49" y="75"/>
                    <a:pt x="49" y="75"/>
                  </a:cubicBezTo>
                  <a:close/>
                  <a:moveTo>
                    <a:pt x="76" y="79"/>
                  </a:moveTo>
                  <a:cubicBezTo>
                    <a:pt x="75" y="79"/>
                    <a:pt x="75" y="79"/>
                    <a:pt x="74" y="79"/>
                  </a:cubicBezTo>
                  <a:cubicBezTo>
                    <a:pt x="72" y="80"/>
                    <a:pt x="70" y="79"/>
                    <a:pt x="68" y="78"/>
                  </a:cubicBezTo>
                  <a:cubicBezTo>
                    <a:pt x="66" y="79"/>
                    <a:pt x="65" y="80"/>
                    <a:pt x="63" y="80"/>
                  </a:cubicBezTo>
                  <a:cubicBezTo>
                    <a:pt x="61" y="80"/>
                    <a:pt x="59" y="79"/>
                    <a:pt x="57" y="78"/>
                  </a:cubicBezTo>
                  <a:cubicBezTo>
                    <a:pt x="56" y="79"/>
                    <a:pt x="54" y="79"/>
                    <a:pt x="52" y="79"/>
                  </a:cubicBezTo>
                  <a:cubicBezTo>
                    <a:pt x="52" y="79"/>
                    <a:pt x="52" y="79"/>
                    <a:pt x="52" y="79"/>
                  </a:cubicBezTo>
                  <a:cubicBezTo>
                    <a:pt x="61" y="93"/>
                    <a:pt x="61" y="93"/>
                    <a:pt x="61" y="93"/>
                  </a:cubicBezTo>
                  <a:cubicBezTo>
                    <a:pt x="61" y="94"/>
                    <a:pt x="61" y="94"/>
                    <a:pt x="61" y="94"/>
                  </a:cubicBezTo>
                  <a:cubicBezTo>
                    <a:pt x="61" y="95"/>
                    <a:pt x="61" y="95"/>
                    <a:pt x="61" y="95"/>
                  </a:cubicBezTo>
                  <a:cubicBezTo>
                    <a:pt x="61" y="125"/>
                    <a:pt x="61" y="125"/>
                    <a:pt x="61" y="125"/>
                  </a:cubicBezTo>
                  <a:cubicBezTo>
                    <a:pt x="66" y="125"/>
                    <a:pt x="66" y="125"/>
                    <a:pt x="66" y="125"/>
                  </a:cubicBezTo>
                  <a:cubicBezTo>
                    <a:pt x="66" y="95"/>
                    <a:pt x="66" y="95"/>
                    <a:pt x="66" y="95"/>
                  </a:cubicBezTo>
                  <a:cubicBezTo>
                    <a:pt x="66" y="94"/>
                    <a:pt x="66" y="94"/>
                    <a:pt x="66" y="94"/>
                  </a:cubicBezTo>
                  <a:cubicBezTo>
                    <a:pt x="67" y="93"/>
                    <a:pt x="67" y="93"/>
                    <a:pt x="67" y="93"/>
                  </a:cubicBezTo>
                  <a:cubicBezTo>
                    <a:pt x="76" y="79"/>
                    <a:pt x="76" y="79"/>
                    <a:pt x="76" y="79"/>
                  </a:cubicBezTo>
                  <a:close/>
                  <a:moveTo>
                    <a:pt x="82" y="180"/>
                  </a:moveTo>
                  <a:cubicBezTo>
                    <a:pt x="46" y="184"/>
                    <a:pt x="46" y="184"/>
                    <a:pt x="46" y="184"/>
                  </a:cubicBezTo>
                  <a:cubicBezTo>
                    <a:pt x="47" y="192"/>
                    <a:pt x="54" y="199"/>
                    <a:pt x="64" y="199"/>
                  </a:cubicBezTo>
                  <a:cubicBezTo>
                    <a:pt x="74" y="199"/>
                    <a:pt x="82" y="191"/>
                    <a:pt x="82" y="181"/>
                  </a:cubicBezTo>
                  <a:cubicBezTo>
                    <a:pt x="82" y="181"/>
                    <a:pt x="82" y="181"/>
                    <a:pt x="82" y="180"/>
                  </a:cubicBezTo>
                  <a:close/>
                  <a:moveTo>
                    <a:pt x="95" y="159"/>
                  </a:moveTo>
                  <a:cubicBezTo>
                    <a:pt x="33" y="165"/>
                    <a:pt x="33" y="165"/>
                    <a:pt x="33" y="165"/>
                  </a:cubicBezTo>
                  <a:cubicBezTo>
                    <a:pt x="33" y="166"/>
                    <a:pt x="33" y="166"/>
                    <a:pt x="33" y="167"/>
                  </a:cubicBezTo>
                  <a:cubicBezTo>
                    <a:pt x="33" y="167"/>
                    <a:pt x="33" y="167"/>
                    <a:pt x="33" y="168"/>
                  </a:cubicBezTo>
                  <a:cubicBezTo>
                    <a:pt x="95" y="162"/>
                    <a:pt x="95" y="162"/>
                    <a:pt x="95" y="162"/>
                  </a:cubicBezTo>
                  <a:cubicBezTo>
                    <a:pt x="95" y="162"/>
                    <a:pt x="95" y="161"/>
                    <a:pt x="95" y="161"/>
                  </a:cubicBezTo>
                  <a:cubicBezTo>
                    <a:pt x="95" y="160"/>
                    <a:pt x="95" y="160"/>
                    <a:pt x="95" y="159"/>
                  </a:cubicBezTo>
                  <a:close/>
                  <a:moveTo>
                    <a:pt x="95" y="136"/>
                  </a:moveTo>
                  <a:cubicBezTo>
                    <a:pt x="33" y="141"/>
                    <a:pt x="33" y="141"/>
                    <a:pt x="33" y="141"/>
                  </a:cubicBezTo>
                  <a:cubicBezTo>
                    <a:pt x="33" y="142"/>
                    <a:pt x="33" y="143"/>
                    <a:pt x="33" y="143"/>
                  </a:cubicBezTo>
                  <a:cubicBezTo>
                    <a:pt x="33" y="144"/>
                    <a:pt x="33" y="144"/>
                    <a:pt x="33" y="144"/>
                  </a:cubicBezTo>
                  <a:cubicBezTo>
                    <a:pt x="95" y="139"/>
                    <a:pt x="95" y="139"/>
                    <a:pt x="95" y="139"/>
                  </a:cubicBezTo>
                  <a:cubicBezTo>
                    <a:pt x="95" y="138"/>
                    <a:pt x="95" y="138"/>
                    <a:pt x="95" y="137"/>
                  </a:cubicBezTo>
                  <a:cubicBezTo>
                    <a:pt x="95" y="137"/>
                    <a:pt x="95" y="136"/>
                    <a:pt x="95" y="136"/>
                  </a:cubicBezTo>
                  <a:close/>
                </a:path>
              </a:pathLst>
            </a:custGeom>
            <a:solidFill>
              <a:schemeClr val="bg1"/>
            </a:solidFill>
            <a:ln>
              <a:noFill/>
            </a:ln>
          </p:spPr>
          <p:txBody>
            <a:bodyPr vert="horz" wrap="square" lIns="68580" tIns="34290" rIns="68580" bIns="34290" numCol="1" anchor="t" anchorCtr="0" compatLnSpc="1"/>
            <a:lstStyle/>
            <a:p>
              <a:endParaRPr lang="zh-CN" altLang="en-US" sz="1015"/>
            </a:p>
          </p:txBody>
        </p:sp>
      </p:grpSp>
      <p:grpSp>
        <p:nvGrpSpPr>
          <p:cNvPr id="56" name="组合 55"/>
          <p:cNvGrpSpPr/>
          <p:nvPr/>
        </p:nvGrpSpPr>
        <p:grpSpPr>
          <a:xfrm>
            <a:off x="1612706" y="3686500"/>
            <a:ext cx="2880695" cy="1523494"/>
            <a:chOff x="3711197" y="2409187"/>
            <a:chExt cx="2880695" cy="1523494"/>
          </a:xfrm>
        </p:grpSpPr>
        <p:sp>
          <p:nvSpPr>
            <p:cNvPr id="57" name="文本框 45"/>
            <p:cNvSpPr txBox="1">
              <a:spLocks noChangeArrowheads="1"/>
            </p:cNvSpPr>
            <p:nvPr/>
          </p:nvSpPr>
          <p:spPr bwMode="auto">
            <a:xfrm>
              <a:off x="3711197" y="2409187"/>
              <a:ext cx="28806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a:latin typeface="隶书" panose="02010509060101010101" pitchFamily="49" charset="-122"/>
                  <a:ea typeface="隶书" panose="02010509060101010101" pitchFamily="49" charset="-122"/>
                </a:rPr>
                <a:t>点击</a:t>
              </a:r>
              <a:r>
                <a:rPr lang="zh-CN" altLang="zh-CN" sz="2400" b="1">
                  <a:latin typeface="隶书" panose="02010509060101010101" pitchFamily="49" charset="-122"/>
                  <a:ea typeface="隶书" panose="02010509060101010101" pitchFamily="49" charset="-122"/>
                </a:rPr>
                <a:t>添加标题</a:t>
              </a:r>
            </a:p>
          </p:txBody>
        </p:sp>
        <p:sp>
          <p:nvSpPr>
            <p:cNvPr id="58" name="文本框 49"/>
            <p:cNvSpPr txBox="1">
              <a:spLocks noChangeArrowheads="1"/>
            </p:cNvSpPr>
            <p:nvPr/>
          </p:nvSpPr>
          <p:spPr bwMode="auto">
            <a:xfrm>
              <a:off x="3711197" y="2870852"/>
              <a:ext cx="2859779"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50000"/>
                </a:lnSpc>
                <a:buNone/>
              </a:pPr>
              <a:r>
                <a:rPr lang="zh-CN" altLang="en-US" sz="1400" spc="300">
                  <a:latin typeface="隶书" panose="02010509060101010101" pitchFamily="49" charset="-122"/>
                  <a:ea typeface="隶书" panose="02010509060101010101" pitchFamily="49" charset="-122"/>
                  <a:sym typeface="微软雅黑" panose="020B0503020204020204" charset="-122"/>
                </a:rPr>
                <a:t>点击添加文本信息点击添加文本信息点击添加文本信息点击添加文本信息 </a:t>
              </a:r>
              <a:endParaRPr lang="zh-CN" altLang="en-US" sz="1400">
                <a:latin typeface="隶书" panose="02010509060101010101" pitchFamily="49" charset="-122"/>
                <a:ea typeface="隶书" panose="02010509060101010101" pitchFamily="49" charset="-122"/>
              </a:endParaRPr>
            </a:p>
          </p:txBody>
        </p:sp>
      </p:grpSp>
      <p:grpSp>
        <p:nvGrpSpPr>
          <p:cNvPr id="59" name="组合 58"/>
          <p:cNvGrpSpPr/>
          <p:nvPr/>
        </p:nvGrpSpPr>
        <p:grpSpPr>
          <a:xfrm>
            <a:off x="4711497" y="3686500"/>
            <a:ext cx="2880695" cy="1523494"/>
            <a:chOff x="3711197" y="2409187"/>
            <a:chExt cx="2880695" cy="1523494"/>
          </a:xfrm>
        </p:grpSpPr>
        <p:sp>
          <p:nvSpPr>
            <p:cNvPr id="60" name="文本框 45"/>
            <p:cNvSpPr txBox="1">
              <a:spLocks noChangeArrowheads="1"/>
            </p:cNvSpPr>
            <p:nvPr/>
          </p:nvSpPr>
          <p:spPr bwMode="auto">
            <a:xfrm>
              <a:off x="3711197" y="2409187"/>
              <a:ext cx="28806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a:latin typeface="隶书" panose="02010509060101010101" pitchFamily="49" charset="-122"/>
                  <a:ea typeface="隶书" panose="02010509060101010101" pitchFamily="49" charset="-122"/>
                </a:rPr>
                <a:t>点击</a:t>
              </a:r>
              <a:r>
                <a:rPr lang="zh-CN" altLang="zh-CN" sz="2400" b="1">
                  <a:latin typeface="隶书" panose="02010509060101010101" pitchFamily="49" charset="-122"/>
                  <a:ea typeface="隶书" panose="02010509060101010101" pitchFamily="49" charset="-122"/>
                </a:rPr>
                <a:t>添加标题</a:t>
              </a:r>
            </a:p>
          </p:txBody>
        </p:sp>
        <p:sp>
          <p:nvSpPr>
            <p:cNvPr id="61" name="文本框 49"/>
            <p:cNvSpPr txBox="1">
              <a:spLocks noChangeArrowheads="1"/>
            </p:cNvSpPr>
            <p:nvPr/>
          </p:nvSpPr>
          <p:spPr bwMode="auto">
            <a:xfrm>
              <a:off x="3711197" y="2870852"/>
              <a:ext cx="2859779"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50000"/>
                </a:lnSpc>
                <a:buNone/>
              </a:pPr>
              <a:r>
                <a:rPr lang="zh-CN" altLang="en-US" sz="1400" spc="300">
                  <a:latin typeface="隶书" panose="02010509060101010101" pitchFamily="49" charset="-122"/>
                  <a:ea typeface="隶书" panose="02010509060101010101" pitchFamily="49" charset="-122"/>
                  <a:sym typeface="微软雅黑" panose="020B0503020204020204" charset="-122"/>
                </a:rPr>
                <a:t>点击添加文本信息点击添加文本信息点击添加文本信息点击添加文本信息 </a:t>
              </a:r>
              <a:endParaRPr lang="zh-CN" altLang="en-US" sz="1400">
                <a:latin typeface="隶书" panose="02010509060101010101" pitchFamily="49" charset="-122"/>
                <a:ea typeface="隶书" panose="02010509060101010101" pitchFamily="49" charset="-122"/>
              </a:endParaRPr>
            </a:p>
          </p:txBody>
        </p:sp>
      </p:grpSp>
      <p:grpSp>
        <p:nvGrpSpPr>
          <p:cNvPr id="62" name="组合 61"/>
          <p:cNvGrpSpPr/>
          <p:nvPr/>
        </p:nvGrpSpPr>
        <p:grpSpPr>
          <a:xfrm>
            <a:off x="7810288" y="3686500"/>
            <a:ext cx="2880695" cy="1523494"/>
            <a:chOff x="3711197" y="2409187"/>
            <a:chExt cx="2880695" cy="1523494"/>
          </a:xfrm>
        </p:grpSpPr>
        <p:sp>
          <p:nvSpPr>
            <p:cNvPr id="63" name="文本框 45"/>
            <p:cNvSpPr txBox="1">
              <a:spLocks noChangeArrowheads="1"/>
            </p:cNvSpPr>
            <p:nvPr/>
          </p:nvSpPr>
          <p:spPr bwMode="auto">
            <a:xfrm>
              <a:off x="3711197" y="2409187"/>
              <a:ext cx="28806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a:latin typeface="隶书" panose="02010509060101010101" pitchFamily="49" charset="-122"/>
                  <a:ea typeface="隶书" panose="02010509060101010101" pitchFamily="49" charset="-122"/>
                </a:rPr>
                <a:t>点击</a:t>
              </a:r>
              <a:r>
                <a:rPr lang="zh-CN" altLang="zh-CN" sz="2400" b="1">
                  <a:latin typeface="隶书" panose="02010509060101010101" pitchFamily="49" charset="-122"/>
                  <a:ea typeface="隶书" panose="02010509060101010101" pitchFamily="49" charset="-122"/>
                </a:rPr>
                <a:t>添加标题</a:t>
              </a:r>
            </a:p>
          </p:txBody>
        </p:sp>
        <p:sp>
          <p:nvSpPr>
            <p:cNvPr id="64" name="文本框 49"/>
            <p:cNvSpPr txBox="1">
              <a:spLocks noChangeArrowheads="1"/>
            </p:cNvSpPr>
            <p:nvPr/>
          </p:nvSpPr>
          <p:spPr bwMode="auto">
            <a:xfrm>
              <a:off x="3711197" y="2870852"/>
              <a:ext cx="2859779"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50000"/>
                </a:lnSpc>
                <a:buNone/>
              </a:pPr>
              <a:r>
                <a:rPr lang="zh-CN" altLang="en-US" sz="1400" spc="300">
                  <a:latin typeface="隶书" panose="02010509060101010101" pitchFamily="49" charset="-122"/>
                  <a:ea typeface="隶书" panose="02010509060101010101" pitchFamily="49" charset="-122"/>
                  <a:sym typeface="微软雅黑" panose="020B0503020204020204" charset="-122"/>
                </a:rPr>
                <a:t>点击添加文本信息点击添加文本信息点击添加文本信息点击添加文本信息 </a:t>
              </a:r>
              <a:endParaRPr lang="zh-CN" altLang="en-US" sz="1400">
                <a:latin typeface="隶书" panose="02010509060101010101" pitchFamily="49" charset="-122"/>
                <a:ea typeface="隶书" panose="02010509060101010101" pitchFamily="49" charset="-122"/>
              </a:endParaRPr>
            </a:p>
          </p:txBody>
        </p:sp>
      </p:gr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down)">
                                      <p:cBhvr>
                                        <p:cTn id="15"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2.0.50727.5485"/>
  <p:tag name="AS_OS" val="Microsoft Windows NT 6.1.7601 Service Pack 1"/>
  <p:tag name="AS_RELEASE_DATE" val="2018.04.09"/>
  <p:tag name="AS_TITLE" val="Aspose.Slides for .NET 2.0"/>
  <p:tag name="AS_VERSION" val="18.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816</Words>
  <Application>Microsoft Office PowerPoint</Application>
  <PresentationFormat>宽屏</PresentationFormat>
  <Paragraphs>113</Paragraphs>
  <Slides>17</Slides>
  <Notes>1</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17</vt:i4>
      </vt:variant>
    </vt:vector>
  </HeadingPairs>
  <TitlesOfParts>
    <vt:vector size="25" baseType="lpstr">
      <vt:lpstr>等线</vt:lpstr>
      <vt:lpstr>等线 Light</vt:lpstr>
      <vt:lpstr>华文行楷</vt:lpstr>
      <vt:lpstr>楷体</vt:lpstr>
      <vt:lpstr>隶书</vt:lpstr>
      <vt:lpstr>幼圆</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风云办公</Manager>
  <Company>上海剑姬网络科技有限公司</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风云办公PPT模板</dc:title>
  <dc:creator>风云办公</dc:creator>
  <cp:keywords>风云办公</cp:keywords>
  <dc:description>风云办公 http://www.ppt118.com</dc:description>
  <cp:lastModifiedBy>天 下</cp:lastModifiedBy>
  <cp:revision>19</cp:revision>
  <dcterms:created xsi:type="dcterms:W3CDTF">2017-10-06T13:22:00Z</dcterms:created>
  <dcterms:modified xsi:type="dcterms:W3CDTF">2021-01-06T01:07:37Z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